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11:27:22.75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11:27:23.81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0"/>
      <inkml:brushProperty name="anchorY" value="-1270"/>
      <inkml:brushProperty name="scaleFactor" value="0.5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11:27:27.30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40"/>
      <inkml:brushProperty name="anchorY" value="-2540"/>
      <inkml:brushProperty name="scaleFactor" value="0.5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11:27:28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10"/>
      <inkml:brushProperty name="anchorY" value="-3810"/>
      <inkml:brushProperty name="scaleFactor" value="0.5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11:27:29.6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80"/>
      <inkml:brushProperty name="anchorY" value="-5080"/>
      <inkml:brushProperty name="scaleFactor" value="0.5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11:27:30.55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350"/>
      <inkml:brushProperty name="anchorY" value="-6350"/>
      <inkml:brushProperty name="scaleFactor" value="0.5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9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72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03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405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85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748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631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356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1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758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3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62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4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7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93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4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8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A02D397-5BF3-4A5A-A401-0A4B17A42CA8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9B67764-D2F4-4FEE-A66B-83A9848EA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66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amy.com/stock-photo-set-of-buttons-from-an-old-calculator-symbols-of-mathematical-operations-120566767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aklyxkznmsype/how-to-make-a-gui-calculator-in-java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shesquotesimages.com/thank-you-images-hd-pictures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6EA047-419B-6C1A-9A43-7CEAC53DBCBE}"/>
              </a:ext>
            </a:extLst>
          </p:cNvPr>
          <p:cNvSpPr/>
          <p:nvPr/>
        </p:nvSpPr>
        <p:spPr>
          <a:xfrm>
            <a:off x="139687" y="533332"/>
            <a:ext cx="80264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NEXTHIHE IT SOLUTIONS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B7C52DF-FE89-320E-BC93-8E5E48D5550B}"/>
              </a:ext>
            </a:extLst>
          </p:cNvPr>
          <p:cNvGrpSpPr/>
          <p:nvPr/>
        </p:nvGrpSpPr>
        <p:grpSpPr>
          <a:xfrm>
            <a:off x="5943621" y="3213508"/>
            <a:ext cx="360" cy="360"/>
            <a:chOff x="5943621" y="3213508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90B120B-FE69-627E-5A1B-B7CFD08245CB}"/>
                    </a:ext>
                  </a:extLst>
                </p14:cNvPr>
                <p14:cNvContentPartPr/>
                <p14:nvPr/>
              </p14:nvContentPartPr>
              <p14:xfrm>
                <a:off x="5943621" y="321350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90B120B-FE69-627E-5A1B-B7CFD08245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34621" y="3204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44CF930-2422-1ED7-E6C7-1B34B29DFEB2}"/>
                    </a:ext>
                  </a:extLst>
                </p14:cNvPr>
                <p14:cNvContentPartPr/>
                <p14:nvPr/>
              </p14:nvContentPartPr>
              <p14:xfrm>
                <a:off x="5943621" y="321350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44CF930-2422-1ED7-E6C7-1B34B29DFE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4621" y="32045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81739D-FF03-2D3D-D86C-CD91E26B32E0}"/>
                  </a:ext>
                </a:extLst>
              </p14:cNvPr>
              <p14:cNvContentPartPr/>
              <p14:nvPr/>
            </p14:nvContentPartPr>
            <p14:xfrm>
              <a:off x="4504701" y="336182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81739D-FF03-2D3D-D86C-CD91E26B32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5701" y="33531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5161BE-AA80-E15F-BCA4-ADEDAC27AE2E}"/>
                  </a:ext>
                </a:extLst>
              </p14:cNvPr>
              <p14:cNvContentPartPr/>
              <p14:nvPr/>
            </p14:nvContentPartPr>
            <p14:xfrm>
              <a:off x="5929581" y="297158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5161BE-AA80-E15F-BCA4-ADEDAC27AE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0941" y="29625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24929B0-5BFE-EEB9-12B5-C4025E68C006}"/>
                  </a:ext>
                </a:extLst>
              </p14:cNvPr>
              <p14:cNvContentPartPr/>
              <p14:nvPr/>
            </p14:nvContentPartPr>
            <p14:xfrm>
              <a:off x="7691781" y="338810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24929B0-5BFE-EEB9-12B5-C4025E68C0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2781" y="33794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7F80B8-1A75-827D-CC77-AE64D3DD78C2}"/>
                  </a:ext>
                </a:extLst>
              </p14:cNvPr>
              <p14:cNvContentPartPr/>
              <p14:nvPr/>
            </p14:nvContentPartPr>
            <p14:xfrm>
              <a:off x="4612341" y="346910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7F80B8-1A75-827D-CC77-AE64D3DD78C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03701" y="346010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DDD1D42-A746-60D6-78D6-299E6E643478}"/>
              </a:ext>
            </a:extLst>
          </p:cNvPr>
          <p:cNvSpPr txBox="1"/>
          <p:nvPr/>
        </p:nvSpPr>
        <p:spPr>
          <a:xfrm>
            <a:off x="753035" y="3388108"/>
            <a:ext cx="714038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1">
                    <a:lumMod val="50000"/>
                  </a:schemeClr>
                </a:solidFill>
              </a:rPr>
              <a:t>Python based GUI Calculator</a:t>
            </a:r>
          </a:p>
          <a:p>
            <a:endParaRPr lang="en-IN" sz="2800" b="1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This calculator is developed by using python programming language and the tkinter Gui toolkit. It provides users with an intitutive interface to perform essential mathematical computations.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Taniya Tyagi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968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019F-30E5-984F-A0DF-45C507A2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680" y="0"/>
            <a:ext cx="8534400" cy="1507067"/>
          </a:xfrm>
        </p:spPr>
        <p:txBody>
          <a:bodyPr/>
          <a:lstStyle/>
          <a:p>
            <a:r>
              <a:rPr lang="en-IN" b="1" i="1" dirty="0">
                <a:solidFill>
                  <a:schemeClr val="accent1">
                    <a:lumMod val="50000"/>
                  </a:schemeClr>
                </a:solidFill>
              </a:rPr>
              <a:t>A snapshot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7CEE-A9CF-6A42-AC12-207FE97B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834" y="1907370"/>
            <a:ext cx="5541374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Designed to perform calculations easily 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A well organised panel of buttons for numbers, operators, and functions.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Keyboard support to perform operations.   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A clear display to show the entered expression and calculation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9DF9A-4186-57BE-32FB-DF37FA22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7" y="1746100"/>
            <a:ext cx="347711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5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937B-0243-6E6A-9E0F-1EE3B97C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437" y="843800"/>
            <a:ext cx="8534400" cy="1507067"/>
          </a:xfrm>
        </p:spPr>
        <p:txBody>
          <a:bodyPr/>
          <a:lstStyle/>
          <a:p>
            <a:r>
              <a:rPr lang="en-IN" b="1" u="sng" dirty="0">
                <a:solidFill>
                  <a:schemeClr val="accent1">
                    <a:lumMod val="50000"/>
                  </a:schemeClr>
                </a:solidFill>
              </a:rPr>
              <a:t>Core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8DBAF-A1C8-5FC7-2161-576285B0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7027" y="3028810"/>
            <a:ext cx="8596668" cy="2429456"/>
          </a:xfrm>
        </p:spPr>
        <p:txBody>
          <a:bodyPr/>
          <a:lstStyle/>
          <a:p>
            <a:r>
              <a:rPr lang="en-IN" b="1" dirty="0"/>
              <a:t>1.Addition- Add two or more numbers.</a:t>
            </a:r>
          </a:p>
          <a:p>
            <a:r>
              <a:rPr lang="en-IN" b="1" dirty="0"/>
              <a:t>2.Subtraction- subtract one number from another number. </a:t>
            </a:r>
          </a:p>
          <a:p>
            <a:r>
              <a:rPr lang="en-IN" b="1" dirty="0"/>
              <a:t>3.Multiplication- Multiply two or more numbers.</a:t>
            </a:r>
          </a:p>
          <a:p>
            <a:r>
              <a:rPr lang="en-IN" b="1" dirty="0"/>
              <a:t>4. Division- Divide one number by another.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54961-9976-BDA4-B875-B56B12151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7334" y="2011680"/>
            <a:ext cx="3472635" cy="37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9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2051-D930-24B6-F2C2-3DB56A8AE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283678"/>
          </a:xfrm>
        </p:spPr>
        <p:txBody>
          <a:bodyPr/>
          <a:lstStyle/>
          <a:p>
            <a:r>
              <a:rPr lang="en-IN" dirty="0"/>
              <a:t>Project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2B937-7925-197F-7E7B-8B093BF82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36764"/>
            <a:ext cx="5411788" cy="2208628"/>
          </a:xfrm>
        </p:spPr>
        <p:txBody>
          <a:bodyPr/>
          <a:lstStyle/>
          <a:p>
            <a:r>
              <a:rPr lang="en-IN" b="1" dirty="0"/>
              <a:t>The goal of this project is to create a functional and user friendly calculator using Python’s Tkinter library for the graphical user interface(GUI), and Handle mathematical functions efficiently.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6F9EB-4D56-5719-8A17-371F04F4F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1478" y="1603716"/>
            <a:ext cx="5071360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5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91FD-B9A3-2BBD-35C2-0CE6A5549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94605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Software Used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708B8-07E9-DF25-DF3D-9A24F3729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092" y="2324556"/>
            <a:ext cx="6400800" cy="1947333"/>
          </a:xfrm>
        </p:spPr>
        <p:txBody>
          <a:bodyPr>
            <a:normAutofit fontScale="25000" lnSpcReduction="20000"/>
          </a:bodyPr>
          <a:lstStyle/>
          <a:p>
            <a:r>
              <a:rPr lang="en-IN" sz="5500" b="1" u="sng" dirty="0">
                <a:solidFill>
                  <a:schemeClr val="bg2">
                    <a:lumMod val="50000"/>
                  </a:schemeClr>
                </a:solidFill>
              </a:rPr>
              <a:t>Visual studio code: </a:t>
            </a:r>
            <a:r>
              <a:rPr lang="en-IN" sz="5500" b="1" dirty="0">
                <a:solidFill>
                  <a:schemeClr val="bg2">
                    <a:lumMod val="50000"/>
                  </a:schemeClr>
                </a:solidFill>
              </a:rPr>
              <a:t>commonly referred as VS code is an integrated development environment developed by Microsoft for windows, Linux, macOS, and Web Browsers. </a:t>
            </a:r>
            <a:r>
              <a:rPr lang="en-US" sz="55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Provides a fast and efficient editing experience with features like syntax highlighting, bracket-matching, auto-indentation, and code completion (IntelliSense).</a:t>
            </a:r>
          </a:p>
          <a:p>
            <a:r>
              <a:rPr lang="en-US" sz="5500" b="1" i="0" dirty="0">
                <a:solidFill>
                  <a:schemeClr val="bg2">
                    <a:lumMod val="50000"/>
                  </a:schemeClr>
                </a:solidFill>
                <a:effectLst/>
              </a:rPr>
              <a:t>Includes integrated tools for debugging, semantic code understanding and navigation, and code refactoring. </a:t>
            </a:r>
          </a:p>
          <a:p>
            <a:r>
              <a:rPr lang="en-US" sz="5500" b="1" u="sng" dirty="0">
                <a:solidFill>
                  <a:schemeClr val="bg2">
                    <a:lumMod val="50000"/>
                  </a:schemeClr>
                </a:solidFill>
              </a:rPr>
              <a:t>Python: </a:t>
            </a:r>
            <a:r>
              <a:rPr lang="en-US" sz="5500" b="1" dirty="0">
                <a:solidFill>
                  <a:schemeClr val="bg2">
                    <a:lumMod val="50000"/>
                  </a:schemeClr>
                </a:solidFill>
              </a:rPr>
              <a:t>Python is a high –level ,general purpose programming language. It is designed to emphasize code readability with the use of significant indentation </a:t>
            </a:r>
            <a:endParaRPr lang="en-US" sz="5500" b="1" i="0" u="sng" dirty="0">
              <a:solidFill>
                <a:schemeClr val="bg2">
                  <a:lumMod val="50000"/>
                </a:schemeClr>
              </a:solidFill>
              <a:effectLst/>
            </a:endParaRPr>
          </a:p>
          <a:p>
            <a:endParaRPr lang="en-IN" sz="1800" b="1" u="sng" dirty="0"/>
          </a:p>
        </p:txBody>
      </p:sp>
    </p:spTree>
    <p:extLst>
      <p:ext uri="{BB962C8B-B14F-4D97-AF65-F5344CB8AC3E}">
        <p14:creationId xmlns:p14="http://schemas.microsoft.com/office/powerpoint/2010/main" val="160356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C62F3-0067-12C3-33BE-0EB5566B4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100853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References used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F6CE4-40F1-1EC7-BD5F-C63F954B9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312895"/>
            <a:ext cx="6400800" cy="16136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Goggle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YouTube etc.</a:t>
            </a:r>
          </a:p>
        </p:txBody>
      </p:sp>
    </p:spTree>
    <p:extLst>
      <p:ext uri="{BB962C8B-B14F-4D97-AF65-F5344CB8AC3E}">
        <p14:creationId xmlns:p14="http://schemas.microsoft.com/office/powerpoint/2010/main" val="290089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A9FAE1-CE8F-198F-0650-696063511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905" y="329453"/>
            <a:ext cx="10003119" cy="562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38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258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PowerPoint Presentation</vt:lpstr>
      <vt:lpstr>A snapshot of functionality</vt:lpstr>
      <vt:lpstr>Core Operations </vt:lpstr>
      <vt:lpstr>Project goals</vt:lpstr>
      <vt:lpstr>Software Used</vt:lpstr>
      <vt:lpstr>References used 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Ankur Tyagi</dc:creator>
  <cp:lastModifiedBy>Ankur Tyagi</cp:lastModifiedBy>
  <cp:revision>2</cp:revision>
  <dcterms:created xsi:type="dcterms:W3CDTF">2025-08-31T11:23:47Z</dcterms:created>
  <dcterms:modified xsi:type="dcterms:W3CDTF">2025-08-31T14:33:35Z</dcterms:modified>
</cp:coreProperties>
</file>