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63" r:id="rId3"/>
    <p:sldId id="265" r:id="rId4"/>
    <p:sldId id="264" r:id="rId5"/>
    <p:sldId id="257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6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68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2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31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5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46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15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4000">
        <p14:vortex dir="r"/>
      </p:transition>
    </mc:Choice>
    <mc:Fallback xmlns=""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2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0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1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8E39-2451-0818-CE89-FF3AD8891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SCHOOL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BB8F7-516A-12BF-ACF3-8BC6429E7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THE ICT MEMBERS</a:t>
            </a:r>
          </a:p>
        </p:txBody>
      </p:sp>
    </p:spTree>
    <p:extLst>
      <p:ext uri="{BB962C8B-B14F-4D97-AF65-F5344CB8AC3E}">
        <p14:creationId xmlns:p14="http://schemas.microsoft.com/office/powerpoint/2010/main" val="1781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70F9-6FDE-3100-59B7-AA6AF7CA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B7A7-F437-4FDD-D08A-478D68E64F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&lt;paragraph&gt; Uganda martyrs is located in bugerere county&lt;/paragraph&gt;</a:t>
            </a:r>
          </a:p>
          <a:p>
            <a:r>
              <a:rPr lang="en-US" dirty="0"/>
              <a:t>&lt;image=src”gold. jpg”width=“200px”&gt;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27909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airplane" invX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0F91-E607-7F7F-4842-728AC26F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Those who designed the website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C24E-D2C3-73F3-68B8-57E9B95D1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G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Ssemaganda</a:t>
            </a:r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Brian</a:t>
            </a:r>
            <a:endParaRPr lang="en-UG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Kaima</a:t>
            </a:r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John</a:t>
            </a:r>
            <a:endParaRPr lang="en-UG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Nsereko Deogratious</a:t>
            </a:r>
            <a:endParaRPr lang="en-UG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Kinene</a:t>
            </a:r>
            <a:r>
              <a:rPr lang="en-US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Ukasha</a:t>
            </a:r>
            <a:endParaRPr lang="en-UG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48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F752-68A4-69B3-DAC1-F8EC1FE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6C2F-6093-400B-171B-01195069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Kweyi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Micheal Boniface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Luwemba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Tonny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Obua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Douglus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Mpoza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Martin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Kimono Faith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8403891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49C-DDFA-EA99-7139-7F501C40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271D-43C1-B630-3A19-7D0266DC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CD8B2-2238-7B2B-9E94-61902E485034}"/>
              </a:ext>
            </a:extLst>
          </p:cNvPr>
          <p:cNvSpPr txBox="1"/>
          <p:nvPr/>
        </p:nvSpPr>
        <p:spPr>
          <a:xfrm>
            <a:off x="3046751" y="2504063"/>
            <a:ext cx="6093500" cy="323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Nankya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Daisy Gift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Namaalwa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Anita Martha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Babirye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Ann Maria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Nakato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Agnes Liz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Mutoni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Emily Mercy </a:t>
            </a: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Kisakye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Ticobanga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Deogratious</a:t>
            </a:r>
            <a:endParaRPr lang="en-UG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35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63CC-A724-0442-A6A7-C65E08DA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8C74-55C3-0B16-14DF-87E1B8B728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cap="none" dirty="0">
                <a:latin typeface="Baskerville Old Face" panose="02020602080505020303" pitchFamily="18" charset="0"/>
              </a:rPr>
              <a:t>A website is the collection of web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cap="none" dirty="0">
                <a:latin typeface="Baskerville Old Face" panose="02020602080505020303" pitchFamily="18" charset="0"/>
              </a:rPr>
              <a:t>A web page is a single page of a website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51CA39-5892-E7B6-BA18-57D4AAF49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59296"/>
              </p:ext>
            </p:extLst>
          </p:nvPr>
        </p:nvGraphicFramePr>
        <p:xfrm>
          <a:off x="98425" y="98425"/>
          <a:ext cx="1343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342857" imgH="514281" progId="Package">
                  <p:embed/>
                </p:oleObj>
              </mc:Choice>
              <mc:Fallback>
                <p:oleObj name="Packager Shell Object" showAsIcon="1" r:id="rId2" imgW="1342857" imgH="5142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3430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3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4000">
        <p14:honeycomb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58F8-46EC-401B-A8A1-D30281BA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 website to a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0FA7-DD5B-E5BE-E62E-1DB07EDA0B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It is use in admitting new students in a school.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It is used to advertise the school programs of the school to the general public.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It is used to provide various important information like notes to the general public.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It is used as a platform for advertising the school in the region.</a:t>
            </a:r>
          </a:p>
        </p:txBody>
      </p:sp>
    </p:spTree>
    <p:extLst>
      <p:ext uri="{BB962C8B-B14F-4D97-AF65-F5344CB8AC3E}">
        <p14:creationId xmlns:p14="http://schemas.microsoft.com/office/powerpoint/2010/main" val="319253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:checker/>
      </p:transition>
    </mc:Choice>
    <mc:Fallback xmlns="">
      <p:transition spd="slow" advClick="0" advTm="4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B399-7A33-6BA2-07C3-FBC84DBF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52B5-0E9A-3831-056E-308A91C96D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u="sng" dirty="0"/>
              <a:t>Edit software like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Notepad++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Visual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WordPress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/>
              <a:t>Dream weaver</a:t>
            </a:r>
          </a:p>
        </p:txBody>
      </p:sp>
    </p:spTree>
    <p:extLst>
      <p:ext uri="{BB962C8B-B14F-4D97-AF65-F5344CB8AC3E}">
        <p14:creationId xmlns:p14="http://schemas.microsoft.com/office/powerpoint/2010/main" val="2260599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4000">
        <p15:prstTrans prst="origami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7022-288C-5641-AC64-D4B9ED81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061F-BCA0-B17B-4AFA-3F34D0166C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When designing a website we use hyper text markup language (html)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/>
              <a:t>We </a:t>
            </a:r>
            <a:r>
              <a:rPr lang="en-US"/>
              <a:t>use</a:t>
            </a:r>
            <a:r>
              <a:rPr lang="en-US" cap="none"/>
              <a:t> </a:t>
            </a:r>
            <a:r>
              <a:rPr lang="en-US" cap="none" dirty="0"/>
              <a:t>codes when editing that can be understood by the computers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A code is a word or a group of letters that are enclosed by greater(&gt;) or less than (&lt;)sign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When encoding first we open with an open tag and as a must we close with a closing tag that includes a forward slash.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cap="none" dirty="0"/>
              <a:t> and these include&lt;!doctype&gt;, &lt;html&gt;,&lt;/html&gt;,&lt;title&gt;, &lt;paragraph&gt;, &lt;table&gt;</a:t>
            </a:r>
          </a:p>
          <a:p>
            <a:pPr>
              <a:buFont typeface="Wingdings" panose="05000000000000000000" pitchFamily="2" charset="2"/>
              <a:buChar char="v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73955452"/>
      </p:ext>
    </p:extLst>
  </p:cSld>
  <p:clrMapOvr>
    <a:masterClrMapping/>
  </p:clrMapOvr>
  <p:transition spd="slow" advClick="0" advTm="4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0739-D522-6860-EF4E-42FA291F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way of coding in designing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E070-686E-6350-1B1F-D72C1FFE20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&lt;title&gt;</a:t>
            </a:r>
          </a:p>
          <a:p>
            <a:r>
              <a:rPr lang="en-US" dirty="0"/>
              <a:t>&lt;head 1&gt;Uganda martyrs ss Kayunga&lt;/head1&gt;</a:t>
            </a:r>
          </a:p>
          <a:p>
            <a:r>
              <a:rPr lang="en-US" dirty="0"/>
              <a:t>&lt;/title&gt;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&lt;head 2&gt;location of the school&lt;/head2&gt;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42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4000">
        <p15:prstTrans prst="airplane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</TotalTime>
  <Words>321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Baskerville Old Face</vt:lpstr>
      <vt:lpstr>Calibri</vt:lpstr>
      <vt:lpstr>Corbel</vt:lpstr>
      <vt:lpstr>Symbol</vt:lpstr>
      <vt:lpstr>Wingdings</vt:lpstr>
      <vt:lpstr>Parallax</vt:lpstr>
      <vt:lpstr>Packager Shell Object</vt:lpstr>
      <vt:lpstr>SCHOOL WEBSITE</vt:lpstr>
      <vt:lpstr>Those who designed the website</vt:lpstr>
      <vt:lpstr>PowerPoint Presentation</vt:lpstr>
      <vt:lpstr>PowerPoint Presentation</vt:lpstr>
      <vt:lpstr>WHAT IS A WEBSITE?</vt:lpstr>
      <vt:lpstr>Importance of a website to a school</vt:lpstr>
      <vt:lpstr>Materials used</vt:lpstr>
      <vt:lpstr>How to code?</vt:lpstr>
      <vt:lpstr>Sample way of coding in designing a website</vt:lpstr>
      <vt:lpstr>Contiuation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WEBSITE</dc:title>
  <dc:creator>Nelicalo 01</dc:creator>
  <cp:lastModifiedBy>ssemarian@gmail.com</cp:lastModifiedBy>
  <cp:revision>41</cp:revision>
  <dcterms:created xsi:type="dcterms:W3CDTF">2024-04-06T14:00:50Z</dcterms:created>
  <dcterms:modified xsi:type="dcterms:W3CDTF">2024-04-07T08:19:54Z</dcterms:modified>
</cp:coreProperties>
</file>