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BFE4F0-BA00-487B-8C3F-0E8590E4D1DB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3738A-411A-4058-A9D1-52BC780F52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04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Creating IAM User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Click on  Add User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 name and tick on “Provide  user  access to the AWS Management console”.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Tick on  “I Want to create an  IAM user and  put custom password . Press Next.”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Tick on add user to group and create group.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Attach policies in the group and press NEXT.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Finally, Create User.</a:t>
            </a:r>
            <a:endParaRPr lang="en-US" dirty="0"/>
          </a:p>
        </p:txBody>
      </p:sp>
      <p:pic>
        <p:nvPicPr>
          <p:cNvPr id="7" name="Picture 6" descr="useer grou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600"/>
            <a:ext cx="8991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52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Creating Instance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Select launch Instance.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 name and choose </a:t>
            </a:r>
            <a:r>
              <a:rPr lang="en-US" dirty="0"/>
              <a:t>A</a:t>
            </a:r>
            <a:r>
              <a:rPr lang="en-US" dirty="0" smtClean="0"/>
              <a:t>mazon Linux O.S and choose t3.micro Instance Type.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Now, Select the key Pair.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 Existing security group.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Fially</a:t>
            </a:r>
            <a:r>
              <a:rPr lang="en-US" dirty="0" smtClean="0"/>
              <a:t> Launch Instance.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 descr="Launch Instan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457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Cloud Watch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1336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Select Create Alarm and choose select metric.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Change USD into Rupees then keep the threshold value.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 create new topic and Enter Name.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Give email endpoint that will receive notification then press create topic . Press Next.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 name of Alarm.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Finally, Preview and press create Alarm.</a:t>
            </a:r>
            <a:endParaRPr lang="en-US" dirty="0"/>
          </a:p>
        </p:txBody>
      </p:sp>
      <p:pic>
        <p:nvPicPr>
          <p:cNvPr id="5" name="Picture 4" descr="create alar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9144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768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Creating S3 bucket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Select </a:t>
            </a:r>
            <a:r>
              <a:rPr lang="en-US" dirty="0"/>
              <a:t>c</a:t>
            </a:r>
            <a:r>
              <a:rPr lang="en-US" dirty="0" smtClean="0"/>
              <a:t>reate bucket.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Enter  name and choose region.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Press create bucket.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Push “objects” into buckets.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Press Add files and drag the file.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Finally, Create a Bucket with object.</a:t>
            </a:r>
          </a:p>
        </p:txBody>
      </p:sp>
      <p:pic>
        <p:nvPicPr>
          <p:cNvPr id="5" name="Picture 4" descr="demo bucke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0"/>
            <a:ext cx="8153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7526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Edwardian Script ITC" pitchFamily="66" charset="0"/>
              </a:rPr>
              <a:t>Thank you</a:t>
            </a:r>
            <a:endParaRPr lang="en-US" sz="9600" dirty="0"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198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Gade Pavan Satya Sai</dc:creator>
  <cp:lastModifiedBy>Gade Pavan Satya Sai</cp:lastModifiedBy>
  <cp:revision>7</cp:revision>
  <dcterms:created xsi:type="dcterms:W3CDTF">2023-04-03T17:12:18Z</dcterms:created>
  <dcterms:modified xsi:type="dcterms:W3CDTF">2023-04-04T03:57:31Z</dcterms:modified>
</cp:coreProperties>
</file>