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Classic Bold" panose="020B0604020202020204" charset="0"/>
      <p:regular r:id="rId18"/>
    </p:embeddedFont>
    <p:embeddedFont>
      <p:font typeface="Montserrat Extra-Bold" panose="020B0604020202020204" charset="0"/>
      <p:regular r:id="rId19"/>
    </p:embeddedFont>
    <p:embeddedFont>
      <p:font typeface="Perpetua Titling MT" panose="02020502060505020804" pitchFamily="18" charset="0"/>
      <p:regular r:id="rId20"/>
      <p:bold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9" d="100"/>
          <a:sy n="39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3820" y="3771901"/>
            <a:ext cx="13373099" cy="3394172"/>
          </a:xfrm>
        </p:spPr>
        <p:txBody>
          <a:bodyPr anchor="b">
            <a:norm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3820" y="7166069"/>
            <a:ext cx="13373099" cy="16894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6485716"/>
            <a:ext cx="2616978" cy="116788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679431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6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14400"/>
            <a:ext cx="13373099" cy="467556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5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12518" y="5257800"/>
            <a:ext cx="11304831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95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3657601"/>
            <a:ext cx="13373100" cy="4087268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8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85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41111"/>
            <a:ext cx="13373099" cy="4320030"/>
          </a:xfrm>
        </p:spPr>
        <p:txBody>
          <a:bodyPr anchor="ctr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53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42219" y="941108"/>
            <a:ext cx="3311402" cy="792572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818" y="941108"/>
            <a:ext cx="9715500" cy="7925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8" y="936165"/>
            <a:ext cx="13367531" cy="1921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818" y="3200400"/>
            <a:ext cx="13373100" cy="5666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3088125"/>
            <a:ext cx="13373099" cy="220320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5295194"/>
            <a:ext cx="13373099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3818" y="3200400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6121" y="3189333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9060" y="2959055"/>
            <a:ext cx="598909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3819" y="3823449"/>
            <a:ext cx="6514340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59944" y="2954213"/>
            <a:ext cx="599850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0436" y="3818607"/>
            <a:ext cx="6508011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4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669132"/>
            <a:ext cx="5257799" cy="1464468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4518" y="669133"/>
            <a:ext cx="7772400" cy="812244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19" y="2397920"/>
            <a:ext cx="5257799" cy="6393654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7200900"/>
            <a:ext cx="133731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818" y="952448"/>
            <a:ext cx="13373100" cy="5782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8051007"/>
            <a:ext cx="13373100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900"/>
            <a:ext cx="4277274" cy="995794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0832" y="-1179"/>
            <a:ext cx="3535011" cy="1028105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74320" cy="10287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7" y="936165"/>
            <a:ext cx="13367531" cy="1921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8" y="3200400"/>
            <a:ext cx="13373100" cy="582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2419" y="9195656"/>
            <a:ext cx="1719425" cy="5555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3819" y="9203713"/>
            <a:ext cx="114299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7719" y="1181674"/>
            <a:ext cx="11696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4000" y="2136336"/>
            <a:ext cx="7802894" cy="521818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428630" y="4018222"/>
            <a:ext cx="3233635" cy="189314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4122997"/>
            <a:ext cx="6473983" cy="2252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8"/>
              </a:lnSpc>
            </a:pPr>
            <a: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erpetua Titling MT" panose="02020502060505020804" pitchFamily="18" charset="0"/>
              </a:rPr>
              <a:t>DEPLOYMENT</a:t>
            </a:r>
          </a:p>
          <a:p>
            <a:pPr>
              <a:lnSpc>
                <a:spcPts val="3458"/>
              </a:lnSpc>
            </a:pPr>
            <a:endParaRPr lang="en-US" sz="3800" b="1" dirty="0">
              <a:solidFill>
                <a:schemeClr val="tx1">
                  <a:lumMod val="85000"/>
                  <a:lumOff val="15000"/>
                </a:schemeClr>
              </a:solidFill>
              <a:latin typeface="Perpetua Titling MT" panose="02020502060505020804" pitchFamily="18" charset="0"/>
            </a:endParaRPr>
          </a:p>
          <a:p>
            <a:pPr>
              <a:lnSpc>
                <a:spcPts val="3458"/>
              </a:lnSpc>
            </a:pPr>
            <a: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erpetua Titling MT" panose="02020502060505020804" pitchFamily="18" charset="0"/>
              </a:rPr>
              <a:t>OF</a:t>
            </a:r>
          </a:p>
          <a:p>
            <a:pPr>
              <a:lnSpc>
                <a:spcPts val="3458"/>
              </a:lnSpc>
            </a:pPr>
            <a:endParaRPr lang="en-US" sz="3800" b="1" dirty="0">
              <a:solidFill>
                <a:schemeClr val="tx1">
                  <a:lumMod val="85000"/>
                  <a:lumOff val="15000"/>
                </a:schemeClr>
              </a:solidFill>
              <a:latin typeface="Perpetua Titling MT" panose="02020502060505020804" pitchFamily="18" charset="0"/>
            </a:endParaRPr>
          </a:p>
          <a:p>
            <a:pPr>
              <a:lnSpc>
                <a:spcPts val="3458"/>
              </a:lnSpc>
            </a:pPr>
            <a: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erpetua Titling MT" panose="02020502060505020804" pitchFamily="18" charset="0"/>
              </a:rPr>
              <a:t>AMAZON WEB SERVICES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23612" y="3415749"/>
            <a:ext cx="7567097" cy="425649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141968" y="1922552"/>
            <a:ext cx="4937456" cy="726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75"/>
              </a:lnSpc>
            </a:pPr>
            <a:r>
              <a:rPr lang="en-US" sz="5265">
                <a:solidFill>
                  <a:srgbClr val="123D76"/>
                </a:solidFill>
                <a:latin typeface="Montserrat Classic Bold"/>
              </a:rPr>
              <a:t>Amazon EC2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41968" y="2943944"/>
            <a:ext cx="579427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1 - &gt; Search for EC2 service.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1968" y="3711024"/>
            <a:ext cx="579427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2 - &gt; Click on launch instance.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41968" y="4478103"/>
            <a:ext cx="6898251" cy="3938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3 - &gt; Configure the following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Name of your instance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Select AMI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3 - &gt; Select instance type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4 - &gt; Add a key pair 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5 - &gt; Network settings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         1 - &gt; Select VPC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         2 - &gt; Create security group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41968" y="8610163"/>
            <a:ext cx="579427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4 - &gt; Click on launch instance.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86897" y="3203659"/>
            <a:ext cx="7840526" cy="441029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141968" y="1530248"/>
            <a:ext cx="4937456" cy="1186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75"/>
              </a:lnSpc>
            </a:pPr>
            <a:r>
              <a:rPr lang="en-US" sz="5265">
                <a:solidFill>
                  <a:srgbClr val="123D76"/>
                </a:solidFill>
                <a:latin typeface="Montserrat Classic Bold"/>
              </a:rPr>
              <a:t>Amazon IAM</a:t>
            </a:r>
          </a:p>
          <a:p>
            <a:pPr>
              <a:lnSpc>
                <a:spcPts val="3812"/>
              </a:lnSpc>
            </a:pPr>
            <a:r>
              <a:rPr lang="en-US" sz="3665">
                <a:solidFill>
                  <a:srgbClr val="123D76"/>
                </a:solidFill>
                <a:latin typeface="Montserrat Classic Bold"/>
              </a:rPr>
              <a:t>creation of users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41968" y="2943944"/>
            <a:ext cx="579427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1 - &gt; Search for IAM service.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1968" y="3711024"/>
            <a:ext cx="6295685" cy="2453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2 - &gt; Select users from left menu.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Enter name of the user.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Tick below option.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3 - &gt; Set custom password.</a:t>
            </a:r>
          </a:p>
          <a:p>
            <a:pPr algn="just">
              <a:lnSpc>
                <a:spcPts val="3920"/>
              </a:lnSpc>
            </a:pPr>
            <a:endParaRPr lang="en-US" sz="280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41968" y="7617220"/>
            <a:ext cx="579427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4 - &gt; Create user.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41968" y="5904313"/>
            <a:ext cx="6295685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3 - &gt; Next select group to add user.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41968" y="6411044"/>
            <a:ext cx="6295685" cy="96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or select attach policies to add 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41968" y="7009588"/>
            <a:ext cx="6295685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permissions.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45123" y="3267899"/>
            <a:ext cx="7924076" cy="445729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141968" y="1806578"/>
            <a:ext cx="4937456" cy="1186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75"/>
              </a:lnSpc>
            </a:pPr>
            <a:r>
              <a:rPr lang="en-US" sz="5265">
                <a:solidFill>
                  <a:srgbClr val="123D76"/>
                </a:solidFill>
                <a:latin typeface="Montserrat Classic Bold"/>
              </a:rPr>
              <a:t>Amazon IAM</a:t>
            </a:r>
          </a:p>
          <a:p>
            <a:pPr>
              <a:lnSpc>
                <a:spcPts val="3812"/>
              </a:lnSpc>
            </a:pPr>
            <a:r>
              <a:rPr lang="en-US" sz="3665">
                <a:solidFill>
                  <a:srgbClr val="123D76"/>
                </a:solidFill>
                <a:latin typeface="Montserrat Classic Bold"/>
              </a:rPr>
              <a:t>creation of groups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41968" y="3220274"/>
            <a:ext cx="579427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1 - &gt; Search for IAM service.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1968" y="3987353"/>
            <a:ext cx="6295685" cy="195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2 - &gt; Select groups from left menu.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Enter name of the group.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You can add users..</a:t>
            </a:r>
          </a:p>
          <a:p>
            <a:pPr algn="just">
              <a:lnSpc>
                <a:spcPts val="3920"/>
              </a:lnSpc>
            </a:pPr>
            <a:endParaRPr lang="en-US" sz="280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41968" y="6664513"/>
            <a:ext cx="579427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4 - &gt; Create group.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41968" y="5897433"/>
            <a:ext cx="6295685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3 - &gt; Attach policies.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26812" y="3338402"/>
            <a:ext cx="7760697" cy="436539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141968" y="1787528"/>
            <a:ext cx="6643596" cy="635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8"/>
              </a:lnSpc>
            </a:pPr>
            <a:r>
              <a:rPr lang="en-US" sz="4565">
                <a:solidFill>
                  <a:srgbClr val="123D76"/>
                </a:solidFill>
                <a:latin typeface="Montserrat Classic Bold"/>
              </a:rPr>
              <a:t>Amazon Cloud Watch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41968" y="2699447"/>
            <a:ext cx="6295685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1 - &gt; Search for cloudwatch service.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1968" y="3290777"/>
            <a:ext cx="579427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2 - &gt; Select billing in left menu.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41968" y="5967937"/>
            <a:ext cx="6898251" cy="294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4 - &gt; Add notification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Select in alarm.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Create sns topic.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         1 - &gt; Enter topic name.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         2 - &gt; Enter email. 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         3 - &gt; Create topic.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41968" y="3886407"/>
            <a:ext cx="5794278" cy="195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3 - &gt; Create alarm. 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Select curreny type.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select threshold type.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3 - &gt; Enter threshold value.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94368" y="9523931"/>
            <a:ext cx="579427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6 - &gt; Preview and Create.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94368" y="9021017"/>
            <a:ext cx="579427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5 - &gt; Add name and description.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45123" y="3268120"/>
            <a:ext cx="7924076" cy="445729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141968" y="1787528"/>
            <a:ext cx="6643596" cy="635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8"/>
              </a:lnSpc>
            </a:pPr>
            <a:r>
              <a:rPr lang="en-US" sz="4565">
                <a:solidFill>
                  <a:srgbClr val="123D76"/>
                </a:solidFill>
                <a:latin typeface="Montserrat Classic Bold"/>
              </a:rPr>
              <a:t>Amazon RDS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41968" y="2699447"/>
            <a:ext cx="6295685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1 - &gt; Search for RDS service.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1968" y="4457907"/>
            <a:ext cx="6446626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4 - &gt; Add username and password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41968" y="5715842"/>
            <a:ext cx="6898251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5 - &gt; connectivity         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Select vpc.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Add security group.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41968" y="7405131"/>
            <a:ext cx="579427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6 - &gt; Create database.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41968" y="3886407"/>
            <a:ext cx="579427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3 - &gt; Select language.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41968" y="3386027"/>
            <a:ext cx="579427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2 - &gt; Select create database.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41968" y="5024962"/>
            <a:ext cx="6643596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5 - &gt; Select storage type and capacity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45123" y="3171251"/>
            <a:ext cx="7924076" cy="445729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141968" y="1787528"/>
            <a:ext cx="6643596" cy="635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8"/>
              </a:lnSpc>
            </a:pPr>
            <a:r>
              <a:rPr lang="en-US" sz="4565">
                <a:solidFill>
                  <a:srgbClr val="123D76"/>
                </a:solidFill>
                <a:latin typeface="Montserrat Classic Bold"/>
              </a:rPr>
              <a:t>Amazon VPC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41968" y="2699447"/>
            <a:ext cx="6295685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1 - &gt; Search for VPC service.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1968" y="7048707"/>
            <a:ext cx="6643596" cy="2453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3 - &gt; Select security groups.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Create security group.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Enter name and select vpc.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3 - &gt; Add rules.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4 - &gt; Create.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41968" y="3386027"/>
            <a:ext cx="6898251" cy="344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2 - &gt; Click create vpc.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1 - &gt; Enter vpc name.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2 - &gt; Select availability zones.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3 - &gt; Select no of public subnets.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4 - &gt; Select no of private subnets.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5 - &gt; Select NAT gateway. 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</a:rPr>
              <a:t>         6 - &gt; Create.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523802" y="4461756"/>
            <a:ext cx="1088848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26"/>
              </a:lnSpc>
            </a:pPr>
            <a:r>
              <a:rPr lang="en-US" sz="7155" dirty="0">
                <a:solidFill>
                  <a:srgbClr val="002060"/>
                </a:solidFill>
                <a:latin typeface="Montserrat Extra-Bold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491</Words>
  <Application>Microsoft Office PowerPoint</Application>
  <PresentationFormat>Custom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Montserrat Classic Bold</vt:lpstr>
      <vt:lpstr>Wingdings 3</vt:lpstr>
      <vt:lpstr>Century Gothic</vt:lpstr>
      <vt:lpstr>Montserrat Extra-Bold</vt:lpstr>
      <vt:lpstr>Arial</vt:lpstr>
      <vt:lpstr>Montserrat</vt:lpstr>
      <vt:lpstr>Perpetua Titling MT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</dc:title>
  <dc:creator>hp</dc:creator>
  <cp:lastModifiedBy>Jaswanth Yandamuri</cp:lastModifiedBy>
  <cp:revision>2</cp:revision>
  <dcterms:created xsi:type="dcterms:W3CDTF">2006-08-16T00:00:00Z</dcterms:created>
  <dcterms:modified xsi:type="dcterms:W3CDTF">2023-04-04T03:04:47Z</dcterms:modified>
  <dc:identifier>DAFfEfRYzgs</dc:identifier>
</cp:coreProperties>
</file>