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F646-F02B-4B1C-849C-E674CC16A41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0DEA-4705-47C8-B63E-0858B02FC8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F646-F02B-4B1C-849C-E674CC16A41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0DEA-4705-47C8-B63E-0858B02FC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F646-F02B-4B1C-849C-E674CC16A41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0DEA-4705-47C8-B63E-0858B02FC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F646-F02B-4B1C-849C-E674CC16A41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0DEA-4705-47C8-B63E-0858B02FC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F646-F02B-4B1C-849C-E674CC16A41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0DEA-4705-47C8-B63E-0858B02FC8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F646-F02B-4B1C-849C-E674CC16A41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0DEA-4705-47C8-B63E-0858B02FC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F646-F02B-4B1C-849C-E674CC16A41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0DEA-4705-47C8-B63E-0858B02FC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F646-F02B-4B1C-849C-E674CC16A41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0DEA-4705-47C8-B63E-0858B02FC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F646-F02B-4B1C-849C-E674CC16A41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0DEA-4705-47C8-B63E-0858B02FC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F646-F02B-4B1C-849C-E674CC16A41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0DEA-4705-47C8-B63E-0858B02FC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F646-F02B-4B1C-849C-E674CC16A41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0DEA-4705-47C8-B63E-0858B02FC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A898F646-F02B-4B1C-849C-E674CC16A41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7B20DEA-4705-47C8-B63E-0858B02FC8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SERVICES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Practical Experience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638800" y="49530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 </a:t>
            </a:r>
            <a:r>
              <a:rPr lang="en-US" dirty="0" err="1" smtClean="0"/>
              <a:t>Md.Haneef</a:t>
            </a:r>
            <a:endParaRPr lang="en-US" dirty="0" smtClean="0"/>
          </a:p>
          <a:p>
            <a:r>
              <a:rPr lang="en-US" dirty="0" smtClean="0"/>
              <a:t>Roll no: 20A31A05H9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65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From the </a:t>
            </a:r>
            <a:r>
              <a:rPr lang="en-US" b="1" dirty="0"/>
              <a:t>Launch instance</a:t>
            </a:r>
            <a:r>
              <a:rPr lang="en-US" dirty="0"/>
              <a:t> menu choose </a:t>
            </a:r>
            <a:r>
              <a:rPr lang="en-US" b="1" dirty="0"/>
              <a:t>Launch </a:t>
            </a:r>
            <a:r>
              <a:rPr lang="en-US" b="1" dirty="0" smtClean="0"/>
              <a:t>ec2 instance</a:t>
            </a:r>
            <a:r>
              <a:rPr lang="en-US" dirty="0" smtClean="0"/>
              <a:t>.</a:t>
            </a:r>
          </a:p>
          <a:p>
            <a:r>
              <a:rPr lang="en-US" dirty="0"/>
              <a:t>Name the instance:</a:t>
            </a:r>
          </a:p>
          <a:p>
            <a:r>
              <a:rPr lang="en-US" dirty="0"/>
              <a:t>Give it the name Web Server 1</a:t>
            </a:r>
          </a:p>
          <a:p>
            <a:r>
              <a:rPr lang="en-US" dirty="0"/>
              <a:t>From the </a:t>
            </a:r>
            <a:r>
              <a:rPr lang="en-US" b="1" dirty="0"/>
              <a:t>Key pair name</a:t>
            </a:r>
            <a:r>
              <a:rPr lang="en-US" dirty="0"/>
              <a:t> menu, select </a:t>
            </a:r>
            <a:r>
              <a:rPr lang="en-US" b="1" dirty="0" err="1"/>
              <a:t>vockey</a:t>
            </a:r>
            <a:r>
              <a:rPr lang="en-US" dirty="0" smtClean="0"/>
              <a:t>.</a:t>
            </a:r>
          </a:p>
          <a:p>
            <a:r>
              <a:rPr lang="en-US" dirty="0"/>
              <a:t>Configure the Network settings:</a:t>
            </a:r>
          </a:p>
          <a:p>
            <a:r>
              <a:rPr lang="en-US" dirty="0"/>
              <a:t>Next to Network settings, choose </a:t>
            </a:r>
            <a:r>
              <a:rPr lang="en-US" b="1" dirty="0"/>
              <a:t>Edit</a:t>
            </a:r>
            <a:r>
              <a:rPr lang="en-US" dirty="0"/>
              <a:t>, then configure: </a:t>
            </a:r>
          </a:p>
          <a:p>
            <a:pPr lvl="1"/>
            <a:r>
              <a:rPr lang="en-US" b="1" dirty="0"/>
              <a:t>Network:</a:t>
            </a:r>
            <a:r>
              <a:rPr lang="en-US" dirty="0"/>
              <a:t> </a:t>
            </a:r>
            <a:r>
              <a:rPr lang="en-US" i="1" dirty="0"/>
              <a:t>lab-</a:t>
            </a:r>
            <a:r>
              <a:rPr lang="en-US" i="1" dirty="0" err="1"/>
              <a:t>vpc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Subnet:</a:t>
            </a:r>
            <a:r>
              <a:rPr lang="en-US" dirty="0"/>
              <a:t> </a:t>
            </a:r>
            <a:r>
              <a:rPr lang="en-US" i="1" dirty="0"/>
              <a:t>lab-subnet-public2</a:t>
            </a:r>
            <a:r>
              <a:rPr lang="en-US" dirty="0"/>
              <a:t> (</a:t>
            </a:r>
            <a:r>
              <a:rPr lang="en-US" i="1" dirty="0"/>
              <a:t>not</a:t>
            </a:r>
            <a:r>
              <a:rPr lang="en-US" dirty="0"/>
              <a:t> Private!)</a:t>
            </a:r>
          </a:p>
          <a:p>
            <a:pPr lvl="1"/>
            <a:r>
              <a:rPr lang="en-US" b="1" dirty="0"/>
              <a:t>Auto-assign public IP:</a:t>
            </a:r>
            <a:r>
              <a:rPr lang="en-US" dirty="0"/>
              <a:t> </a:t>
            </a:r>
            <a:r>
              <a:rPr lang="en-US" i="1" dirty="0"/>
              <a:t>Enable</a:t>
            </a:r>
            <a:endParaRPr lang="en-US" dirty="0"/>
          </a:p>
          <a:p>
            <a:r>
              <a:rPr lang="en-US" dirty="0"/>
              <a:t>Next, you will configure the instance to use the </a:t>
            </a:r>
            <a:r>
              <a:rPr lang="en-US" i="1" dirty="0"/>
              <a:t>Web Security Group</a:t>
            </a:r>
            <a:r>
              <a:rPr lang="en-US" dirty="0"/>
              <a:t> that you created earlier.</a:t>
            </a:r>
          </a:p>
          <a:p>
            <a:pPr lvl="1"/>
            <a:r>
              <a:rPr lang="en-US" dirty="0"/>
              <a:t>Under Firewall (security groups), choose </a:t>
            </a:r>
            <a:r>
              <a:rPr lang="en-US" b="1" dirty="0"/>
              <a:t>Select existing security group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</a:t>
            </a:r>
            <a:r>
              <a:rPr lang="en-US" b="1" dirty="0"/>
              <a:t>Common security groups</a:t>
            </a:r>
            <a:r>
              <a:rPr lang="en-US" dirty="0"/>
              <a:t>, select </a:t>
            </a:r>
            <a:r>
              <a:rPr lang="en-US" b="1" dirty="0"/>
              <a:t>Web Security Group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4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Choose </a:t>
            </a:r>
            <a:r>
              <a:rPr lang="en-US" b="1" dirty="0"/>
              <a:t>View all </a:t>
            </a:r>
            <a:r>
              <a:rPr lang="en-US" b="1" dirty="0" smtClean="0"/>
              <a:t>instances</a:t>
            </a:r>
            <a:endParaRPr lang="en-US" dirty="0"/>
          </a:p>
          <a:p>
            <a:r>
              <a:rPr lang="en-US" dirty="0"/>
              <a:t>Wait until </a:t>
            </a:r>
            <a:r>
              <a:rPr lang="en-US" b="1" dirty="0"/>
              <a:t>Web Server 1</a:t>
            </a:r>
            <a:r>
              <a:rPr lang="en-US" dirty="0"/>
              <a:t> shows </a:t>
            </a:r>
            <a:r>
              <a:rPr lang="en-US" i="1" dirty="0"/>
              <a:t>2/2 checks passed</a:t>
            </a:r>
            <a:r>
              <a:rPr lang="en-US" dirty="0"/>
              <a:t> in the </a:t>
            </a:r>
            <a:r>
              <a:rPr lang="en-US" b="1" dirty="0"/>
              <a:t>Status check</a:t>
            </a:r>
            <a:r>
              <a:rPr lang="en-US" dirty="0"/>
              <a:t> column.</a:t>
            </a:r>
          </a:p>
          <a:p>
            <a:r>
              <a:rPr lang="en-US" dirty="0"/>
              <a:t>Select </a:t>
            </a:r>
            <a:r>
              <a:rPr lang="en-US" b="1" dirty="0"/>
              <a:t>Web Server 1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Copy the </a:t>
            </a:r>
            <a:r>
              <a:rPr lang="en-US" b="1" dirty="0"/>
              <a:t>Public IPv4 DNS</a:t>
            </a:r>
            <a:r>
              <a:rPr lang="en-US" dirty="0"/>
              <a:t> value shown in the </a:t>
            </a:r>
            <a:r>
              <a:rPr lang="en-US" b="1" dirty="0"/>
              <a:t>Details</a:t>
            </a:r>
            <a:r>
              <a:rPr lang="en-US" dirty="0"/>
              <a:t> tab at the bottom of the page.</a:t>
            </a:r>
          </a:p>
          <a:p>
            <a:r>
              <a:rPr lang="en-US" dirty="0"/>
              <a:t>Open a new web browser tab, paste the </a:t>
            </a:r>
            <a:r>
              <a:rPr lang="en-US" b="1" dirty="0"/>
              <a:t>Public DNS</a:t>
            </a:r>
            <a:r>
              <a:rPr lang="en-US" dirty="0"/>
              <a:t> value and press Enter.</a:t>
            </a:r>
          </a:p>
          <a:p>
            <a:r>
              <a:rPr lang="en-US" dirty="0"/>
              <a:t>You should see a web page displaying the AWS logo and instance meta-data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2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0"/>
            <a:ext cx="7543800" cy="2590800"/>
          </a:xfrm>
        </p:spPr>
        <p:txBody>
          <a:bodyPr>
            <a:normAutofit fontScale="85000" lnSpcReduction="10000"/>
          </a:bodyPr>
          <a:lstStyle/>
          <a:p>
            <a:r>
              <a:rPr lang="en-US" sz="3900" dirty="0" smtClean="0">
                <a:latin typeface="Eras Medium ITC" pitchFamily="34" charset="0"/>
              </a:rPr>
              <a:t>EC2 INSTANCE</a:t>
            </a:r>
            <a:r>
              <a:rPr lang="en-US" dirty="0" smtClean="0"/>
              <a:t>: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At first we have to search for ec2 of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aws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management console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click on instances and click launch instances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launch instance option will create a new instance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When we click on launch instance the image look like this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76600"/>
            <a:ext cx="5486400" cy="269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5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Give a name for your EC2 instance</a:t>
            </a:r>
          </a:p>
          <a:p>
            <a:r>
              <a:rPr lang="en-US" dirty="0" smtClean="0"/>
              <a:t>Select Microsoft windows server 2022 which is free tier eligible</a:t>
            </a:r>
          </a:p>
          <a:p>
            <a:r>
              <a:rPr lang="en-US" dirty="0" smtClean="0"/>
              <a:t>Choose t2 micro as a instance type</a:t>
            </a:r>
          </a:p>
          <a:p>
            <a:r>
              <a:rPr lang="en-US" dirty="0" smtClean="0"/>
              <a:t>Create a new key pair and give a name for the key pair you should download </a:t>
            </a:r>
            <a:r>
              <a:rPr lang="en-US" dirty="0" err="1" smtClean="0"/>
              <a:t>pem</a:t>
            </a:r>
            <a:r>
              <a:rPr lang="en-US" dirty="0" smtClean="0"/>
              <a:t> file for the windows.</a:t>
            </a:r>
          </a:p>
          <a:p>
            <a:r>
              <a:rPr lang="en-US" dirty="0" smtClean="0"/>
              <a:t>You should also be ready with downloading putty file in your system</a:t>
            </a:r>
          </a:p>
          <a:p>
            <a:r>
              <a:rPr lang="en-US" dirty="0" smtClean="0"/>
              <a:t>Create a security group for your instance</a:t>
            </a:r>
          </a:p>
          <a:p>
            <a:r>
              <a:rPr lang="en-US" dirty="0" smtClean="0"/>
              <a:t>Click on launch instance to create instance</a:t>
            </a:r>
          </a:p>
          <a:p>
            <a:r>
              <a:rPr lang="en-US" dirty="0" smtClean="0"/>
              <a:t>Your instance will be created</a:t>
            </a:r>
          </a:p>
          <a:p>
            <a:r>
              <a:rPr lang="en-US" dirty="0"/>
              <a:t>In the EC2 Console, choose </a:t>
            </a:r>
            <a:r>
              <a:rPr lang="en-US" b="1" dirty="0"/>
              <a:t>Instances</a:t>
            </a:r>
            <a:r>
              <a:rPr lang="en-US" dirty="0"/>
              <a:t> and choose the instance you want to connect </a:t>
            </a:r>
            <a:r>
              <a:rPr lang="en-US" dirty="0" smtClean="0"/>
              <a:t>to</a:t>
            </a:r>
          </a:p>
          <a:p>
            <a:r>
              <a:rPr lang="en-US" dirty="0"/>
              <a:t>From the </a:t>
            </a:r>
            <a:r>
              <a:rPr lang="en-US" b="1" dirty="0"/>
              <a:t>Actions</a:t>
            </a:r>
            <a:r>
              <a:rPr lang="en-US" dirty="0"/>
              <a:t> menu choose </a:t>
            </a:r>
            <a:r>
              <a:rPr lang="en-US" b="1" dirty="0" smtClean="0"/>
              <a:t>get windows password</a:t>
            </a:r>
          </a:p>
          <a:p>
            <a:r>
              <a:rPr lang="en-US" dirty="0" smtClean="0"/>
              <a:t>Next to key pair path choose </a:t>
            </a:r>
            <a:r>
              <a:rPr lang="en-US" b="1" dirty="0"/>
              <a:t>Browse</a:t>
            </a:r>
            <a:r>
              <a:rPr lang="en-US" dirty="0"/>
              <a:t>.</a:t>
            </a:r>
          </a:p>
          <a:p>
            <a:r>
              <a:rPr lang="en-US" dirty="0"/>
              <a:t>Browse to and select the </a:t>
            </a:r>
            <a:r>
              <a:rPr lang="en-US" dirty="0" err="1"/>
              <a:t>labsuser.pem</a:t>
            </a:r>
            <a:r>
              <a:rPr lang="en-US" dirty="0"/>
              <a:t> file you downloaded earlier</a:t>
            </a:r>
            <a:r>
              <a:rPr lang="en-US" dirty="0" smtClean="0"/>
              <a:t>.</a:t>
            </a:r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414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to key pair path choose </a:t>
            </a:r>
            <a:r>
              <a:rPr lang="en-US" b="1" dirty="0"/>
              <a:t>Browse</a:t>
            </a:r>
            <a:r>
              <a:rPr lang="en-US" dirty="0"/>
              <a:t>.</a:t>
            </a:r>
          </a:p>
          <a:p>
            <a:r>
              <a:rPr lang="en-US" dirty="0"/>
              <a:t>Browse to and select the </a:t>
            </a:r>
            <a:r>
              <a:rPr lang="en-US" dirty="0" err="1"/>
              <a:t>labsuser.pem</a:t>
            </a:r>
            <a:r>
              <a:rPr lang="en-US" dirty="0"/>
              <a:t> file you downloaded </a:t>
            </a:r>
            <a:r>
              <a:rPr lang="en-US" dirty="0" smtClean="0"/>
              <a:t>earlier</a:t>
            </a:r>
          </a:p>
          <a:p>
            <a:r>
              <a:rPr lang="en-US" dirty="0"/>
              <a:t>Use a Remote Desktop Protocol (RDP) client to connect to the desktop of the EC2 </a:t>
            </a:r>
            <a:r>
              <a:rPr lang="en-US" dirty="0" smtClean="0"/>
              <a:t>instance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6781800" cy="990600"/>
          </a:xfrm>
        </p:spPr>
        <p:txBody>
          <a:bodyPr/>
          <a:lstStyle/>
          <a:p>
            <a:r>
              <a:rPr lang="en-US" dirty="0" smtClean="0">
                <a:latin typeface="Eras Medium ITC" pitchFamily="34" charset="0"/>
              </a:rPr>
              <a:t>Virtual Private Cloud</a:t>
            </a:r>
            <a:endParaRPr lang="en-US" dirty="0">
              <a:latin typeface="Eras Medium IT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5438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At first, we have to create a VPC for that </a:t>
            </a:r>
          </a:p>
          <a:p>
            <a:r>
              <a:rPr lang="en-US" dirty="0" smtClean="0"/>
              <a:t>Search for </a:t>
            </a:r>
            <a:r>
              <a:rPr lang="en-US" dirty="0" err="1" smtClean="0"/>
              <a:t>vpc</a:t>
            </a:r>
            <a:r>
              <a:rPr lang="en-US" dirty="0" smtClean="0"/>
              <a:t> and choose </a:t>
            </a:r>
            <a:r>
              <a:rPr lang="en-US" dirty="0" err="1" smtClean="0"/>
              <a:t>vpc</a:t>
            </a:r>
            <a:r>
              <a:rPr lang="en-US" dirty="0" smtClean="0"/>
              <a:t> to open the </a:t>
            </a:r>
            <a:r>
              <a:rPr lang="en-US" dirty="0" err="1" smtClean="0"/>
              <a:t>vpc</a:t>
            </a:r>
            <a:r>
              <a:rPr lang="en-US" dirty="0" smtClean="0"/>
              <a:t> console</a:t>
            </a:r>
          </a:p>
          <a:p>
            <a:r>
              <a:rPr lang="en-US" dirty="0" smtClean="0"/>
              <a:t>Click on </a:t>
            </a:r>
            <a:r>
              <a:rPr lang="en-US" b="1" dirty="0" smtClean="0"/>
              <a:t>create </a:t>
            </a:r>
            <a:r>
              <a:rPr lang="en-US" b="1" dirty="0" err="1" smtClean="0"/>
              <a:t>vpc</a:t>
            </a:r>
            <a:r>
              <a:rPr lang="en-US" b="1" dirty="0" smtClean="0"/>
              <a:t> </a:t>
            </a:r>
          </a:p>
          <a:p>
            <a:r>
              <a:rPr lang="en-US" dirty="0"/>
              <a:t>Under </a:t>
            </a:r>
            <a:r>
              <a:rPr lang="en-US" b="1" dirty="0"/>
              <a:t>Name tag auto-generation</a:t>
            </a:r>
            <a:r>
              <a:rPr lang="en-US" dirty="0" smtClean="0"/>
              <a:t>, change value from project to lab</a:t>
            </a:r>
          </a:p>
          <a:p>
            <a:r>
              <a:rPr lang="en-US" dirty="0" smtClean="0"/>
              <a:t>Check ipv4 CIDR BLOCK set to 10.0.0.0/16</a:t>
            </a:r>
          </a:p>
          <a:p>
            <a:r>
              <a:rPr lang="en-US" dirty="0" smtClean="0"/>
              <a:t>Number of availability zones should be 1</a:t>
            </a:r>
          </a:p>
          <a:p>
            <a:r>
              <a:rPr lang="en-US" dirty="0" smtClean="0"/>
              <a:t>Number of private and public subnets should be 1</a:t>
            </a:r>
          </a:p>
          <a:p>
            <a:r>
              <a:rPr lang="en-US" dirty="0" smtClean="0"/>
              <a:t>Change the NAD gateway to 1AZ</a:t>
            </a:r>
          </a:p>
          <a:p>
            <a:r>
              <a:rPr lang="en-US" dirty="0" smtClean="0"/>
              <a:t>Click on create VPC.</a:t>
            </a:r>
          </a:p>
        </p:txBody>
      </p:sp>
    </p:spTree>
    <p:extLst>
      <p:ext uri="{BB962C8B-B14F-4D97-AF65-F5344CB8AC3E}">
        <p14:creationId xmlns:p14="http://schemas.microsoft.com/office/powerpoint/2010/main" val="222374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685800"/>
            <a:ext cx="6908800" cy="3886200"/>
          </a:xfrm>
        </p:spPr>
      </p:pic>
      <p:sp>
        <p:nvSpPr>
          <p:cNvPr id="5" name="TextBox 4"/>
          <p:cNvSpPr txBox="1"/>
          <p:nvPr/>
        </p:nvSpPr>
        <p:spPr>
          <a:xfrm>
            <a:off x="990600" y="48006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whether all are done </a:t>
            </a:r>
          </a:p>
          <a:p>
            <a:r>
              <a:rPr lang="en-US" dirty="0" smtClean="0"/>
              <a:t>And click view </a:t>
            </a:r>
            <a:r>
              <a:rPr lang="en-US" dirty="0" err="1" smtClean="0"/>
              <a:t>vpc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create subnet</a:t>
            </a:r>
          </a:p>
          <a:p>
            <a:r>
              <a:rPr lang="en-US" b="1" dirty="0"/>
              <a:t>VPC ID:</a:t>
            </a:r>
            <a:r>
              <a:rPr lang="en-US" dirty="0"/>
              <a:t> </a:t>
            </a:r>
            <a:r>
              <a:rPr lang="en-US" b="1" dirty="0"/>
              <a:t>lab-</a:t>
            </a:r>
            <a:r>
              <a:rPr lang="en-US" b="1" dirty="0" err="1"/>
              <a:t>vpc</a:t>
            </a:r>
            <a:r>
              <a:rPr lang="en-US" dirty="0"/>
              <a:t> (select from the menu).</a:t>
            </a:r>
          </a:p>
          <a:p>
            <a:r>
              <a:rPr lang="en-US" b="1" dirty="0"/>
              <a:t>Subnet name:</a:t>
            </a:r>
            <a:r>
              <a:rPr lang="en-US" dirty="0"/>
              <a:t> lab-subnet-public2</a:t>
            </a:r>
          </a:p>
          <a:p>
            <a:r>
              <a:rPr lang="en-US" b="1" dirty="0"/>
              <a:t>Availability Zone:</a:t>
            </a:r>
            <a:r>
              <a:rPr lang="en-US" dirty="0"/>
              <a:t> Select the </a:t>
            </a:r>
            <a:r>
              <a:rPr lang="en-US" i="1" dirty="0"/>
              <a:t>second</a:t>
            </a:r>
            <a:r>
              <a:rPr lang="en-US" dirty="0"/>
              <a:t> Availability Zone (for example, us-east-1b)</a:t>
            </a:r>
          </a:p>
          <a:p>
            <a:r>
              <a:rPr lang="en-US" b="1" dirty="0"/>
              <a:t>IPv4 CIDR block:</a:t>
            </a:r>
            <a:r>
              <a:rPr lang="en-US" dirty="0"/>
              <a:t> 10.0.2.0/24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20751"/>
            <a:ext cx="4191000" cy="23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6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subnet</a:t>
            </a:r>
          </a:p>
          <a:p>
            <a:r>
              <a:rPr lang="en-US" dirty="0"/>
              <a:t>In the left navigation pane, choose </a:t>
            </a:r>
            <a:r>
              <a:rPr lang="en-US" b="1" dirty="0"/>
              <a:t>Route tables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Select the </a:t>
            </a:r>
            <a:r>
              <a:rPr lang="en-US" b="1" dirty="0"/>
              <a:t>lab-rtb-private1-us-east-1a</a:t>
            </a:r>
            <a:r>
              <a:rPr lang="en-US" dirty="0"/>
              <a:t> route table.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In the lower pane, choose the </a:t>
            </a:r>
            <a:r>
              <a:rPr lang="en-US" b="1" dirty="0"/>
              <a:t>Routes</a:t>
            </a:r>
            <a:r>
              <a:rPr lang="en-US" dirty="0"/>
              <a:t> tab.</a:t>
            </a:r>
          </a:p>
          <a:p>
            <a:r>
              <a:rPr lang="en-US" dirty="0"/>
              <a:t>Note that </a:t>
            </a:r>
            <a:r>
              <a:rPr lang="en-US" b="1" dirty="0"/>
              <a:t>Destination 0.0.0.0/0</a:t>
            </a:r>
            <a:r>
              <a:rPr lang="en-US" dirty="0"/>
              <a:t> is set to </a:t>
            </a:r>
            <a:r>
              <a:rPr lang="en-US" b="1" dirty="0"/>
              <a:t>Target </a:t>
            </a:r>
            <a:r>
              <a:rPr lang="en-US" b="1" dirty="0" err="1"/>
              <a:t>nat-xxxxxxxx</a:t>
            </a:r>
            <a:r>
              <a:rPr lang="en-US" dirty="0"/>
              <a:t>. This means that traffic destined for the internet (0.0.0.0/0) will be sent to the NAT Gateway. The NAT Gateway will then forward the traffic to the internet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Choose save associations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3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Choose </a:t>
            </a:r>
            <a:r>
              <a:rPr lang="en-US" b="1" dirty="0"/>
              <a:t>Create security group</a:t>
            </a:r>
            <a:r>
              <a:rPr lang="en-US" dirty="0"/>
              <a:t> and then configure:</a:t>
            </a:r>
          </a:p>
          <a:p>
            <a:pPr lvl="1"/>
            <a:r>
              <a:rPr lang="en-US" b="1" dirty="0"/>
              <a:t>Security group name:</a:t>
            </a:r>
            <a:r>
              <a:rPr lang="en-US" dirty="0"/>
              <a:t> Web Security Group</a:t>
            </a:r>
          </a:p>
          <a:p>
            <a:pPr lvl="1"/>
            <a:r>
              <a:rPr lang="en-US" b="1" dirty="0"/>
              <a:t>Description:</a:t>
            </a:r>
            <a:r>
              <a:rPr lang="en-US" dirty="0"/>
              <a:t> Enable HTTP access</a:t>
            </a:r>
          </a:p>
          <a:p>
            <a:pPr lvl="1"/>
            <a:r>
              <a:rPr lang="en-US" b="1" dirty="0"/>
              <a:t>VPC:</a:t>
            </a:r>
            <a:r>
              <a:rPr lang="en-US" dirty="0"/>
              <a:t> choose the X to remove the currently selected VPC, then from the drop down list choose </a:t>
            </a:r>
            <a:r>
              <a:rPr lang="en-US" b="1" dirty="0"/>
              <a:t>lab-</a:t>
            </a:r>
            <a:r>
              <a:rPr lang="en-US" b="1" dirty="0" err="1"/>
              <a:t>vpc</a:t>
            </a:r>
            <a:endParaRPr lang="en-US" dirty="0"/>
          </a:p>
          <a:p>
            <a:pPr lvl="1"/>
            <a:r>
              <a:rPr lang="en-US" dirty="0"/>
              <a:t> </a:t>
            </a:r>
          </a:p>
          <a:p>
            <a:r>
              <a:rPr lang="en-US" dirty="0"/>
              <a:t>In the </a:t>
            </a:r>
            <a:r>
              <a:rPr lang="en-US" b="1" dirty="0"/>
              <a:t>Inbound rules</a:t>
            </a:r>
            <a:r>
              <a:rPr lang="en-US" dirty="0"/>
              <a:t> pane, choose </a:t>
            </a:r>
            <a:r>
              <a:rPr lang="en-US" b="1" dirty="0"/>
              <a:t>Add rule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Configure the following settings:</a:t>
            </a:r>
          </a:p>
          <a:p>
            <a:pPr lvl="1"/>
            <a:r>
              <a:rPr lang="en-US" b="1" dirty="0"/>
              <a:t>Type:</a:t>
            </a:r>
            <a:r>
              <a:rPr lang="en-US" dirty="0"/>
              <a:t> </a:t>
            </a:r>
            <a:r>
              <a:rPr lang="en-US" i="1" dirty="0"/>
              <a:t>HTTP</a:t>
            </a:r>
            <a:endParaRPr lang="en-US" dirty="0"/>
          </a:p>
          <a:p>
            <a:pPr lvl="1"/>
            <a:r>
              <a:rPr lang="en-US" b="1" dirty="0"/>
              <a:t>Source:</a:t>
            </a:r>
            <a:r>
              <a:rPr lang="en-US" dirty="0"/>
              <a:t> </a:t>
            </a:r>
            <a:r>
              <a:rPr lang="en-US" i="1" dirty="0"/>
              <a:t>Anywhere-IPv4</a:t>
            </a:r>
            <a:endParaRPr lang="en-US" dirty="0"/>
          </a:p>
          <a:p>
            <a:pPr lvl="1"/>
            <a:r>
              <a:rPr lang="en-US" b="1" dirty="0"/>
              <a:t>Description:</a:t>
            </a:r>
            <a:r>
              <a:rPr lang="en-US" dirty="0"/>
              <a:t> Permit web </a:t>
            </a:r>
            <a:r>
              <a:rPr lang="en-US" dirty="0" smtClean="0"/>
              <a:t>request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Create security group</a:t>
            </a:r>
          </a:p>
          <a:p>
            <a:pPr marL="32004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73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150</TotalTime>
  <Words>557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NewsPrint</vt:lpstr>
      <vt:lpstr>AWS SERVICES </vt:lpstr>
      <vt:lpstr>PowerPoint Presentation</vt:lpstr>
      <vt:lpstr>PowerPoint Presentation</vt:lpstr>
      <vt:lpstr>PowerPoint Presentation</vt:lpstr>
      <vt:lpstr>Virtual Private Cloud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</dc:creator>
  <cp:lastModifiedBy>My</cp:lastModifiedBy>
  <cp:revision>12</cp:revision>
  <dcterms:created xsi:type="dcterms:W3CDTF">2023-04-03T14:41:51Z</dcterms:created>
  <dcterms:modified xsi:type="dcterms:W3CDTF">2023-04-04T03:49:15Z</dcterms:modified>
</cp:coreProperties>
</file>