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1" d="100"/>
          <a:sy n="41" d="100"/>
        </p:scale>
        <p:origin x="-2395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F9D86-8CC4-4D1A-9809-DFAFBE811C8C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FC4EB-0FEB-4264-A719-C8390EE1E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77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2DC9-9E6B-4115-80F7-AF3C0B91982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36BD8-3BE0-4B04-B520-77C1F1F1FB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4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36BD8-3BE0-4B04-B520-77C1F1F1FB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1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58E5E2-6682-4BC1-BE42-9B3D8EFAAB0B}"/>
              </a:ext>
            </a:extLst>
          </p:cNvPr>
          <p:cNvSpPr txBox="1">
            <a:spLocks/>
          </p:cNvSpPr>
          <p:nvPr userDrawn="1"/>
        </p:nvSpPr>
        <p:spPr>
          <a:xfrm>
            <a:off x="1809720" y="285728"/>
            <a:ext cx="10072758" cy="642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rgbClr val="00206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ADITYA ENGINEERING COLLEGE (A)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981076-ED8C-43FB-A166-D94C61E808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22" y="116632"/>
            <a:ext cx="1578225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1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EDD1-4131-4352-9D12-DA5E4ABB8040}" type="datetime2">
              <a:rPr lang="en-US" smtClean="0"/>
              <a:pPr/>
              <a:t>Sunday, October 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Prof. CH. L. MOHAN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1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3BE5-485F-4F8F-A98D-4FD6883E279B}" type="datetime2">
              <a:rPr lang="en-US" smtClean="0"/>
              <a:pPr/>
              <a:t>Sunday, October 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Prof. CH. L. MOHAN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81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F2A3-4B0E-4365-84E0-F22183E20AE4}" type="datetime2">
              <a:rPr lang="en-US" smtClean="0"/>
              <a:pPr/>
              <a:t>Sunday, October 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Prof. CH. L. MOHAN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8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085" y="1561876"/>
            <a:ext cx="10515600" cy="4531419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7B29F-4C46-4AE5-A85E-952C6A33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8" y="136525"/>
            <a:ext cx="784504" cy="465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423809-851F-402C-8E33-04AEE45A2C34}"/>
              </a:ext>
            </a:extLst>
          </p:cNvPr>
          <p:cNvSpPr/>
          <p:nvPr userDrawn="1"/>
        </p:nvSpPr>
        <p:spPr>
          <a:xfrm>
            <a:off x="8310578" y="132319"/>
            <a:ext cx="350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Aditya </a:t>
            </a:r>
            <a:r>
              <a:rPr lang="en-US" sz="1400" b="1" baseline="0" dirty="0">
                <a:solidFill>
                  <a:srgbClr val="00B0F0"/>
                </a:solidFill>
              </a:rPr>
              <a:t>Engineering </a:t>
            </a:r>
            <a:r>
              <a:rPr lang="en-US" sz="1400" b="1" dirty="0">
                <a:solidFill>
                  <a:srgbClr val="00B0F0"/>
                </a:solidFill>
              </a:rPr>
              <a:t>College  (A)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C8CBE8F9-096B-48BD-AF91-C68E84B4AE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239272" y="6286520"/>
            <a:ext cx="2104513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D4A364C-8115-4C92-A916-E450A2CBF315}" type="datetime2">
              <a:rPr lang="en-US" smtClean="0"/>
              <a:pPr/>
              <a:t>Sunday, October 8, 2023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9B80BD04-4FB9-48ED-8F04-82E1E9B47D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138618" y="6286520"/>
            <a:ext cx="2743200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sv-SE" dirty="0"/>
              <a:t>K.Vydehi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308BF50B-84FA-461A-853E-B94880E9E727}"/>
              </a:ext>
            </a:extLst>
          </p:cNvPr>
          <p:cNvSpPr txBox="1">
            <a:spLocks/>
          </p:cNvSpPr>
          <p:nvPr userDrawn="1"/>
        </p:nvSpPr>
        <p:spPr>
          <a:xfrm>
            <a:off x="738151" y="6278585"/>
            <a:ext cx="1928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dirty="0"/>
              <a:t>DBMS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7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C631-9239-4D11-BA61-09F7181C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F9D61-4741-4EB6-928C-183F6ED0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364C-8115-4C92-A916-E450A2CBF315}" type="datetime2">
              <a:rPr lang="en-US" smtClean="0"/>
              <a:pPr/>
              <a:t>Sunday, October 8,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A7B3A-4429-42CF-B646-3FD3F346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Prof. CH. L. MOHAN KUMAR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45426-362C-48C8-9EA2-C525ADFA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2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E587-2265-4A89-857D-2D1351409139}" type="datetime2">
              <a:rPr lang="en-US" smtClean="0"/>
              <a:pPr/>
              <a:t>Sunday, October 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Prof. CH. L. MOHAN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5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C400-87B3-40A1-B3F1-D689EC621984}" type="datetime2">
              <a:rPr lang="en-US" smtClean="0"/>
              <a:pPr/>
              <a:t>Sunday, October 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Prof. CH. L. MOHAN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4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BCB8-40D1-4FE2-8211-9A5AB6AA627E}" type="datetime2">
              <a:rPr lang="en-US" smtClean="0"/>
              <a:pPr/>
              <a:t>Sunday, October 8,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Prof. CH. L. MOHAN KUMAR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9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0D0B-FBE2-4CBF-A871-3E235CB1BF9C}" type="datetime2">
              <a:rPr lang="en-US" smtClean="0"/>
              <a:pPr/>
              <a:t>Sunday, October 8,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Prof. CH. L. MOHAN KUMAR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3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F4EB-1B70-4C54-AA90-9A7829FCC6FB}" type="datetime2">
              <a:rPr lang="en-US" smtClean="0"/>
              <a:pPr/>
              <a:t>Sunday, October 8,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Prof. CH. L. MOHAN KUMAR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F71C-8BB9-4751-A739-9FEDD6724B77}" type="datetime2">
              <a:rPr lang="en-US" smtClean="0"/>
              <a:pPr/>
              <a:t>Sunday, October 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Prof. CH. L. MOHAN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1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364C-8115-4C92-A916-E450A2CBF315}" type="datetime2">
              <a:rPr lang="en-US" smtClean="0"/>
              <a:pPr/>
              <a:t>Sunday, October 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Prof. CH. L. MOHAN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3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2282911-4A61-4A42-8E73-D723BEBE2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88" y="2276872"/>
            <a:ext cx="9541060" cy="1434369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Eras Bold ITC" panose="020B0907030504020204" pitchFamily="34" charset="0"/>
                <a:cs typeface="Times New Roman" panose="02020603050405020304" pitchFamily="18" charset="0"/>
              </a:rPr>
              <a:t>Attendance Management</a:t>
            </a:r>
            <a:br>
              <a:rPr lang="en-IN" dirty="0">
                <a:latin typeface="Eras Bold ITC" panose="020B090703050402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Eras Bold ITC" panose="020B0907030504020204" pitchFamily="34" charset="0"/>
                <a:cs typeface="Times New Roman" panose="02020603050405020304" pitchFamily="18" charset="0"/>
              </a:rPr>
              <a:t>System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74C6B0C-371A-41E0-BF7D-B301E36AA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7648" y="5013176"/>
            <a:ext cx="6858000" cy="86409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IN" dirty="0" err="1"/>
              <a:t>E.Rajesh</a:t>
            </a:r>
            <a:endParaRPr lang="en-IN" dirty="0"/>
          </a:p>
          <a:p>
            <a:pPr>
              <a:spcBef>
                <a:spcPts val="600"/>
              </a:spcBef>
            </a:pPr>
            <a:r>
              <a:rPr lang="en-IN" dirty="0"/>
              <a:t>20a91a0578</a:t>
            </a:r>
          </a:p>
          <a:p>
            <a:pPr>
              <a:spcBef>
                <a:spcPts val="600"/>
              </a:spcBef>
            </a:pPr>
            <a:endParaRPr lang="en-IN" dirty="0"/>
          </a:p>
          <a:p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CD2418-3928-710E-5BBD-726982151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EC5F38-4468-179E-7DDB-B17A201A140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D4A364C-8115-4C92-A916-E450A2CBF315}" type="datetime2">
              <a:rPr lang="en-US" smtClean="0"/>
              <a:pPr/>
              <a:t>Sunday, October 8,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0AD30-6509-D0CC-3941-4B1C3CB351B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K.Vydehi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0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1058</TotalTime>
  <Words>13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Britannic Bold</vt:lpstr>
      <vt:lpstr>Calibri</vt:lpstr>
      <vt:lpstr>Calibri Light</vt:lpstr>
      <vt:lpstr>Eras Bold ITC</vt:lpstr>
      <vt:lpstr>Office Theme</vt:lpstr>
      <vt:lpstr>Attendance Management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Rajesh eevana</cp:lastModifiedBy>
  <cp:revision>109</cp:revision>
  <dcterms:created xsi:type="dcterms:W3CDTF">2019-12-14T03:50:52Z</dcterms:created>
  <dcterms:modified xsi:type="dcterms:W3CDTF">2023-10-08T05:41:57Z</dcterms:modified>
</cp:coreProperties>
</file>