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537829" y="2851256"/>
            <a:ext cx="4750435" cy="7435850"/>
          </a:xfrm>
          <a:custGeom>
            <a:avLst/>
            <a:gdLst/>
            <a:ahLst/>
            <a:cxnLst/>
            <a:rect l="l" t="t" r="r" b="b"/>
            <a:pathLst>
              <a:path w="4750434" h="7435850">
                <a:moveTo>
                  <a:pt x="628867" y="7435743"/>
                </a:moveTo>
                <a:lnTo>
                  <a:pt x="575214" y="7373230"/>
                </a:lnTo>
                <a:lnTo>
                  <a:pt x="512484" y="7297801"/>
                </a:lnTo>
                <a:lnTo>
                  <a:pt x="482081" y="7260143"/>
                </a:lnTo>
                <a:lnTo>
                  <a:pt x="452353" y="7222488"/>
                </a:lnTo>
                <a:lnTo>
                  <a:pt x="423327" y="7184809"/>
                </a:lnTo>
                <a:lnTo>
                  <a:pt x="395029" y="7147079"/>
                </a:lnTo>
                <a:lnTo>
                  <a:pt x="367484" y="7109271"/>
                </a:lnTo>
                <a:lnTo>
                  <a:pt x="340719" y="7071360"/>
                </a:lnTo>
                <a:lnTo>
                  <a:pt x="314760" y="7033319"/>
                </a:lnTo>
                <a:lnTo>
                  <a:pt x="289633" y="6995121"/>
                </a:lnTo>
                <a:lnTo>
                  <a:pt x="265364" y="6956739"/>
                </a:lnTo>
                <a:lnTo>
                  <a:pt x="241979" y="6918148"/>
                </a:lnTo>
                <a:lnTo>
                  <a:pt x="219504" y="6879320"/>
                </a:lnTo>
                <a:lnTo>
                  <a:pt x="197965" y="6840229"/>
                </a:lnTo>
                <a:lnTo>
                  <a:pt x="177388" y="6800849"/>
                </a:lnTo>
                <a:lnTo>
                  <a:pt x="157799" y="6761153"/>
                </a:lnTo>
                <a:lnTo>
                  <a:pt x="139225" y="6721114"/>
                </a:lnTo>
                <a:lnTo>
                  <a:pt x="121690" y="6680706"/>
                </a:lnTo>
                <a:lnTo>
                  <a:pt x="105222" y="6639903"/>
                </a:lnTo>
                <a:lnTo>
                  <a:pt x="89845" y="6598677"/>
                </a:lnTo>
                <a:lnTo>
                  <a:pt x="75587" y="6557003"/>
                </a:lnTo>
                <a:lnTo>
                  <a:pt x="62474" y="6514853"/>
                </a:lnTo>
                <a:lnTo>
                  <a:pt x="50530" y="6472202"/>
                </a:lnTo>
                <a:lnTo>
                  <a:pt x="39783" y="6429022"/>
                </a:lnTo>
                <a:lnTo>
                  <a:pt x="30259" y="6385287"/>
                </a:lnTo>
                <a:lnTo>
                  <a:pt x="21982" y="6340972"/>
                </a:lnTo>
                <a:lnTo>
                  <a:pt x="14981" y="6296048"/>
                </a:lnTo>
                <a:lnTo>
                  <a:pt x="9279" y="6250490"/>
                </a:lnTo>
                <a:lnTo>
                  <a:pt x="4905" y="6204270"/>
                </a:lnTo>
                <a:lnTo>
                  <a:pt x="1882" y="6157364"/>
                </a:lnTo>
                <a:lnTo>
                  <a:pt x="239" y="6109743"/>
                </a:lnTo>
                <a:lnTo>
                  <a:pt x="0" y="6061382"/>
                </a:lnTo>
                <a:lnTo>
                  <a:pt x="1191" y="6012253"/>
                </a:lnTo>
                <a:lnTo>
                  <a:pt x="3839" y="5962331"/>
                </a:lnTo>
                <a:lnTo>
                  <a:pt x="7970" y="5911589"/>
                </a:lnTo>
                <a:lnTo>
                  <a:pt x="13610" y="5860000"/>
                </a:lnTo>
                <a:lnTo>
                  <a:pt x="20784" y="5807538"/>
                </a:lnTo>
                <a:lnTo>
                  <a:pt x="29519" y="5754175"/>
                </a:lnTo>
                <a:lnTo>
                  <a:pt x="39841" y="5699887"/>
                </a:lnTo>
                <a:lnTo>
                  <a:pt x="51776" y="5644646"/>
                </a:lnTo>
                <a:lnTo>
                  <a:pt x="65350" y="5588425"/>
                </a:lnTo>
                <a:lnTo>
                  <a:pt x="77565" y="5542132"/>
                </a:lnTo>
                <a:lnTo>
                  <a:pt x="90739" y="5496080"/>
                </a:lnTo>
                <a:lnTo>
                  <a:pt x="104864" y="5450292"/>
                </a:lnTo>
                <a:lnTo>
                  <a:pt x="119931" y="5404788"/>
                </a:lnTo>
                <a:lnTo>
                  <a:pt x="135930" y="5359591"/>
                </a:lnTo>
                <a:lnTo>
                  <a:pt x="152852" y="5314721"/>
                </a:lnTo>
                <a:lnTo>
                  <a:pt x="170689" y="5270200"/>
                </a:lnTo>
                <a:lnTo>
                  <a:pt x="189431" y="5226050"/>
                </a:lnTo>
                <a:lnTo>
                  <a:pt x="209068" y="5182291"/>
                </a:lnTo>
                <a:lnTo>
                  <a:pt x="229592" y="5138946"/>
                </a:lnTo>
                <a:lnTo>
                  <a:pt x="250994" y="5096035"/>
                </a:lnTo>
                <a:lnTo>
                  <a:pt x="273265" y="5053580"/>
                </a:lnTo>
                <a:lnTo>
                  <a:pt x="296395" y="5011602"/>
                </a:lnTo>
                <a:lnTo>
                  <a:pt x="320375" y="4970123"/>
                </a:lnTo>
                <a:lnTo>
                  <a:pt x="345196" y="4929164"/>
                </a:lnTo>
                <a:lnTo>
                  <a:pt x="370849" y="4888747"/>
                </a:lnTo>
                <a:lnTo>
                  <a:pt x="397324" y="4848893"/>
                </a:lnTo>
                <a:lnTo>
                  <a:pt x="424614" y="4809623"/>
                </a:lnTo>
                <a:lnTo>
                  <a:pt x="452708" y="4770959"/>
                </a:lnTo>
                <a:lnTo>
                  <a:pt x="481597" y="4732922"/>
                </a:lnTo>
                <a:lnTo>
                  <a:pt x="511272" y="4695534"/>
                </a:lnTo>
                <a:lnTo>
                  <a:pt x="541725" y="4658815"/>
                </a:lnTo>
                <a:lnTo>
                  <a:pt x="572945" y="4622788"/>
                </a:lnTo>
                <a:lnTo>
                  <a:pt x="604925" y="4587474"/>
                </a:lnTo>
                <a:lnTo>
                  <a:pt x="637653" y="4552894"/>
                </a:lnTo>
                <a:lnTo>
                  <a:pt x="671123" y="4519069"/>
                </a:lnTo>
                <a:lnTo>
                  <a:pt x="705324" y="4486022"/>
                </a:lnTo>
                <a:lnTo>
                  <a:pt x="740247" y="4453773"/>
                </a:lnTo>
                <a:lnTo>
                  <a:pt x="775883" y="4422343"/>
                </a:lnTo>
                <a:lnTo>
                  <a:pt x="812223" y="4391755"/>
                </a:lnTo>
                <a:lnTo>
                  <a:pt x="849257" y="4362029"/>
                </a:lnTo>
                <a:lnTo>
                  <a:pt x="886978" y="4333187"/>
                </a:lnTo>
                <a:lnTo>
                  <a:pt x="925375" y="4305251"/>
                </a:lnTo>
                <a:lnTo>
                  <a:pt x="964439" y="4278241"/>
                </a:lnTo>
                <a:lnTo>
                  <a:pt x="1004162" y="4252180"/>
                </a:lnTo>
                <a:lnTo>
                  <a:pt x="1044534" y="4227088"/>
                </a:lnTo>
                <a:lnTo>
                  <a:pt x="1085545" y="4202987"/>
                </a:lnTo>
                <a:lnTo>
                  <a:pt x="1127188" y="4179899"/>
                </a:lnTo>
                <a:lnTo>
                  <a:pt x="1169452" y="4157844"/>
                </a:lnTo>
                <a:lnTo>
                  <a:pt x="1212329" y="4136844"/>
                </a:lnTo>
                <a:lnTo>
                  <a:pt x="1255809" y="4116921"/>
                </a:lnTo>
                <a:lnTo>
                  <a:pt x="1299883" y="4098096"/>
                </a:lnTo>
                <a:lnTo>
                  <a:pt x="1344543" y="4080390"/>
                </a:lnTo>
                <a:lnTo>
                  <a:pt x="1389778" y="4063825"/>
                </a:lnTo>
                <a:lnTo>
                  <a:pt x="1435580" y="4048423"/>
                </a:lnTo>
                <a:lnTo>
                  <a:pt x="1481940" y="4034204"/>
                </a:lnTo>
                <a:lnTo>
                  <a:pt x="1528849" y="4021189"/>
                </a:lnTo>
                <a:lnTo>
                  <a:pt x="1576297" y="4009401"/>
                </a:lnTo>
                <a:lnTo>
                  <a:pt x="1624355" y="3997882"/>
                </a:lnTo>
                <a:lnTo>
                  <a:pt x="1672045" y="3984908"/>
                </a:lnTo>
                <a:lnTo>
                  <a:pt x="1719346" y="3970507"/>
                </a:lnTo>
                <a:lnTo>
                  <a:pt x="1766238" y="3954703"/>
                </a:lnTo>
                <a:lnTo>
                  <a:pt x="1812701" y="3937523"/>
                </a:lnTo>
                <a:lnTo>
                  <a:pt x="1858713" y="3918990"/>
                </a:lnTo>
                <a:lnTo>
                  <a:pt x="1904256" y="3899132"/>
                </a:lnTo>
                <a:lnTo>
                  <a:pt x="1949308" y="3877974"/>
                </a:lnTo>
                <a:lnTo>
                  <a:pt x="1993849" y="3855541"/>
                </a:lnTo>
                <a:lnTo>
                  <a:pt x="2037859" y="3831859"/>
                </a:lnTo>
                <a:lnTo>
                  <a:pt x="2081318" y="3806953"/>
                </a:lnTo>
                <a:lnTo>
                  <a:pt x="2124205" y="3780849"/>
                </a:lnTo>
                <a:lnTo>
                  <a:pt x="2166500" y="3753572"/>
                </a:lnTo>
                <a:lnTo>
                  <a:pt x="2208182" y="3725149"/>
                </a:lnTo>
                <a:lnTo>
                  <a:pt x="2249232" y="3695604"/>
                </a:lnTo>
                <a:lnTo>
                  <a:pt x="2289629" y="3664963"/>
                </a:lnTo>
                <a:lnTo>
                  <a:pt x="2329352" y="3633251"/>
                </a:lnTo>
                <a:lnTo>
                  <a:pt x="2368381" y="3600495"/>
                </a:lnTo>
                <a:lnTo>
                  <a:pt x="2406697" y="3566720"/>
                </a:lnTo>
                <a:lnTo>
                  <a:pt x="2444278" y="3531951"/>
                </a:lnTo>
                <a:lnTo>
                  <a:pt x="2481104" y="3496213"/>
                </a:lnTo>
                <a:lnTo>
                  <a:pt x="2517155" y="3459533"/>
                </a:lnTo>
                <a:lnTo>
                  <a:pt x="2552411" y="3421936"/>
                </a:lnTo>
                <a:lnTo>
                  <a:pt x="2586851" y="3383447"/>
                </a:lnTo>
                <a:lnTo>
                  <a:pt x="2620455" y="3344093"/>
                </a:lnTo>
                <a:lnTo>
                  <a:pt x="2653202" y="3303898"/>
                </a:lnTo>
                <a:lnTo>
                  <a:pt x="2683679" y="3264740"/>
                </a:lnTo>
                <a:lnTo>
                  <a:pt x="2713363" y="3224860"/>
                </a:lnTo>
                <a:lnTo>
                  <a:pt x="2742237" y="3184281"/>
                </a:lnTo>
                <a:lnTo>
                  <a:pt x="2770284" y="3143021"/>
                </a:lnTo>
                <a:lnTo>
                  <a:pt x="2797485" y="3101104"/>
                </a:lnTo>
                <a:lnTo>
                  <a:pt x="2823823" y="3058549"/>
                </a:lnTo>
                <a:lnTo>
                  <a:pt x="2849280" y="3015378"/>
                </a:lnTo>
                <a:lnTo>
                  <a:pt x="2873839" y="2971612"/>
                </a:lnTo>
                <a:lnTo>
                  <a:pt x="2897481" y="2927273"/>
                </a:lnTo>
                <a:lnTo>
                  <a:pt x="2920190" y="2882380"/>
                </a:lnTo>
                <a:lnTo>
                  <a:pt x="2941946" y="2836956"/>
                </a:lnTo>
                <a:lnTo>
                  <a:pt x="2962734" y="2791022"/>
                </a:lnTo>
                <a:lnTo>
                  <a:pt x="2982534" y="2744598"/>
                </a:lnTo>
                <a:lnTo>
                  <a:pt x="3001329" y="2697706"/>
                </a:lnTo>
                <a:lnTo>
                  <a:pt x="3019102" y="2650367"/>
                </a:lnTo>
                <a:lnTo>
                  <a:pt x="3035835" y="2602603"/>
                </a:lnTo>
                <a:lnTo>
                  <a:pt x="3051510" y="2554433"/>
                </a:lnTo>
                <a:lnTo>
                  <a:pt x="3066109" y="2505879"/>
                </a:lnTo>
                <a:lnTo>
                  <a:pt x="3079614" y="2456963"/>
                </a:lnTo>
                <a:lnTo>
                  <a:pt x="3092009" y="2407705"/>
                </a:lnTo>
                <a:lnTo>
                  <a:pt x="3103275" y="2358127"/>
                </a:lnTo>
                <a:lnTo>
                  <a:pt x="3113394" y="2308250"/>
                </a:lnTo>
                <a:lnTo>
                  <a:pt x="3122350" y="2258094"/>
                </a:lnTo>
                <a:lnTo>
                  <a:pt x="3130123" y="2207682"/>
                </a:lnTo>
                <a:lnTo>
                  <a:pt x="3136697" y="2157034"/>
                </a:lnTo>
                <a:lnTo>
                  <a:pt x="3142053" y="2106170"/>
                </a:lnTo>
                <a:lnTo>
                  <a:pt x="3146175" y="2055114"/>
                </a:lnTo>
                <a:lnTo>
                  <a:pt x="3149043" y="2003884"/>
                </a:lnTo>
                <a:lnTo>
                  <a:pt x="3152406" y="1950379"/>
                </a:lnTo>
                <a:lnTo>
                  <a:pt x="3156983" y="1897336"/>
                </a:lnTo>
                <a:lnTo>
                  <a:pt x="3162754" y="1844764"/>
                </a:lnTo>
                <a:lnTo>
                  <a:pt x="3169700" y="1792675"/>
                </a:lnTo>
                <a:lnTo>
                  <a:pt x="3177799" y="1741078"/>
                </a:lnTo>
                <a:lnTo>
                  <a:pt x="3187034" y="1689984"/>
                </a:lnTo>
                <a:lnTo>
                  <a:pt x="3197383" y="1639402"/>
                </a:lnTo>
                <a:lnTo>
                  <a:pt x="3208826" y="1589345"/>
                </a:lnTo>
                <a:lnTo>
                  <a:pt x="3221344" y="1539821"/>
                </a:lnTo>
                <a:lnTo>
                  <a:pt x="3234917" y="1490841"/>
                </a:lnTo>
                <a:lnTo>
                  <a:pt x="3249524" y="1442415"/>
                </a:lnTo>
                <a:lnTo>
                  <a:pt x="3265147" y="1394554"/>
                </a:lnTo>
                <a:lnTo>
                  <a:pt x="3281764" y="1347268"/>
                </a:lnTo>
                <a:lnTo>
                  <a:pt x="3299356" y="1300567"/>
                </a:lnTo>
                <a:lnTo>
                  <a:pt x="3317903" y="1254462"/>
                </a:lnTo>
                <a:lnTo>
                  <a:pt x="3337385" y="1208963"/>
                </a:lnTo>
                <a:lnTo>
                  <a:pt x="3357782" y="1164080"/>
                </a:lnTo>
                <a:lnTo>
                  <a:pt x="3379074" y="1119823"/>
                </a:lnTo>
                <a:lnTo>
                  <a:pt x="3401241" y="1076203"/>
                </a:lnTo>
                <a:lnTo>
                  <a:pt x="3424263" y="1033231"/>
                </a:lnTo>
                <a:lnTo>
                  <a:pt x="3448121" y="990915"/>
                </a:lnTo>
                <a:lnTo>
                  <a:pt x="3472794" y="949268"/>
                </a:lnTo>
                <a:lnTo>
                  <a:pt x="3498263" y="908298"/>
                </a:lnTo>
                <a:lnTo>
                  <a:pt x="3524507" y="868017"/>
                </a:lnTo>
                <a:lnTo>
                  <a:pt x="3551506" y="828435"/>
                </a:lnTo>
                <a:lnTo>
                  <a:pt x="3579241" y="789562"/>
                </a:lnTo>
                <a:lnTo>
                  <a:pt x="3607691" y="751407"/>
                </a:lnTo>
                <a:lnTo>
                  <a:pt x="3636837" y="713983"/>
                </a:lnTo>
                <a:lnTo>
                  <a:pt x="3666534" y="677748"/>
                </a:lnTo>
                <a:lnTo>
                  <a:pt x="3697647" y="641883"/>
                </a:lnTo>
                <a:lnTo>
                  <a:pt x="3730119" y="606434"/>
                </a:lnTo>
                <a:lnTo>
                  <a:pt x="3763892" y="571444"/>
                </a:lnTo>
                <a:lnTo>
                  <a:pt x="3798909" y="536958"/>
                </a:lnTo>
                <a:lnTo>
                  <a:pt x="3835114" y="503021"/>
                </a:lnTo>
                <a:lnTo>
                  <a:pt x="3872448" y="469675"/>
                </a:lnTo>
                <a:lnTo>
                  <a:pt x="3910856" y="436966"/>
                </a:lnTo>
                <a:lnTo>
                  <a:pt x="3950278" y="404939"/>
                </a:lnTo>
                <a:lnTo>
                  <a:pt x="3990659" y="373636"/>
                </a:lnTo>
                <a:lnTo>
                  <a:pt x="4031941" y="343104"/>
                </a:lnTo>
                <a:lnTo>
                  <a:pt x="4074067" y="313385"/>
                </a:lnTo>
                <a:lnTo>
                  <a:pt x="4116979" y="284524"/>
                </a:lnTo>
                <a:lnTo>
                  <a:pt x="4160621" y="256565"/>
                </a:lnTo>
                <a:lnTo>
                  <a:pt x="4204935" y="229554"/>
                </a:lnTo>
                <a:lnTo>
                  <a:pt x="4249864" y="203533"/>
                </a:lnTo>
                <a:lnTo>
                  <a:pt x="4295351" y="178548"/>
                </a:lnTo>
                <a:lnTo>
                  <a:pt x="4341339" y="154642"/>
                </a:lnTo>
                <a:lnTo>
                  <a:pt x="4387769" y="131860"/>
                </a:lnTo>
                <a:lnTo>
                  <a:pt x="4434587" y="110247"/>
                </a:lnTo>
                <a:lnTo>
                  <a:pt x="4481733" y="89846"/>
                </a:lnTo>
                <a:lnTo>
                  <a:pt x="4529150" y="70701"/>
                </a:lnTo>
                <a:lnTo>
                  <a:pt x="4576783" y="52858"/>
                </a:lnTo>
                <a:lnTo>
                  <a:pt x="4624573" y="36360"/>
                </a:lnTo>
                <a:lnTo>
                  <a:pt x="4672463" y="21252"/>
                </a:lnTo>
                <a:lnTo>
                  <a:pt x="4720396" y="7578"/>
                </a:lnTo>
                <a:lnTo>
                  <a:pt x="4750170" y="0"/>
                </a:lnTo>
                <a:lnTo>
                  <a:pt x="4750170" y="7435743"/>
                </a:lnTo>
                <a:lnTo>
                  <a:pt x="628867" y="7435743"/>
                </a:lnTo>
                <a:close/>
              </a:path>
            </a:pathLst>
          </a:custGeom>
          <a:solidFill>
            <a:srgbClr val="FFD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6441320"/>
            <a:ext cx="3379470" cy="3846195"/>
          </a:xfrm>
          <a:custGeom>
            <a:avLst/>
            <a:gdLst/>
            <a:ahLst/>
            <a:cxnLst/>
            <a:rect l="l" t="t" r="r" b="b"/>
            <a:pathLst>
              <a:path w="3379470" h="3846195">
                <a:moveTo>
                  <a:pt x="3088358" y="3845679"/>
                </a:moveTo>
                <a:lnTo>
                  <a:pt x="0" y="3845679"/>
                </a:lnTo>
                <a:lnTo>
                  <a:pt x="0" y="292171"/>
                </a:lnTo>
                <a:lnTo>
                  <a:pt x="58097" y="265256"/>
                </a:lnTo>
                <a:lnTo>
                  <a:pt x="93138" y="249693"/>
                </a:lnTo>
                <a:lnTo>
                  <a:pt x="128274" y="234564"/>
                </a:lnTo>
                <a:lnTo>
                  <a:pt x="163497" y="219873"/>
                </a:lnTo>
                <a:lnTo>
                  <a:pt x="234168" y="191819"/>
                </a:lnTo>
                <a:lnTo>
                  <a:pt x="305089" y="165560"/>
                </a:lnTo>
                <a:lnTo>
                  <a:pt x="376195" y="141122"/>
                </a:lnTo>
                <a:lnTo>
                  <a:pt x="447422" y="118534"/>
                </a:lnTo>
                <a:lnTo>
                  <a:pt x="518704" y="97823"/>
                </a:lnTo>
                <a:lnTo>
                  <a:pt x="589979" y="79016"/>
                </a:lnTo>
                <a:lnTo>
                  <a:pt x="661181" y="62143"/>
                </a:lnTo>
                <a:lnTo>
                  <a:pt x="732246" y="47230"/>
                </a:lnTo>
                <a:lnTo>
                  <a:pt x="803110" y="34305"/>
                </a:lnTo>
                <a:lnTo>
                  <a:pt x="873708" y="23397"/>
                </a:lnTo>
                <a:lnTo>
                  <a:pt x="943976" y="14532"/>
                </a:lnTo>
                <a:lnTo>
                  <a:pt x="1013849" y="7738"/>
                </a:lnTo>
                <a:lnTo>
                  <a:pt x="1083264" y="3044"/>
                </a:lnTo>
                <a:lnTo>
                  <a:pt x="1152156" y="477"/>
                </a:lnTo>
                <a:lnTo>
                  <a:pt x="1186386" y="0"/>
                </a:lnTo>
                <a:lnTo>
                  <a:pt x="1220460" y="64"/>
                </a:lnTo>
                <a:lnTo>
                  <a:pt x="1288113" y="1834"/>
                </a:lnTo>
                <a:lnTo>
                  <a:pt x="1355049" y="5814"/>
                </a:lnTo>
                <a:lnTo>
                  <a:pt x="1421204" y="12033"/>
                </a:lnTo>
                <a:lnTo>
                  <a:pt x="1486515" y="20516"/>
                </a:lnTo>
                <a:lnTo>
                  <a:pt x="1550916" y="31294"/>
                </a:lnTo>
                <a:lnTo>
                  <a:pt x="1614344" y="44392"/>
                </a:lnTo>
                <a:lnTo>
                  <a:pt x="1676733" y="59840"/>
                </a:lnTo>
                <a:lnTo>
                  <a:pt x="1738020" y="77664"/>
                </a:lnTo>
                <a:lnTo>
                  <a:pt x="1798140" y="97893"/>
                </a:lnTo>
                <a:lnTo>
                  <a:pt x="1857029" y="120554"/>
                </a:lnTo>
                <a:lnTo>
                  <a:pt x="1914623" y="145675"/>
                </a:lnTo>
                <a:lnTo>
                  <a:pt x="1970856" y="173284"/>
                </a:lnTo>
                <a:lnTo>
                  <a:pt x="2025665" y="203408"/>
                </a:lnTo>
                <a:lnTo>
                  <a:pt x="2610736" y="611726"/>
                </a:lnTo>
                <a:lnTo>
                  <a:pt x="2917093" y="910534"/>
                </a:lnTo>
                <a:lnTo>
                  <a:pt x="3046195" y="1100830"/>
                </a:lnTo>
                <a:lnTo>
                  <a:pt x="3072650" y="1167599"/>
                </a:lnTo>
                <a:lnTo>
                  <a:pt x="3095397" y="1220333"/>
                </a:lnTo>
                <a:lnTo>
                  <a:pt x="3117221" y="1273095"/>
                </a:lnTo>
                <a:lnTo>
                  <a:pt x="3138128" y="1325873"/>
                </a:lnTo>
                <a:lnTo>
                  <a:pt x="3158122" y="1378657"/>
                </a:lnTo>
                <a:lnTo>
                  <a:pt x="3177210" y="1431435"/>
                </a:lnTo>
                <a:lnTo>
                  <a:pt x="3195396" y="1484199"/>
                </a:lnTo>
                <a:lnTo>
                  <a:pt x="3212687" y="1536935"/>
                </a:lnTo>
                <a:lnTo>
                  <a:pt x="3229089" y="1589635"/>
                </a:lnTo>
                <a:lnTo>
                  <a:pt x="3244605" y="1642287"/>
                </a:lnTo>
                <a:lnTo>
                  <a:pt x="3259243" y="1694880"/>
                </a:lnTo>
                <a:lnTo>
                  <a:pt x="3273008" y="1747404"/>
                </a:lnTo>
                <a:lnTo>
                  <a:pt x="3285904" y="1799847"/>
                </a:lnTo>
                <a:lnTo>
                  <a:pt x="3297939" y="1852200"/>
                </a:lnTo>
                <a:lnTo>
                  <a:pt x="3309116" y="1904452"/>
                </a:lnTo>
                <a:lnTo>
                  <a:pt x="3319443" y="1956592"/>
                </a:lnTo>
                <a:lnTo>
                  <a:pt x="3328923" y="2008608"/>
                </a:lnTo>
                <a:lnTo>
                  <a:pt x="3337564" y="2060491"/>
                </a:lnTo>
                <a:lnTo>
                  <a:pt x="3345369" y="2112230"/>
                </a:lnTo>
                <a:lnTo>
                  <a:pt x="3352346" y="2163813"/>
                </a:lnTo>
                <a:lnTo>
                  <a:pt x="3358499" y="2215231"/>
                </a:lnTo>
                <a:lnTo>
                  <a:pt x="3363834" y="2266472"/>
                </a:lnTo>
                <a:lnTo>
                  <a:pt x="3368356" y="2317526"/>
                </a:lnTo>
                <a:lnTo>
                  <a:pt x="3372072" y="2368382"/>
                </a:lnTo>
                <a:lnTo>
                  <a:pt x="3374986" y="2419029"/>
                </a:lnTo>
                <a:lnTo>
                  <a:pt x="3377104" y="2469457"/>
                </a:lnTo>
                <a:lnTo>
                  <a:pt x="3378431" y="2519655"/>
                </a:lnTo>
                <a:lnTo>
                  <a:pt x="3378974" y="2569612"/>
                </a:lnTo>
                <a:lnTo>
                  <a:pt x="3378738" y="2619318"/>
                </a:lnTo>
                <a:lnTo>
                  <a:pt x="3377727" y="2668761"/>
                </a:lnTo>
                <a:lnTo>
                  <a:pt x="3375948" y="2717931"/>
                </a:lnTo>
                <a:lnTo>
                  <a:pt x="3373407" y="2766818"/>
                </a:lnTo>
                <a:lnTo>
                  <a:pt x="3370108" y="2815410"/>
                </a:lnTo>
                <a:lnTo>
                  <a:pt x="3366058" y="2863697"/>
                </a:lnTo>
                <a:lnTo>
                  <a:pt x="3361261" y="2911668"/>
                </a:lnTo>
                <a:lnTo>
                  <a:pt x="3355724" y="2959312"/>
                </a:lnTo>
                <a:lnTo>
                  <a:pt x="3349452" y="3006619"/>
                </a:lnTo>
                <a:lnTo>
                  <a:pt x="3342450" y="3053578"/>
                </a:lnTo>
                <a:lnTo>
                  <a:pt x="3334724" y="3100178"/>
                </a:lnTo>
                <a:lnTo>
                  <a:pt x="3326280" y="3146409"/>
                </a:lnTo>
                <a:lnTo>
                  <a:pt x="3317122" y="3192259"/>
                </a:lnTo>
                <a:lnTo>
                  <a:pt x="3307258" y="3237719"/>
                </a:lnTo>
                <a:lnTo>
                  <a:pt x="3296691" y="3282777"/>
                </a:lnTo>
                <a:lnTo>
                  <a:pt x="3285428" y="3327422"/>
                </a:lnTo>
                <a:lnTo>
                  <a:pt x="3273474" y="3371645"/>
                </a:lnTo>
                <a:lnTo>
                  <a:pt x="3260835" y="3415434"/>
                </a:lnTo>
                <a:lnTo>
                  <a:pt x="3247516" y="3458778"/>
                </a:lnTo>
                <a:lnTo>
                  <a:pt x="3233522" y="3501667"/>
                </a:lnTo>
                <a:lnTo>
                  <a:pt x="3218860" y="3544089"/>
                </a:lnTo>
                <a:lnTo>
                  <a:pt x="3203535" y="3586036"/>
                </a:lnTo>
                <a:lnTo>
                  <a:pt x="3187552" y="3627494"/>
                </a:lnTo>
                <a:lnTo>
                  <a:pt x="3170917" y="3668455"/>
                </a:lnTo>
                <a:lnTo>
                  <a:pt x="3153636" y="3708907"/>
                </a:lnTo>
                <a:lnTo>
                  <a:pt x="3135713" y="3748839"/>
                </a:lnTo>
                <a:lnTo>
                  <a:pt x="3117155" y="3788240"/>
                </a:lnTo>
                <a:lnTo>
                  <a:pt x="3097966" y="3827101"/>
                </a:lnTo>
                <a:lnTo>
                  <a:pt x="3088358" y="3845679"/>
                </a:lnTo>
                <a:close/>
              </a:path>
            </a:pathLst>
          </a:custGeom>
          <a:solidFill>
            <a:srgbClr val="FFCC5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7059" y="4514209"/>
            <a:ext cx="1109344" cy="110934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4431" y="6749273"/>
            <a:ext cx="1046045" cy="104604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49383" y="5839050"/>
            <a:ext cx="1112947" cy="111294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15507" y="3652948"/>
            <a:ext cx="1108532" cy="110853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5975009" y="2859235"/>
            <a:ext cx="4641215" cy="5595620"/>
          </a:xfrm>
          <a:custGeom>
            <a:avLst/>
            <a:gdLst/>
            <a:ahLst/>
            <a:cxnLst/>
            <a:rect l="l" t="t" r="r" b="b"/>
            <a:pathLst>
              <a:path w="4641215" h="5595620">
                <a:moveTo>
                  <a:pt x="2598472" y="5561185"/>
                </a:moveTo>
                <a:lnTo>
                  <a:pt x="2579182" y="5576096"/>
                </a:lnTo>
                <a:lnTo>
                  <a:pt x="2557365" y="5586985"/>
                </a:lnTo>
                <a:lnTo>
                  <a:pt x="2533871" y="5593526"/>
                </a:lnTo>
                <a:lnTo>
                  <a:pt x="2509549" y="5595391"/>
                </a:lnTo>
                <a:lnTo>
                  <a:pt x="2497895" y="5593015"/>
                </a:lnTo>
                <a:lnTo>
                  <a:pt x="2454750" y="5573901"/>
                </a:lnTo>
                <a:lnTo>
                  <a:pt x="2395373" y="5515793"/>
                </a:lnTo>
                <a:lnTo>
                  <a:pt x="2367057" y="5478780"/>
                </a:lnTo>
                <a:lnTo>
                  <a:pt x="2342764" y="5439723"/>
                </a:lnTo>
                <a:lnTo>
                  <a:pt x="2322142" y="5398793"/>
                </a:lnTo>
                <a:lnTo>
                  <a:pt x="2304836" y="5356162"/>
                </a:lnTo>
                <a:lnTo>
                  <a:pt x="2290492" y="5312002"/>
                </a:lnTo>
                <a:lnTo>
                  <a:pt x="2278758" y="5266484"/>
                </a:lnTo>
                <a:lnTo>
                  <a:pt x="2269279" y="5219780"/>
                </a:lnTo>
                <a:lnTo>
                  <a:pt x="2261701" y="5172063"/>
                </a:lnTo>
                <a:lnTo>
                  <a:pt x="2250835" y="5074272"/>
                </a:lnTo>
                <a:lnTo>
                  <a:pt x="2236358" y="4874077"/>
                </a:lnTo>
                <a:lnTo>
                  <a:pt x="2227087" y="4774420"/>
                </a:lnTo>
                <a:lnTo>
                  <a:pt x="2220706" y="4725303"/>
                </a:lnTo>
                <a:lnTo>
                  <a:pt x="2212689" y="4676889"/>
                </a:lnTo>
                <a:lnTo>
                  <a:pt x="2196006" y="4598312"/>
                </a:lnTo>
                <a:lnTo>
                  <a:pt x="2174459" y="4538642"/>
                </a:lnTo>
                <a:lnTo>
                  <a:pt x="2142611" y="4483765"/>
                </a:lnTo>
                <a:lnTo>
                  <a:pt x="2101486" y="4435445"/>
                </a:lnTo>
                <a:lnTo>
                  <a:pt x="2037439" y="4391986"/>
                </a:lnTo>
                <a:lnTo>
                  <a:pt x="1994616" y="4379173"/>
                </a:lnTo>
                <a:lnTo>
                  <a:pt x="1949983" y="4374830"/>
                </a:lnTo>
                <a:lnTo>
                  <a:pt x="1904149" y="4377986"/>
                </a:lnTo>
                <a:lnTo>
                  <a:pt x="1857721" y="4387670"/>
                </a:lnTo>
                <a:lnTo>
                  <a:pt x="1811306" y="4402911"/>
                </a:lnTo>
                <a:lnTo>
                  <a:pt x="1765514" y="4422738"/>
                </a:lnTo>
                <a:lnTo>
                  <a:pt x="1720951" y="4446179"/>
                </a:lnTo>
                <a:lnTo>
                  <a:pt x="1678225" y="4472263"/>
                </a:lnTo>
                <a:lnTo>
                  <a:pt x="1524530" y="4579888"/>
                </a:lnTo>
                <a:lnTo>
                  <a:pt x="1481581" y="4606917"/>
                </a:lnTo>
                <a:lnTo>
                  <a:pt x="1437758" y="4630998"/>
                </a:lnTo>
                <a:lnTo>
                  <a:pt x="1393046" y="4651059"/>
                </a:lnTo>
                <a:lnTo>
                  <a:pt x="1347430" y="4666032"/>
                </a:lnTo>
                <a:lnTo>
                  <a:pt x="1300896" y="4674846"/>
                </a:lnTo>
                <a:lnTo>
                  <a:pt x="1253427" y="4676430"/>
                </a:lnTo>
                <a:lnTo>
                  <a:pt x="1205010" y="4669716"/>
                </a:lnTo>
                <a:lnTo>
                  <a:pt x="1161809" y="4655265"/>
                </a:lnTo>
                <a:lnTo>
                  <a:pt x="1123007" y="4633942"/>
                </a:lnTo>
                <a:lnTo>
                  <a:pt x="1088590" y="4606532"/>
                </a:lnTo>
                <a:lnTo>
                  <a:pt x="1058545" y="4573817"/>
                </a:lnTo>
                <a:lnTo>
                  <a:pt x="1032860" y="4536582"/>
                </a:lnTo>
                <a:lnTo>
                  <a:pt x="1011520" y="4495608"/>
                </a:lnTo>
                <a:lnTo>
                  <a:pt x="994513" y="4451680"/>
                </a:lnTo>
                <a:lnTo>
                  <a:pt x="981825" y="4405581"/>
                </a:lnTo>
                <a:lnTo>
                  <a:pt x="973444" y="4358094"/>
                </a:lnTo>
                <a:lnTo>
                  <a:pt x="969357" y="4310003"/>
                </a:lnTo>
                <a:lnTo>
                  <a:pt x="969549" y="4262090"/>
                </a:lnTo>
                <a:lnTo>
                  <a:pt x="974008" y="4215141"/>
                </a:lnTo>
                <a:lnTo>
                  <a:pt x="982037" y="4169098"/>
                </a:lnTo>
                <a:lnTo>
                  <a:pt x="992476" y="4123827"/>
                </a:lnTo>
                <a:lnTo>
                  <a:pt x="1005324" y="4079326"/>
                </a:lnTo>
                <a:lnTo>
                  <a:pt x="1020583" y="4035597"/>
                </a:lnTo>
                <a:lnTo>
                  <a:pt x="1038252" y="3992639"/>
                </a:lnTo>
                <a:lnTo>
                  <a:pt x="1058330" y="3950452"/>
                </a:lnTo>
                <a:lnTo>
                  <a:pt x="1080864" y="3907933"/>
                </a:lnTo>
                <a:lnTo>
                  <a:pt x="1105276" y="3866268"/>
                </a:lnTo>
                <a:lnTo>
                  <a:pt x="1131414" y="3825377"/>
                </a:lnTo>
                <a:lnTo>
                  <a:pt x="1159122" y="3785185"/>
                </a:lnTo>
                <a:lnTo>
                  <a:pt x="1188245" y="3745612"/>
                </a:lnTo>
                <a:lnTo>
                  <a:pt x="1250120" y="3668015"/>
                </a:lnTo>
                <a:lnTo>
                  <a:pt x="1315802" y="3591966"/>
                </a:lnTo>
                <a:lnTo>
                  <a:pt x="1591851" y="3290815"/>
                </a:lnTo>
                <a:lnTo>
                  <a:pt x="1658008" y="3213181"/>
                </a:lnTo>
                <a:lnTo>
                  <a:pt x="1720548" y="3133366"/>
                </a:lnTo>
                <a:lnTo>
                  <a:pt x="1750076" y="3092446"/>
                </a:lnTo>
                <a:lnTo>
                  <a:pt x="1778236" y="3050747"/>
                </a:lnTo>
                <a:lnTo>
                  <a:pt x="1804873" y="3008193"/>
                </a:lnTo>
                <a:lnTo>
                  <a:pt x="1829832" y="2964704"/>
                </a:lnTo>
                <a:lnTo>
                  <a:pt x="1847891" y="2926230"/>
                </a:lnTo>
                <a:lnTo>
                  <a:pt x="1858937" y="2885432"/>
                </a:lnTo>
                <a:lnTo>
                  <a:pt x="1858262" y="2845733"/>
                </a:lnTo>
                <a:lnTo>
                  <a:pt x="1841156" y="2810559"/>
                </a:lnTo>
                <a:lnTo>
                  <a:pt x="1808596" y="2788271"/>
                </a:lnTo>
                <a:lnTo>
                  <a:pt x="1757889" y="2774531"/>
                </a:lnTo>
                <a:lnTo>
                  <a:pt x="1696562" y="2770924"/>
                </a:lnTo>
                <a:lnTo>
                  <a:pt x="1648452" y="2769443"/>
                </a:lnTo>
                <a:lnTo>
                  <a:pt x="1600304" y="2769634"/>
                </a:lnTo>
                <a:lnTo>
                  <a:pt x="1552124" y="2771356"/>
                </a:lnTo>
                <a:lnTo>
                  <a:pt x="1455696" y="2778829"/>
                </a:lnTo>
                <a:lnTo>
                  <a:pt x="1359225" y="2790732"/>
                </a:lnTo>
                <a:lnTo>
                  <a:pt x="1262766" y="2805938"/>
                </a:lnTo>
                <a:lnTo>
                  <a:pt x="926064" y="2868871"/>
                </a:lnTo>
                <a:lnTo>
                  <a:pt x="782612" y="2892004"/>
                </a:lnTo>
                <a:lnTo>
                  <a:pt x="687399" y="2903325"/>
                </a:lnTo>
                <a:lnTo>
                  <a:pt x="592590" y="2910048"/>
                </a:lnTo>
                <a:lnTo>
                  <a:pt x="545353" y="2911333"/>
                </a:lnTo>
                <a:lnTo>
                  <a:pt x="498239" y="2911045"/>
                </a:lnTo>
                <a:lnTo>
                  <a:pt x="451252" y="2909043"/>
                </a:lnTo>
                <a:lnTo>
                  <a:pt x="404402" y="2905187"/>
                </a:lnTo>
                <a:lnTo>
                  <a:pt x="357694" y="2899335"/>
                </a:lnTo>
                <a:lnTo>
                  <a:pt x="311136" y="2891347"/>
                </a:lnTo>
                <a:lnTo>
                  <a:pt x="264734" y="2881080"/>
                </a:lnTo>
                <a:lnTo>
                  <a:pt x="218495" y="2868394"/>
                </a:lnTo>
                <a:lnTo>
                  <a:pt x="170779" y="2851663"/>
                </a:lnTo>
                <a:lnTo>
                  <a:pt x="124875" y="2830446"/>
                </a:lnTo>
                <a:lnTo>
                  <a:pt x="69649" y="2793014"/>
                </a:lnTo>
                <a:lnTo>
                  <a:pt x="26966" y="2742586"/>
                </a:lnTo>
                <a:lnTo>
                  <a:pt x="1009" y="2671919"/>
                </a:lnTo>
                <a:lnTo>
                  <a:pt x="0" y="2631061"/>
                </a:lnTo>
                <a:lnTo>
                  <a:pt x="7713" y="2590858"/>
                </a:lnTo>
                <a:lnTo>
                  <a:pt x="23010" y="2551646"/>
                </a:lnTo>
                <a:lnTo>
                  <a:pt x="44753" y="2513764"/>
                </a:lnTo>
                <a:lnTo>
                  <a:pt x="71802" y="2477550"/>
                </a:lnTo>
                <a:lnTo>
                  <a:pt x="103018" y="2443341"/>
                </a:lnTo>
                <a:lnTo>
                  <a:pt x="137263" y="2411475"/>
                </a:lnTo>
                <a:lnTo>
                  <a:pt x="173398" y="2382289"/>
                </a:lnTo>
                <a:lnTo>
                  <a:pt x="210284" y="2356123"/>
                </a:lnTo>
                <a:lnTo>
                  <a:pt x="293238" y="2304614"/>
                </a:lnTo>
                <a:lnTo>
                  <a:pt x="377506" y="2255560"/>
                </a:lnTo>
                <a:lnTo>
                  <a:pt x="463090" y="2208959"/>
                </a:lnTo>
                <a:lnTo>
                  <a:pt x="549989" y="2164812"/>
                </a:lnTo>
                <a:lnTo>
                  <a:pt x="638204" y="2123119"/>
                </a:lnTo>
                <a:lnTo>
                  <a:pt x="727684" y="2083901"/>
                </a:lnTo>
                <a:lnTo>
                  <a:pt x="818131" y="2047290"/>
                </a:lnTo>
                <a:lnTo>
                  <a:pt x="909494" y="2013307"/>
                </a:lnTo>
                <a:lnTo>
                  <a:pt x="1001774" y="1981953"/>
                </a:lnTo>
                <a:lnTo>
                  <a:pt x="1094972" y="1953227"/>
                </a:lnTo>
                <a:lnTo>
                  <a:pt x="1286129" y="1900482"/>
                </a:lnTo>
                <a:lnTo>
                  <a:pt x="1481709" y="1851714"/>
                </a:lnTo>
                <a:lnTo>
                  <a:pt x="1677993" y="1808426"/>
                </a:lnTo>
                <a:lnTo>
                  <a:pt x="1726152" y="1796554"/>
                </a:lnTo>
                <a:lnTo>
                  <a:pt x="1775020" y="1780673"/>
                </a:lnTo>
                <a:lnTo>
                  <a:pt x="1822178" y="1760546"/>
                </a:lnTo>
                <a:lnTo>
                  <a:pt x="1865203" y="1735938"/>
                </a:lnTo>
                <a:lnTo>
                  <a:pt x="1901672" y="1706614"/>
                </a:lnTo>
                <a:lnTo>
                  <a:pt x="1929166" y="1672337"/>
                </a:lnTo>
                <a:lnTo>
                  <a:pt x="1945261" y="1632872"/>
                </a:lnTo>
                <a:lnTo>
                  <a:pt x="1947536" y="1587983"/>
                </a:lnTo>
                <a:lnTo>
                  <a:pt x="1937805" y="1556060"/>
                </a:lnTo>
                <a:lnTo>
                  <a:pt x="1918581" y="1520966"/>
                </a:lnTo>
                <a:lnTo>
                  <a:pt x="1892031" y="1491001"/>
                </a:lnTo>
                <a:lnTo>
                  <a:pt x="1859509" y="1467692"/>
                </a:lnTo>
                <a:lnTo>
                  <a:pt x="1822612" y="1452184"/>
                </a:lnTo>
                <a:lnTo>
                  <a:pt x="1772635" y="1442808"/>
                </a:lnTo>
                <a:lnTo>
                  <a:pt x="1719123" y="1441000"/>
                </a:lnTo>
                <a:lnTo>
                  <a:pt x="1676012" y="1442463"/>
                </a:lnTo>
                <a:lnTo>
                  <a:pt x="1633049" y="1446278"/>
                </a:lnTo>
                <a:lnTo>
                  <a:pt x="1590233" y="1452446"/>
                </a:lnTo>
                <a:lnTo>
                  <a:pt x="1490298" y="1463869"/>
                </a:lnTo>
                <a:lnTo>
                  <a:pt x="1390205" y="1471718"/>
                </a:lnTo>
                <a:lnTo>
                  <a:pt x="1289956" y="1475992"/>
                </a:lnTo>
                <a:lnTo>
                  <a:pt x="1189549" y="1476691"/>
                </a:lnTo>
                <a:lnTo>
                  <a:pt x="1055280" y="1473476"/>
                </a:lnTo>
                <a:lnTo>
                  <a:pt x="988456" y="1466840"/>
                </a:lnTo>
                <a:lnTo>
                  <a:pt x="922639" y="1452311"/>
                </a:lnTo>
                <a:lnTo>
                  <a:pt x="859209" y="1430194"/>
                </a:lnTo>
                <a:lnTo>
                  <a:pt x="813856" y="1408123"/>
                </a:lnTo>
                <a:lnTo>
                  <a:pt x="780283" y="1383159"/>
                </a:lnTo>
                <a:lnTo>
                  <a:pt x="751840" y="1352458"/>
                </a:lnTo>
                <a:lnTo>
                  <a:pt x="729501" y="1317069"/>
                </a:lnTo>
                <a:lnTo>
                  <a:pt x="714029" y="1278201"/>
                </a:lnTo>
                <a:lnTo>
                  <a:pt x="705940" y="1237164"/>
                </a:lnTo>
                <a:lnTo>
                  <a:pt x="705510" y="1195339"/>
                </a:lnTo>
                <a:lnTo>
                  <a:pt x="713721" y="1170002"/>
                </a:lnTo>
                <a:lnTo>
                  <a:pt x="736352" y="1122281"/>
                </a:lnTo>
                <a:lnTo>
                  <a:pt x="767036" y="1078816"/>
                </a:lnTo>
                <a:lnTo>
                  <a:pt x="804420" y="1041525"/>
                </a:lnTo>
                <a:lnTo>
                  <a:pt x="864966" y="993202"/>
                </a:lnTo>
                <a:lnTo>
                  <a:pt x="905347" y="962382"/>
                </a:lnTo>
                <a:lnTo>
                  <a:pt x="946684" y="932855"/>
                </a:lnTo>
                <a:lnTo>
                  <a:pt x="988976" y="904621"/>
                </a:lnTo>
                <a:lnTo>
                  <a:pt x="1032138" y="877735"/>
                </a:lnTo>
                <a:lnTo>
                  <a:pt x="1076085" y="852251"/>
                </a:lnTo>
                <a:lnTo>
                  <a:pt x="1120817" y="828171"/>
                </a:lnTo>
                <a:lnTo>
                  <a:pt x="1166334" y="805492"/>
                </a:lnTo>
                <a:lnTo>
                  <a:pt x="1212544" y="784261"/>
                </a:lnTo>
                <a:lnTo>
                  <a:pt x="1259357" y="764519"/>
                </a:lnTo>
                <a:lnTo>
                  <a:pt x="1306772" y="746268"/>
                </a:lnTo>
                <a:lnTo>
                  <a:pt x="1354790" y="729507"/>
                </a:lnTo>
                <a:lnTo>
                  <a:pt x="1403313" y="714268"/>
                </a:lnTo>
                <a:lnTo>
                  <a:pt x="1452247" y="700582"/>
                </a:lnTo>
                <a:lnTo>
                  <a:pt x="1501591" y="688451"/>
                </a:lnTo>
                <a:lnTo>
                  <a:pt x="1551344" y="677873"/>
                </a:lnTo>
                <a:lnTo>
                  <a:pt x="1649225" y="661654"/>
                </a:lnTo>
                <a:lnTo>
                  <a:pt x="1846508" y="635888"/>
                </a:lnTo>
                <a:lnTo>
                  <a:pt x="1944462" y="620615"/>
                </a:lnTo>
                <a:lnTo>
                  <a:pt x="1992950" y="611130"/>
                </a:lnTo>
                <a:lnTo>
                  <a:pt x="2040991" y="599933"/>
                </a:lnTo>
                <a:lnTo>
                  <a:pt x="2088495" y="586669"/>
                </a:lnTo>
                <a:lnTo>
                  <a:pt x="2135371" y="570979"/>
                </a:lnTo>
                <a:lnTo>
                  <a:pt x="2181528" y="552505"/>
                </a:lnTo>
                <a:lnTo>
                  <a:pt x="2223484" y="532051"/>
                </a:lnTo>
                <a:lnTo>
                  <a:pt x="2264068" y="508003"/>
                </a:lnTo>
                <a:lnTo>
                  <a:pt x="2302846" y="480657"/>
                </a:lnTo>
                <a:lnTo>
                  <a:pt x="2339387" y="450310"/>
                </a:lnTo>
                <a:lnTo>
                  <a:pt x="2373258" y="417259"/>
                </a:lnTo>
                <a:lnTo>
                  <a:pt x="2404027" y="381800"/>
                </a:lnTo>
                <a:lnTo>
                  <a:pt x="2431261" y="344231"/>
                </a:lnTo>
                <a:lnTo>
                  <a:pt x="2454529" y="304847"/>
                </a:lnTo>
                <a:lnTo>
                  <a:pt x="2473396" y="263947"/>
                </a:lnTo>
                <a:lnTo>
                  <a:pt x="2487432" y="221826"/>
                </a:lnTo>
                <a:lnTo>
                  <a:pt x="2496204" y="178782"/>
                </a:lnTo>
                <a:lnTo>
                  <a:pt x="2499279" y="135111"/>
                </a:lnTo>
                <a:lnTo>
                  <a:pt x="2496225" y="91110"/>
                </a:lnTo>
                <a:lnTo>
                  <a:pt x="2486610" y="47075"/>
                </a:lnTo>
                <a:lnTo>
                  <a:pt x="2473623" y="2467"/>
                </a:lnTo>
                <a:lnTo>
                  <a:pt x="2518350" y="0"/>
                </a:lnTo>
                <a:lnTo>
                  <a:pt x="2562040" y="5348"/>
                </a:lnTo>
                <a:lnTo>
                  <a:pt x="2604337" y="17747"/>
                </a:lnTo>
                <a:lnTo>
                  <a:pt x="2644886" y="36430"/>
                </a:lnTo>
                <a:lnTo>
                  <a:pt x="2683330" y="60630"/>
                </a:lnTo>
                <a:lnTo>
                  <a:pt x="2719313" y="89583"/>
                </a:lnTo>
                <a:lnTo>
                  <a:pt x="2752479" y="122521"/>
                </a:lnTo>
                <a:lnTo>
                  <a:pt x="2782471" y="158679"/>
                </a:lnTo>
                <a:lnTo>
                  <a:pt x="2808933" y="197291"/>
                </a:lnTo>
                <a:lnTo>
                  <a:pt x="2831509" y="237591"/>
                </a:lnTo>
                <a:lnTo>
                  <a:pt x="2851249" y="282644"/>
                </a:lnTo>
                <a:lnTo>
                  <a:pt x="2869114" y="328342"/>
                </a:lnTo>
                <a:lnTo>
                  <a:pt x="2885105" y="374685"/>
                </a:lnTo>
                <a:lnTo>
                  <a:pt x="2899222" y="421672"/>
                </a:lnTo>
                <a:lnTo>
                  <a:pt x="2911464" y="469304"/>
                </a:lnTo>
                <a:lnTo>
                  <a:pt x="2939521" y="571833"/>
                </a:lnTo>
                <a:lnTo>
                  <a:pt x="2955117" y="622774"/>
                </a:lnTo>
                <a:lnTo>
                  <a:pt x="2972892" y="673073"/>
                </a:lnTo>
                <a:lnTo>
                  <a:pt x="2989783" y="715321"/>
                </a:lnTo>
                <a:lnTo>
                  <a:pt x="3008325" y="756347"/>
                </a:lnTo>
                <a:lnTo>
                  <a:pt x="3028454" y="796201"/>
                </a:lnTo>
                <a:lnTo>
                  <a:pt x="3050107" y="834930"/>
                </a:lnTo>
                <a:lnTo>
                  <a:pt x="3073221" y="872583"/>
                </a:lnTo>
                <a:lnTo>
                  <a:pt x="3097733" y="909207"/>
                </a:lnTo>
                <a:lnTo>
                  <a:pt x="3123579" y="944851"/>
                </a:lnTo>
                <a:lnTo>
                  <a:pt x="3150696" y="979564"/>
                </a:lnTo>
                <a:lnTo>
                  <a:pt x="3179022" y="1013393"/>
                </a:lnTo>
                <a:lnTo>
                  <a:pt x="3208492" y="1046388"/>
                </a:lnTo>
                <a:lnTo>
                  <a:pt x="3270616" y="1110064"/>
                </a:lnTo>
                <a:lnTo>
                  <a:pt x="3336562" y="1170980"/>
                </a:lnTo>
                <a:lnTo>
                  <a:pt x="3405826" y="1229520"/>
                </a:lnTo>
                <a:lnTo>
                  <a:pt x="3477901" y="1286073"/>
                </a:lnTo>
                <a:lnTo>
                  <a:pt x="3590181" y="1368018"/>
                </a:lnTo>
                <a:lnTo>
                  <a:pt x="4057097" y="1685819"/>
                </a:lnTo>
                <a:lnTo>
                  <a:pt x="4169750" y="1769293"/>
                </a:lnTo>
                <a:lnTo>
                  <a:pt x="4242156" y="1827204"/>
                </a:lnTo>
                <a:lnTo>
                  <a:pt x="4311817" y="1887375"/>
                </a:lnTo>
                <a:lnTo>
                  <a:pt x="4378228" y="1950192"/>
                </a:lnTo>
                <a:lnTo>
                  <a:pt x="4440882" y="2016042"/>
                </a:lnTo>
                <a:lnTo>
                  <a:pt x="4470642" y="2050225"/>
                </a:lnTo>
                <a:lnTo>
                  <a:pt x="4499275" y="2085311"/>
                </a:lnTo>
                <a:lnTo>
                  <a:pt x="4526715" y="2121349"/>
                </a:lnTo>
                <a:lnTo>
                  <a:pt x="4552901" y="2158385"/>
                </a:lnTo>
                <a:lnTo>
                  <a:pt x="4577769" y="2196470"/>
                </a:lnTo>
                <a:lnTo>
                  <a:pt x="4601255" y="2235651"/>
                </a:lnTo>
                <a:lnTo>
                  <a:pt x="4620144" y="2275386"/>
                </a:lnTo>
                <a:lnTo>
                  <a:pt x="4633918" y="2318927"/>
                </a:lnTo>
                <a:lnTo>
                  <a:pt x="4641127" y="2363415"/>
                </a:lnTo>
                <a:lnTo>
                  <a:pt x="4640323" y="2405992"/>
                </a:lnTo>
                <a:lnTo>
                  <a:pt x="4630057" y="2443799"/>
                </a:lnTo>
                <a:lnTo>
                  <a:pt x="4608882" y="2473977"/>
                </a:lnTo>
                <a:lnTo>
                  <a:pt x="4575348" y="2493667"/>
                </a:lnTo>
                <a:lnTo>
                  <a:pt x="4536954" y="2498323"/>
                </a:lnTo>
                <a:lnTo>
                  <a:pt x="4498589" y="2490525"/>
                </a:lnTo>
                <a:lnTo>
                  <a:pt x="4460958" y="2474889"/>
                </a:lnTo>
                <a:lnTo>
                  <a:pt x="4379716" y="2432808"/>
                </a:lnTo>
                <a:lnTo>
                  <a:pt x="4333962" y="2411348"/>
                </a:lnTo>
                <a:lnTo>
                  <a:pt x="4287502" y="2391653"/>
                </a:lnTo>
                <a:lnTo>
                  <a:pt x="4240335" y="2373721"/>
                </a:lnTo>
                <a:lnTo>
                  <a:pt x="4192462" y="2357553"/>
                </a:lnTo>
                <a:lnTo>
                  <a:pt x="4143883" y="2343148"/>
                </a:lnTo>
                <a:lnTo>
                  <a:pt x="4094802" y="2330564"/>
                </a:lnTo>
                <a:lnTo>
                  <a:pt x="4045428" y="2319858"/>
                </a:lnTo>
                <a:lnTo>
                  <a:pt x="3995758" y="2311029"/>
                </a:lnTo>
                <a:lnTo>
                  <a:pt x="3945794" y="2304078"/>
                </a:lnTo>
                <a:lnTo>
                  <a:pt x="3895535" y="2299005"/>
                </a:lnTo>
                <a:lnTo>
                  <a:pt x="3844982" y="2295809"/>
                </a:lnTo>
                <a:lnTo>
                  <a:pt x="3798903" y="2294840"/>
                </a:lnTo>
                <a:lnTo>
                  <a:pt x="3752218" y="2296799"/>
                </a:lnTo>
                <a:lnTo>
                  <a:pt x="3705788" y="2302168"/>
                </a:lnTo>
                <a:lnTo>
                  <a:pt x="3660478" y="2311426"/>
                </a:lnTo>
                <a:lnTo>
                  <a:pt x="3617151" y="2325054"/>
                </a:lnTo>
                <a:lnTo>
                  <a:pt x="3576670" y="2343530"/>
                </a:lnTo>
                <a:lnTo>
                  <a:pt x="3539898" y="2367337"/>
                </a:lnTo>
                <a:lnTo>
                  <a:pt x="3507700" y="2396953"/>
                </a:lnTo>
                <a:lnTo>
                  <a:pt x="3480937" y="2432859"/>
                </a:lnTo>
                <a:lnTo>
                  <a:pt x="3461001" y="2474531"/>
                </a:lnTo>
                <a:lnTo>
                  <a:pt x="3449416" y="2518547"/>
                </a:lnTo>
                <a:lnTo>
                  <a:pt x="3445008" y="2564327"/>
                </a:lnTo>
                <a:lnTo>
                  <a:pt x="3446606" y="2611289"/>
                </a:lnTo>
                <a:lnTo>
                  <a:pt x="3453037" y="2658852"/>
                </a:lnTo>
                <a:lnTo>
                  <a:pt x="3463128" y="2706434"/>
                </a:lnTo>
                <a:lnTo>
                  <a:pt x="3475706" y="2753455"/>
                </a:lnTo>
                <a:lnTo>
                  <a:pt x="3712771" y="3506032"/>
                </a:lnTo>
                <a:lnTo>
                  <a:pt x="3720981" y="3527556"/>
                </a:lnTo>
                <a:lnTo>
                  <a:pt x="3727670" y="3549486"/>
                </a:lnTo>
                <a:lnTo>
                  <a:pt x="3732836" y="3571822"/>
                </a:lnTo>
                <a:lnTo>
                  <a:pt x="3736481" y="3594564"/>
                </a:lnTo>
                <a:lnTo>
                  <a:pt x="3738576" y="3617497"/>
                </a:lnTo>
                <a:lnTo>
                  <a:pt x="3739097" y="3640411"/>
                </a:lnTo>
                <a:lnTo>
                  <a:pt x="3738042" y="3663303"/>
                </a:lnTo>
                <a:lnTo>
                  <a:pt x="3726254" y="3714916"/>
                </a:lnTo>
                <a:lnTo>
                  <a:pt x="3699380" y="3751134"/>
                </a:lnTo>
                <a:lnTo>
                  <a:pt x="3660838" y="3774553"/>
                </a:lnTo>
                <a:lnTo>
                  <a:pt x="3616299" y="3781729"/>
                </a:lnTo>
                <a:lnTo>
                  <a:pt x="3601296" y="3780017"/>
                </a:lnTo>
                <a:lnTo>
                  <a:pt x="3581025" y="3770220"/>
                </a:lnTo>
                <a:lnTo>
                  <a:pt x="3562583" y="3758026"/>
                </a:lnTo>
                <a:lnTo>
                  <a:pt x="3545969" y="3743435"/>
                </a:lnTo>
                <a:lnTo>
                  <a:pt x="3531184" y="3726448"/>
                </a:lnTo>
                <a:lnTo>
                  <a:pt x="3495111" y="3688313"/>
                </a:lnTo>
                <a:lnTo>
                  <a:pt x="3274253" y="3468851"/>
                </a:lnTo>
                <a:lnTo>
                  <a:pt x="3219238" y="3408170"/>
                </a:lnTo>
                <a:lnTo>
                  <a:pt x="3197941" y="3387489"/>
                </a:lnTo>
                <a:lnTo>
                  <a:pt x="3144117" y="3347760"/>
                </a:lnTo>
                <a:lnTo>
                  <a:pt x="3101854" y="3334563"/>
                </a:lnTo>
                <a:lnTo>
                  <a:pt x="3079607" y="3334016"/>
                </a:lnTo>
                <a:lnTo>
                  <a:pt x="3057648" y="3337588"/>
                </a:lnTo>
                <a:lnTo>
                  <a:pt x="3014631" y="3365818"/>
                </a:lnTo>
                <a:lnTo>
                  <a:pt x="2992636" y="3399657"/>
                </a:lnTo>
                <a:lnTo>
                  <a:pt x="2980747" y="3438236"/>
                </a:lnTo>
                <a:lnTo>
                  <a:pt x="2978907" y="3458441"/>
                </a:lnTo>
                <a:lnTo>
                  <a:pt x="2979872" y="3478613"/>
                </a:lnTo>
                <a:lnTo>
                  <a:pt x="2990039" y="3541701"/>
                </a:lnTo>
                <a:lnTo>
                  <a:pt x="3006471" y="3586917"/>
                </a:lnTo>
                <a:lnTo>
                  <a:pt x="3028797" y="3627761"/>
                </a:lnTo>
                <a:lnTo>
                  <a:pt x="3083497" y="3710182"/>
                </a:lnTo>
                <a:lnTo>
                  <a:pt x="3131444" y="3800238"/>
                </a:lnTo>
                <a:lnTo>
                  <a:pt x="3175398" y="3892199"/>
                </a:lnTo>
                <a:lnTo>
                  <a:pt x="3215359" y="3986065"/>
                </a:lnTo>
                <a:lnTo>
                  <a:pt x="3485201" y="4570290"/>
                </a:lnTo>
                <a:lnTo>
                  <a:pt x="3504588" y="4609206"/>
                </a:lnTo>
                <a:lnTo>
                  <a:pt x="3516188" y="4651101"/>
                </a:lnTo>
                <a:lnTo>
                  <a:pt x="3519723" y="4694418"/>
                </a:lnTo>
                <a:lnTo>
                  <a:pt x="3518363" y="4716026"/>
                </a:lnTo>
                <a:lnTo>
                  <a:pt x="3493648" y="4772883"/>
                </a:lnTo>
                <a:lnTo>
                  <a:pt x="3462347" y="4796845"/>
                </a:lnTo>
                <a:lnTo>
                  <a:pt x="3423882" y="4810187"/>
                </a:lnTo>
                <a:lnTo>
                  <a:pt x="3381116" y="4813612"/>
                </a:lnTo>
                <a:lnTo>
                  <a:pt x="3336916" y="4807822"/>
                </a:lnTo>
                <a:lnTo>
                  <a:pt x="3294147" y="4793519"/>
                </a:lnTo>
                <a:lnTo>
                  <a:pt x="3255674" y="4771405"/>
                </a:lnTo>
                <a:lnTo>
                  <a:pt x="3217309" y="4738413"/>
                </a:lnTo>
                <a:lnTo>
                  <a:pt x="3183558" y="4700779"/>
                </a:lnTo>
                <a:lnTo>
                  <a:pt x="3152640" y="4660270"/>
                </a:lnTo>
                <a:lnTo>
                  <a:pt x="3092194" y="4577698"/>
                </a:lnTo>
                <a:lnTo>
                  <a:pt x="3059108" y="4539168"/>
                </a:lnTo>
                <a:lnTo>
                  <a:pt x="3026077" y="4509667"/>
                </a:lnTo>
                <a:lnTo>
                  <a:pt x="2988110" y="4485138"/>
                </a:lnTo>
                <a:lnTo>
                  <a:pt x="2947073" y="4467097"/>
                </a:lnTo>
                <a:lnTo>
                  <a:pt x="2904833" y="4457061"/>
                </a:lnTo>
                <a:lnTo>
                  <a:pt x="2863257" y="4456549"/>
                </a:lnTo>
                <a:lnTo>
                  <a:pt x="2824213" y="4467077"/>
                </a:lnTo>
                <a:lnTo>
                  <a:pt x="2789566" y="4490163"/>
                </a:lnTo>
                <a:lnTo>
                  <a:pt x="2756296" y="4535279"/>
                </a:lnTo>
                <a:lnTo>
                  <a:pt x="2737511" y="4588112"/>
                </a:lnTo>
                <a:lnTo>
                  <a:pt x="2726469" y="4637580"/>
                </a:lnTo>
                <a:lnTo>
                  <a:pt x="2719876" y="4687619"/>
                </a:lnTo>
                <a:lnTo>
                  <a:pt x="2717045" y="4738118"/>
                </a:lnTo>
                <a:lnTo>
                  <a:pt x="2717288" y="4788966"/>
                </a:lnTo>
                <a:lnTo>
                  <a:pt x="2719916" y="4840054"/>
                </a:lnTo>
                <a:lnTo>
                  <a:pt x="2724242" y="4891270"/>
                </a:lnTo>
                <a:lnTo>
                  <a:pt x="2744760" y="5095210"/>
                </a:lnTo>
                <a:lnTo>
                  <a:pt x="2747080" y="5146246"/>
                </a:lnTo>
                <a:lnTo>
                  <a:pt x="2746793" y="5198053"/>
                </a:lnTo>
                <a:lnTo>
                  <a:pt x="2743463" y="5249971"/>
                </a:lnTo>
                <a:lnTo>
                  <a:pt x="2736656" y="5301341"/>
                </a:lnTo>
                <a:lnTo>
                  <a:pt x="2725938" y="5351506"/>
                </a:lnTo>
                <a:lnTo>
                  <a:pt x="2710875" y="5399805"/>
                </a:lnTo>
                <a:lnTo>
                  <a:pt x="2691031" y="5445582"/>
                </a:lnTo>
                <a:lnTo>
                  <a:pt x="2665972" y="5488177"/>
                </a:lnTo>
                <a:lnTo>
                  <a:pt x="2635264" y="5526930"/>
                </a:lnTo>
                <a:lnTo>
                  <a:pt x="2598472" y="5561185"/>
                </a:lnTo>
                <a:close/>
              </a:path>
            </a:pathLst>
          </a:custGeom>
          <a:solidFill>
            <a:srgbClr val="89B5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2425375" y="1504435"/>
            <a:ext cx="459740" cy="595630"/>
          </a:xfrm>
          <a:custGeom>
            <a:avLst/>
            <a:gdLst/>
            <a:ahLst/>
            <a:cxnLst/>
            <a:rect l="l" t="t" r="r" b="b"/>
            <a:pathLst>
              <a:path w="459739" h="595630">
                <a:moveTo>
                  <a:pt x="0" y="0"/>
                </a:moveTo>
                <a:lnTo>
                  <a:pt x="459209" y="0"/>
                </a:lnTo>
                <a:lnTo>
                  <a:pt x="459209" y="595089"/>
                </a:lnTo>
                <a:lnTo>
                  <a:pt x="400682" y="595089"/>
                </a:lnTo>
                <a:lnTo>
                  <a:pt x="400682" y="51978"/>
                </a:lnTo>
                <a:lnTo>
                  <a:pt x="57708" y="51978"/>
                </a:lnTo>
                <a:lnTo>
                  <a:pt x="57708" y="595089"/>
                </a:lnTo>
                <a:lnTo>
                  <a:pt x="0" y="595089"/>
                </a:lnTo>
                <a:lnTo>
                  <a:pt x="0" y="0"/>
                </a:lnTo>
                <a:close/>
              </a:path>
            </a:pathLst>
          </a:custGeom>
          <a:ln w="261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035605" y="1504435"/>
            <a:ext cx="400050" cy="595630"/>
          </a:xfrm>
          <a:custGeom>
            <a:avLst/>
            <a:gdLst/>
            <a:ahLst/>
            <a:cxnLst/>
            <a:rect l="l" t="t" r="r" b="b"/>
            <a:pathLst>
              <a:path w="400050" h="595630">
                <a:moveTo>
                  <a:pt x="399659" y="543110"/>
                </a:moveTo>
                <a:lnTo>
                  <a:pt x="399659" y="595089"/>
                </a:lnTo>
                <a:lnTo>
                  <a:pt x="0" y="595089"/>
                </a:lnTo>
                <a:lnTo>
                  <a:pt x="0" y="0"/>
                </a:lnTo>
                <a:lnTo>
                  <a:pt x="392292" y="0"/>
                </a:lnTo>
                <a:lnTo>
                  <a:pt x="392292" y="51978"/>
                </a:lnTo>
                <a:lnTo>
                  <a:pt x="58526" y="51978"/>
                </a:lnTo>
                <a:lnTo>
                  <a:pt x="58526" y="266439"/>
                </a:lnTo>
                <a:lnTo>
                  <a:pt x="349522" y="266439"/>
                </a:lnTo>
                <a:lnTo>
                  <a:pt x="349522" y="315962"/>
                </a:lnTo>
                <a:lnTo>
                  <a:pt x="58526" y="315962"/>
                </a:lnTo>
                <a:lnTo>
                  <a:pt x="58526" y="543110"/>
                </a:lnTo>
                <a:lnTo>
                  <a:pt x="399659" y="543110"/>
                </a:lnTo>
                <a:close/>
              </a:path>
            </a:pathLst>
          </a:custGeom>
          <a:ln w="261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546069" y="1500956"/>
            <a:ext cx="996315" cy="603885"/>
          </a:xfrm>
          <a:custGeom>
            <a:avLst/>
            <a:gdLst/>
            <a:ahLst/>
            <a:cxnLst/>
            <a:rect l="l" t="t" r="r" b="b"/>
            <a:pathLst>
              <a:path w="996314" h="603885">
                <a:moveTo>
                  <a:pt x="0" y="598568"/>
                </a:moveTo>
                <a:lnTo>
                  <a:pt x="0" y="3478"/>
                </a:lnTo>
                <a:lnTo>
                  <a:pt x="246384" y="3478"/>
                </a:lnTo>
                <a:lnTo>
                  <a:pt x="300639" y="12687"/>
                </a:lnTo>
                <a:lnTo>
                  <a:pt x="347271" y="38727"/>
                </a:lnTo>
                <a:lnTo>
                  <a:pt x="383978" y="76266"/>
                </a:lnTo>
                <a:lnTo>
                  <a:pt x="409686" y="122578"/>
                </a:lnTo>
                <a:lnTo>
                  <a:pt x="422348" y="173188"/>
                </a:lnTo>
                <a:lnTo>
                  <a:pt x="423192" y="190313"/>
                </a:lnTo>
                <a:lnTo>
                  <a:pt x="422399" y="208552"/>
                </a:lnTo>
                <a:lnTo>
                  <a:pt x="410505" y="261118"/>
                </a:lnTo>
                <a:lnTo>
                  <a:pt x="386025" y="307584"/>
                </a:lnTo>
                <a:lnTo>
                  <a:pt x="350546" y="344560"/>
                </a:lnTo>
                <a:lnTo>
                  <a:pt x="305167" y="370012"/>
                </a:lnTo>
                <a:lnTo>
                  <a:pt x="251296" y="378990"/>
                </a:lnTo>
                <a:lnTo>
                  <a:pt x="58526" y="378990"/>
                </a:lnTo>
                <a:lnTo>
                  <a:pt x="58526" y="598568"/>
                </a:lnTo>
                <a:lnTo>
                  <a:pt x="0" y="598568"/>
                </a:lnTo>
                <a:close/>
              </a:path>
              <a:path w="996314" h="603885">
                <a:moveTo>
                  <a:pt x="58526" y="327012"/>
                </a:moveTo>
                <a:lnTo>
                  <a:pt x="248840" y="327012"/>
                </a:lnTo>
                <a:lnTo>
                  <a:pt x="261540" y="326309"/>
                </a:lnTo>
                <a:lnTo>
                  <a:pt x="306446" y="309567"/>
                </a:lnTo>
                <a:lnTo>
                  <a:pt x="339687" y="275686"/>
                </a:lnTo>
                <a:lnTo>
                  <a:pt x="359741" y="229374"/>
                </a:lnTo>
                <a:lnTo>
                  <a:pt x="364461" y="190313"/>
                </a:lnTo>
                <a:lnTo>
                  <a:pt x="363860" y="176679"/>
                </a:lnTo>
                <a:lnTo>
                  <a:pt x="354843" y="137926"/>
                </a:lnTo>
                <a:lnTo>
                  <a:pt x="336617" y="104352"/>
                </a:lnTo>
                <a:lnTo>
                  <a:pt x="300959" y="71610"/>
                </a:lnTo>
                <a:lnTo>
                  <a:pt x="255875" y="56109"/>
                </a:lnTo>
                <a:lnTo>
                  <a:pt x="243929" y="55457"/>
                </a:lnTo>
                <a:lnTo>
                  <a:pt x="58526" y="55457"/>
                </a:lnTo>
                <a:lnTo>
                  <a:pt x="58526" y="327012"/>
                </a:lnTo>
                <a:close/>
              </a:path>
              <a:path w="996314" h="603885">
                <a:moveTo>
                  <a:pt x="481885" y="296726"/>
                </a:moveTo>
                <a:lnTo>
                  <a:pt x="486591" y="243213"/>
                </a:lnTo>
                <a:lnTo>
                  <a:pt x="500711" y="189904"/>
                </a:lnTo>
                <a:lnTo>
                  <a:pt x="523835" y="139563"/>
                </a:lnTo>
                <a:lnTo>
                  <a:pt x="555555" y="94952"/>
                </a:lnTo>
                <a:lnTo>
                  <a:pt x="595919" y="56889"/>
                </a:lnTo>
                <a:lnTo>
                  <a:pt x="644572" y="26603"/>
                </a:lnTo>
                <a:lnTo>
                  <a:pt x="700899" y="6650"/>
                </a:lnTo>
                <a:lnTo>
                  <a:pt x="764286" y="0"/>
                </a:lnTo>
                <a:lnTo>
                  <a:pt x="802732" y="2263"/>
                </a:lnTo>
                <a:lnTo>
                  <a:pt x="870877" y="20374"/>
                </a:lnTo>
                <a:lnTo>
                  <a:pt x="926974" y="55584"/>
                </a:lnTo>
                <a:lnTo>
                  <a:pt x="968720" y="102447"/>
                </a:lnTo>
                <a:lnTo>
                  <a:pt x="984068" y="129945"/>
                </a:lnTo>
                <a:lnTo>
                  <a:pt x="937819" y="158594"/>
                </a:lnTo>
                <a:lnTo>
                  <a:pt x="930350" y="144449"/>
                </a:lnTo>
                <a:lnTo>
                  <a:pt x="922062" y="131480"/>
                </a:lnTo>
                <a:lnTo>
                  <a:pt x="892607" y="99518"/>
                </a:lnTo>
                <a:lnTo>
                  <a:pt x="859034" y="76534"/>
                </a:lnTo>
                <a:lnTo>
                  <a:pt x="823004" y="61647"/>
                </a:lnTo>
                <a:lnTo>
                  <a:pt x="785568" y="54382"/>
                </a:lnTo>
                <a:lnTo>
                  <a:pt x="761012" y="53001"/>
                </a:lnTo>
                <a:lnTo>
                  <a:pt x="734984" y="54369"/>
                </a:lnTo>
                <a:lnTo>
                  <a:pt x="687610" y="65318"/>
                </a:lnTo>
                <a:lnTo>
                  <a:pt x="646516" y="86587"/>
                </a:lnTo>
                <a:lnTo>
                  <a:pt x="611933" y="115032"/>
                </a:lnTo>
                <a:lnTo>
                  <a:pt x="583935" y="149936"/>
                </a:lnTo>
                <a:lnTo>
                  <a:pt x="562755" y="189533"/>
                </a:lnTo>
                <a:lnTo>
                  <a:pt x="548558" y="233057"/>
                </a:lnTo>
                <a:lnTo>
                  <a:pt x="541498" y="277669"/>
                </a:lnTo>
                <a:lnTo>
                  <a:pt x="540616" y="300204"/>
                </a:lnTo>
                <a:lnTo>
                  <a:pt x="541690" y="324620"/>
                </a:lnTo>
                <a:lnTo>
                  <a:pt x="550285" y="371994"/>
                </a:lnTo>
                <a:lnTo>
                  <a:pt x="567181" y="416912"/>
                </a:lnTo>
                <a:lnTo>
                  <a:pt x="590612" y="456919"/>
                </a:lnTo>
                <a:lnTo>
                  <a:pt x="620272" y="491478"/>
                </a:lnTo>
                <a:lnTo>
                  <a:pt x="655469" y="519206"/>
                </a:lnTo>
                <a:lnTo>
                  <a:pt x="695860" y="539376"/>
                </a:lnTo>
                <a:lnTo>
                  <a:pt x="740062" y="549608"/>
                </a:lnTo>
                <a:lnTo>
                  <a:pt x="763467" y="550887"/>
                </a:lnTo>
                <a:lnTo>
                  <a:pt x="776129" y="550490"/>
                </a:lnTo>
                <a:lnTo>
                  <a:pt x="815036" y="544543"/>
                </a:lnTo>
                <a:lnTo>
                  <a:pt x="853713" y="530883"/>
                </a:lnTo>
                <a:lnTo>
                  <a:pt x="889985" y="508936"/>
                </a:lnTo>
                <a:lnTo>
                  <a:pt x="921934" y="479238"/>
                </a:lnTo>
                <a:lnTo>
                  <a:pt x="947028" y="440177"/>
                </a:lnTo>
                <a:lnTo>
                  <a:pt x="995732" y="465348"/>
                </a:lnTo>
                <a:lnTo>
                  <a:pt x="967684" y="511200"/>
                </a:lnTo>
                <a:lnTo>
                  <a:pt x="927946" y="547919"/>
                </a:lnTo>
                <a:lnTo>
                  <a:pt x="881403" y="575750"/>
                </a:lnTo>
                <a:lnTo>
                  <a:pt x="830180" y="594475"/>
                </a:lnTo>
                <a:lnTo>
                  <a:pt x="777460" y="603108"/>
                </a:lnTo>
                <a:lnTo>
                  <a:pt x="760193" y="603684"/>
                </a:lnTo>
                <a:lnTo>
                  <a:pt x="730226" y="602008"/>
                </a:lnTo>
                <a:lnTo>
                  <a:pt x="674053" y="588604"/>
                </a:lnTo>
                <a:lnTo>
                  <a:pt x="623162" y="562372"/>
                </a:lnTo>
                <a:lnTo>
                  <a:pt x="579165" y="527379"/>
                </a:lnTo>
                <a:lnTo>
                  <a:pt x="542445" y="484571"/>
                </a:lnTo>
                <a:lnTo>
                  <a:pt x="513693" y="435560"/>
                </a:lnTo>
                <a:lnTo>
                  <a:pt x="493396" y="381216"/>
                </a:lnTo>
                <a:lnTo>
                  <a:pt x="483164" y="325145"/>
                </a:lnTo>
                <a:lnTo>
                  <a:pt x="481885" y="296726"/>
                </a:lnTo>
                <a:close/>
              </a:path>
            </a:pathLst>
          </a:custGeom>
          <a:ln w="261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644092" y="1504435"/>
            <a:ext cx="459740" cy="595630"/>
          </a:xfrm>
          <a:custGeom>
            <a:avLst/>
            <a:gdLst/>
            <a:ahLst/>
            <a:cxnLst/>
            <a:rect l="l" t="t" r="r" b="b"/>
            <a:pathLst>
              <a:path w="459739" h="595630">
                <a:moveTo>
                  <a:pt x="0" y="0"/>
                </a:moveTo>
                <a:lnTo>
                  <a:pt x="459209" y="0"/>
                </a:lnTo>
                <a:lnTo>
                  <a:pt x="459209" y="595089"/>
                </a:lnTo>
                <a:lnTo>
                  <a:pt x="400682" y="595089"/>
                </a:lnTo>
                <a:lnTo>
                  <a:pt x="400682" y="51978"/>
                </a:lnTo>
                <a:lnTo>
                  <a:pt x="57708" y="51978"/>
                </a:lnTo>
                <a:lnTo>
                  <a:pt x="57708" y="595089"/>
                </a:lnTo>
                <a:lnTo>
                  <a:pt x="0" y="595089"/>
                </a:lnTo>
                <a:lnTo>
                  <a:pt x="0" y="0"/>
                </a:lnTo>
                <a:close/>
              </a:path>
            </a:pathLst>
          </a:custGeom>
          <a:ln w="261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254321" y="1504435"/>
            <a:ext cx="400050" cy="595630"/>
          </a:xfrm>
          <a:custGeom>
            <a:avLst/>
            <a:gdLst/>
            <a:ahLst/>
            <a:cxnLst/>
            <a:rect l="l" t="t" r="r" b="b"/>
            <a:pathLst>
              <a:path w="400050" h="595630">
                <a:moveTo>
                  <a:pt x="399659" y="543110"/>
                </a:moveTo>
                <a:lnTo>
                  <a:pt x="399659" y="595089"/>
                </a:lnTo>
                <a:lnTo>
                  <a:pt x="0" y="595089"/>
                </a:lnTo>
                <a:lnTo>
                  <a:pt x="0" y="0"/>
                </a:lnTo>
                <a:lnTo>
                  <a:pt x="392292" y="0"/>
                </a:lnTo>
                <a:lnTo>
                  <a:pt x="392292" y="51978"/>
                </a:lnTo>
                <a:lnTo>
                  <a:pt x="58526" y="51978"/>
                </a:lnTo>
                <a:lnTo>
                  <a:pt x="58526" y="266439"/>
                </a:lnTo>
                <a:lnTo>
                  <a:pt x="349522" y="266439"/>
                </a:lnTo>
                <a:lnTo>
                  <a:pt x="349522" y="315962"/>
                </a:lnTo>
                <a:lnTo>
                  <a:pt x="58526" y="315962"/>
                </a:lnTo>
                <a:lnTo>
                  <a:pt x="58526" y="543110"/>
                </a:lnTo>
                <a:lnTo>
                  <a:pt x="399659" y="543110"/>
                </a:lnTo>
                <a:close/>
              </a:path>
            </a:pathLst>
          </a:custGeom>
          <a:ln w="261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5765604" y="1504435"/>
            <a:ext cx="927100" cy="595630"/>
          </a:xfrm>
          <a:custGeom>
            <a:avLst/>
            <a:gdLst/>
            <a:ahLst/>
            <a:cxnLst/>
            <a:rect l="l" t="t" r="r" b="b"/>
            <a:pathLst>
              <a:path w="927100" h="595630">
                <a:moveTo>
                  <a:pt x="57708" y="263983"/>
                </a:moveTo>
                <a:lnTo>
                  <a:pt x="148363" y="263983"/>
                </a:lnTo>
                <a:lnTo>
                  <a:pt x="342769" y="0"/>
                </a:lnTo>
                <a:lnTo>
                  <a:pt x="409891" y="0"/>
                </a:lnTo>
                <a:lnTo>
                  <a:pt x="201159" y="286698"/>
                </a:lnTo>
                <a:lnTo>
                  <a:pt x="431582" y="595089"/>
                </a:lnTo>
                <a:lnTo>
                  <a:pt x="364461" y="595089"/>
                </a:lnTo>
                <a:lnTo>
                  <a:pt x="153274" y="315962"/>
                </a:lnTo>
                <a:lnTo>
                  <a:pt x="57708" y="315962"/>
                </a:lnTo>
                <a:lnTo>
                  <a:pt x="57708" y="595089"/>
                </a:lnTo>
                <a:lnTo>
                  <a:pt x="0" y="595089"/>
                </a:lnTo>
                <a:lnTo>
                  <a:pt x="0" y="0"/>
                </a:lnTo>
                <a:lnTo>
                  <a:pt x="57708" y="0"/>
                </a:lnTo>
                <a:lnTo>
                  <a:pt x="57708" y="263983"/>
                </a:lnTo>
                <a:close/>
              </a:path>
              <a:path w="927100" h="595630">
                <a:moveTo>
                  <a:pt x="927010" y="51978"/>
                </a:moveTo>
                <a:lnTo>
                  <a:pt x="715004" y="51978"/>
                </a:lnTo>
                <a:lnTo>
                  <a:pt x="715004" y="595089"/>
                </a:lnTo>
                <a:lnTo>
                  <a:pt x="656273" y="595089"/>
                </a:lnTo>
                <a:lnTo>
                  <a:pt x="656273" y="51978"/>
                </a:lnTo>
                <a:lnTo>
                  <a:pt x="444267" y="51978"/>
                </a:lnTo>
                <a:lnTo>
                  <a:pt x="444267" y="0"/>
                </a:lnTo>
                <a:lnTo>
                  <a:pt x="927010" y="0"/>
                </a:lnTo>
                <a:lnTo>
                  <a:pt x="927010" y="51978"/>
                </a:lnTo>
                <a:close/>
              </a:path>
            </a:pathLst>
          </a:custGeom>
          <a:ln w="261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6782341" y="1504435"/>
            <a:ext cx="475615" cy="595630"/>
          </a:xfrm>
          <a:custGeom>
            <a:avLst/>
            <a:gdLst/>
            <a:ahLst/>
            <a:cxnLst/>
            <a:rect l="l" t="t" r="r" b="b"/>
            <a:pathLst>
              <a:path w="475615" h="595630">
                <a:moveTo>
                  <a:pt x="57708" y="507094"/>
                </a:moveTo>
                <a:lnTo>
                  <a:pt x="426671" y="0"/>
                </a:lnTo>
                <a:lnTo>
                  <a:pt x="475170" y="0"/>
                </a:lnTo>
                <a:lnTo>
                  <a:pt x="475170" y="595089"/>
                </a:lnTo>
                <a:lnTo>
                  <a:pt x="416439" y="595089"/>
                </a:lnTo>
                <a:lnTo>
                  <a:pt x="416439" y="96384"/>
                </a:lnTo>
                <a:lnTo>
                  <a:pt x="53615" y="595089"/>
                </a:lnTo>
                <a:lnTo>
                  <a:pt x="0" y="595089"/>
                </a:lnTo>
                <a:lnTo>
                  <a:pt x="0" y="0"/>
                </a:lnTo>
                <a:lnTo>
                  <a:pt x="57708" y="0"/>
                </a:lnTo>
                <a:lnTo>
                  <a:pt x="57708" y="507094"/>
                </a:lnTo>
                <a:close/>
              </a:path>
            </a:pathLst>
          </a:custGeom>
          <a:ln w="261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7396628" y="1504435"/>
            <a:ext cx="448309" cy="595630"/>
          </a:xfrm>
          <a:custGeom>
            <a:avLst/>
            <a:gdLst/>
            <a:ahLst/>
            <a:cxnLst/>
            <a:rect l="l" t="t" r="r" b="b"/>
            <a:pathLst>
              <a:path w="448309" h="595630">
                <a:moveTo>
                  <a:pt x="447749" y="441610"/>
                </a:moveTo>
                <a:lnTo>
                  <a:pt x="440152" y="488958"/>
                </a:lnTo>
                <a:lnTo>
                  <a:pt x="418434" y="529553"/>
                </a:lnTo>
                <a:lnTo>
                  <a:pt x="386281" y="561579"/>
                </a:lnTo>
                <a:lnTo>
                  <a:pt x="345225" y="583834"/>
                </a:lnTo>
                <a:lnTo>
                  <a:pt x="297685" y="594385"/>
                </a:lnTo>
                <a:lnTo>
                  <a:pt x="280764" y="595089"/>
                </a:lnTo>
                <a:lnTo>
                  <a:pt x="0" y="595089"/>
                </a:lnTo>
                <a:lnTo>
                  <a:pt x="0" y="0"/>
                </a:lnTo>
                <a:lnTo>
                  <a:pt x="286698" y="0"/>
                </a:lnTo>
                <a:lnTo>
                  <a:pt x="329903" y="7597"/>
                </a:lnTo>
                <a:lnTo>
                  <a:pt x="366047" y="28854"/>
                </a:lnTo>
                <a:lnTo>
                  <a:pt x="393839" y="59306"/>
                </a:lnTo>
                <a:lnTo>
                  <a:pt x="412756" y="96794"/>
                </a:lnTo>
                <a:lnTo>
                  <a:pt x="421964" y="137849"/>
                </a:lnTo>
                <a:lnTo>
                  <a:pt x="416900" y="194918"/>
                </a:lnTo>
                <a:lnTo>
                  <a:pt x="399863" y="234311"/>
                </a:lnTo>
                <a:lnTo>
                  <a:pt x="372800" y="266848"/>
                </a:lnTo>
                <a:lnTo>
                  <a:pt x="337039" y="289972"/>
                </a:lnTo>
                <a:lnTo>
                  <a:pt x="361276" y="299168"/>
                </a:lnTo>
                <a:lnTo>
                  <a:pt x="401692" y="327306"/>
                </a:lnTo>
                <a:lnTo>
                  <a:pt x="430943" y="367556"/>
                </a:lnTo>
                <a:lnTo>
                  <a:pt x="445882" y="415237"/>
                </a:lnTo>
                <a:lnTo>
                  <a:pt x="447749" y="441610"/>
                </a:lnTo>
                <a:close/>
              </a:path>
              <a:path w="448309" h="595630">
                <a:moveTo>
                  <a:pt x="389018" y="431582"/>
                </a:moveTo>
                <a:lnTo>
                  <a:pt x="381446" y="389427"/>
                </a:lnTo>
                <a:lnTo>
                  <a:pt x="359959" y="353410"/>
                </a:lnTo>
                <a:lnTo>
                  <a:pt x="327421" y="328240"/>
                </a:lnTo>
                <a:lnTo>
                  <a:pt x="286698" y="318417"/>
                </a:lnTo>
                <a:lnTo>
                  <a:pt x="58731" y="318417"/>
                </a:lnTo>
                <a:lnTo>
                  <a:pt x="58731" y="543929"/>
                </a:lnTo>
                <a:lnTo>
                  <a:pt x="280764" y="543929"/>
                </a:lnTo>
                <a:lnTo>
                  <a:pt x="323124" y="534720"/>
                </a:lnTo>
                <a:lnTo>
                  <a:pt x="357503" y="509959"/>
                </a:lnTo>
                <a:lnTo>
                  <a:pt x="380627" y="473943"/>
                </a:lnTo>
                <a:lnTo>
                  <a:pt x="389018" y="431582"/>
                </a:lnTo>
                <a:close/>
              </a:path>
              <a:path w="448309" h="595630">
                <a:moveTo>
                  <a:pt x="58731" y="51159"/>
                </a:moveTo>
                <a:lnTo>
                  <a:pt x="58731" y="270736"/>
                </a:lnTo>
                <a:lnTo>
                  <a:pt x="263165" y="270736"/>
                </a:lnTo>
                <a:lnTo>
                  <a:pt x="303888" y="261528"/>
                </a:lnTo>
                <a:lnTo>
                  <a:pt x="336016" y="237176"/>
                </a:lnTo>
                <a:lnTo>
                  <a:pt x="357094" y="202387"/>
                </a:lnTo>
                <a:lnTo>
                  <a:pt x="364666" y="160845"/>
                </a:lnTo>
                <a:lnTo>
                  <a:pt x="364218" y="149744"/>
                </a:lnTo>
                <a:lnTo>
                  <a:pt x="353551" y="108509"/>
                </a:lnTo>
                <a:lnTo>
                  <a:pt x="330504" y="76496"/>
                </a:lnTo>
                <a:lnTo>
                  <a:pt x="297749" y="56109"/>
                </a:lnTo>
                <a:lnTo>
                  <a:pt x="268281" y="51159"/>
                </a:lnTo>
                <a:lnTo>
                  <a:pt x="58731" y="51159"/>
                </a:lnTo>
                <a:close/>
              </a:path>
            </a:pathLst>
          </a:custGeom>
          <a:ln w="261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7969233" y="1504435"/>
            <a:ext cx="393700" cy="595630"/>
          </a:xfrm>
          <a:custGeom>
            <a:avLst/>
            <a:gdLst/>
            <a:ahLst/>
            <a:cxnLst/>
            <a:rect l="l" t="t" r="r" b="b"/>
            <a:pathLst>
              <a:path w="393700" h="595630">
                <a:moveTo>
                  <a:pt x="0" y="0"/>
                </a:moveTo>
                <a:lnTo>
                  <a:pt x="57708" y="0"/>
                </a:lnTo>
                <a:lnTo>
                  <a:pt x="57708" y="227148"/>
                </a:lnTo>
                <a:lnTo>
                  <a:pt x="198499" y="227148"/>
                </a:lnTo>
                <a:lnTo>
                  <a:pt x="240092" y="230218"/>
                </a:lnTo>
                <a:lnTo>
                  <a:pt x="277694" y="239427"/>
                </a:lnTo>
                <a:lnTo>
                  <a:pt x="325541" y="263983"/>
                </a:lnTo>
                <a:lnTo>
                  <a:pt x="361647" y="301125"/>
                </a:lnTo>
                <a:lnTo>
                  <a:pt x="385053" y="350507"/>
                </a:lnTo>
                <a:lnTo>
                  <a:pt x="392215" y="389491"/>
                </a:lnTo>
                <a:lnTo>
                  <a:pt x="393110" y="410709"/>
                </a:lnTo>
                <a:lnTo>
                  <a:pt x="392189" y="431570"/>
                </a:lnTo>
                <a:lnTo>
                  <a:pt x="384822" y="470144"/>
                </a:lnTo>
                <a:lnTo>
                  <a:pt x="360931" y="519628"/>
                </a:lnTo>
                <a:lnTo>
                  <a:pt x="324723" y="557358"/>
                </a:lnTo>
                <a:lnTo>
                  <a:pt x="276876" y="582606"/>
                </a:lnTo>
                <a:lnTo>
                  <a:pt x="239478" y="591968"/>
                </a:lnTo>
                <a:lnTo>
                  <a:pt x="198499" y="595089"/>
                </a:lnTo>
                <a:lnTo>
                  <a:pt x="0" y="595089"/>
                </a:lnTo>
                <a:lnTo>
                  <a:pt x="0" y="0"/>
                </a:lnTo>
                <a:close/>
              </a:path>
              <a:path w="393700" h="595630">
                <a:moveTo>
                  <a:pt x="57708" y="543929"/>
                </a:moveTo>
                <a:lnTo>
                  <a:pt x="198499" y="543929"/>
                </a:lnTo>
                <a:lnTo>
                  <a:pt x="215573" y="543302"/>
                </a:lnTo>
                <a:lnTo>
                  <a:pt x="259277" y="533902"/>
                </a:lnTo>
                <a:lnTo>
                  <a:pt x="292697" y="514372"/>
                </a:lnTo>
                <a:lnTo>
                  <a:pt x="321858" y="475286"/>
                </a:lnTo>
                <a:lnTo>
                  <a:pt x="332384" y="438131"/>
                </a:lnTo>
                <a:lnTo>
                  <a:pt x="334379" y="410709"/>
                </a:lnTo>
                <a:lnTo>
                  <a:pt x="333880" y="396743"/>
                </a:lnTo>
                <a:lnTo>
                  <a:pt x="326398" y="357913"/>
                </a:lnTo>
                <a:lnTo>
                  <a:pt x="301637" y="315962"/>
                </a:lnTo>
                <a:lnTo>
                  <a:pt x="259277" y="288335"/>
                </a:lnTo>
                <a:lnTo>
                  <a:pt x="215573" y="278935"/>
                </a:lnTo>
                <a:lnTo>
                  <a:pt x="198499" y="278308"/>
                </a:lnTo>
                <a:lnTo>
                  <a:pt x="57708" y="278308"/>
                </a:lnTo>
                <a:lnTo>
                  <a:pt x="57708" y="543929"/>
                </a:lnTo>
                <a:close/>
              </a:path>
            </a:pathLst>
          </a:custGeom>
          <a:ln w="261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8444404" y="1505253"/>
            <a:ext cx="59055" cy="594360"/>
          </a:xfrm>
          <a:custGeom>
            <a:avLst/>
            <a:gdLst/>
            <a:ahLst/>
            <a:cxnLst/>
            <a:rect l="l" t="t" r="r" b="b"/>
            <a:pathLst>
              <a:path w="59054" h="594360">
                <a:moveTo>
                  <a:pt x="0" y="594270"/>
                </a:moveTo>
                <a:lnTo>
                  <a:pt x="0" y="0"/>
                </a:lnTo>
                <a:lnTo>
                  <a:pt x="58731" y="0"/>
                </a:lnTo>
                <a:lnTo>
                  <a:pt x="58731" y="594270"/>
                </a:lnTo>
                <a:lnTo>
                  <a:pt x="0" y="594270"/>
                </a:lnTo>
                <a:close/>
              </a:path>
            </a:pathLst>
          </a:custGeom>
          <a:ln w="261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8868642" y="1500137"/>
            <a:ext cx="1416050" cy="603885"/>
          </a:xfrm>
          <a:custGeom>
            <a:avLst/>
            <a:gdLst/>
            <a:ahLst/>
            <a:cxnLst/>
            <a:rect l="l" t="t" r="r" b="b"/>
            <a:pathLst>
              <a:path w="1416050" h="603885">
                <a:moveTo>
                  <a:pt x="0" y="599386"/>
                </a:moveTo>
                <a:lnTo>
                  <a:pt x="0" y="4297"/>
                </a:lnTo>
                <a:lnTo>
                  <a:pt x="246384" y="4297"/>
                </a:lnTo>
                <a:lnTo>
                  <a:pt x="300639" y="13506"/>
                </a:lnTo>
                <a:lnTo>
                  <a:pt x="347271" y="39546"/>
                </a:lnTo>
                <a:lnTo>
                  <a:pt x="383979" y="77084"/>
                </a:lnTo>
                <a:lnTo>
                  <a:pt x="409686" y="123397"/>
                </a:lnTo>
                <a:lnTo>
                  <a:pt x="422348" y="174006"/>
                </a:lnTo>
                <a:lnTo>
                  <a:pt x="423192" y="191132"/>
                </a:lnTo>
                <a:lnTo>
                  <a:pt x="422399" y="209370"/>
                </a:lnTo>
                <a:lnTo>
                  <a:pt x="410505" y="261937"/>
                </a:lnTo>
                <a:lnTo>
                  <a:pt x="386025" y="308403"/>
                </a:lnTo>
                <a:lnTo>
                  <a:pt x="350546" y="345378"/>
                </a:lnTo>
                <a:lnTo>
                  <a:pt x="305167" y="370830"/>
                </a:lnTo>
                <a:lnTo>
                  <a:pt x="251296" y="379809"/>
                </a:lnTo>
                <a:lnTo>
                  <a:pt x="58526" y="379809"/>
                </a:lnTo>
                <a:lnTo>
                  <a:pt x="58526" y="599386"/>
                </a:lnTo>
                <a:lnTo>
                  <a:pt x="0" y="599386"/>
                </a:lnTo>
                <a:close/>
              </a:path>
              <a:path w="1416050" h="603885">
                <a:moveTo>
                  <a:pt x="58526" y="327831"/>
                </a:moveTo>
                <a:lnTo>
                  <a:pt x="248840" y="327831"/>
                </a:lnTo>
                <a:lnTo>
                  <a:pt x="261541" y="327127"/>
                </a:lnTo>
                <a:lnTo>
                  <a:pt x="306446" y="310385"/>
                </a:lnTo>
                <a:lnTo>
                  <a:pt x="339687" y="276505"/>
                </a:lnTo>
                <a:lnTo>
                  <a:pt x="359741" y="230192"/>
                </a:lnTo>
                <a:lnTo>
                  <a:pt x="364461" y="191132"/>
                </a:lnTo>
                <a:lnTo>
                  <a:pt x="363860" y="177498"/>
                </a:lnTo>
                <a:lnTo>
                  <a:pt x="354843" y="138745"/>
                </a:lnTo>
                <a:lnTo>
                  <a:pt x="336617" y="105171"/>
                </a:lnTo>
                <a:lnTo>
                  <a:pt x="300959" y="72429"/>
                </a:lnTo>
                <a:lnTo>
                  <a:pt x="255875" y="56927"/>
                </a:lnTo>
                <a:lnTo>
                  <a:pt x="243929" y="56275"/>
                </a:lnTo>
                <a:lnTo>
                  <a:pt x="58526" y="56275"/>
                </a:lnTo>
                <a:lnTo>
                  <a:pt x="58526" y="327831"/>
                </a:lnTo>
                <a:close/>
              </a:path>
              <a:path w="1416050" h="603885">
                <a:moveTo>
                  <a:pt x="705759" y="4297"/>
                </a:moveTo>
                <a:lnTo>
                  <a:pt x="755077" y="4297"/>
                </a:lnTo>
                <a:lnTo>
                  <a:pt x="1002485" y="599386"/>
                </a:lnTo>
                <a:lnTo>
                  <a:pt x="940480" y="599386"/>
                </a:lnTo>
                <a:lnTo>
                  <a:pt x="863331" y="413370"/>
                </a:lnTo>
                <a:lnTo>
                  <a:pt x="595868" y="413370"/>
                </a:lnTo>
                <a:lnTo>
                  <a:pt x="519538" y="599386"/>
                </a:lnTo>
                <a:lnTo>
                  <a:pt x="456714" y="599386"/>
                </a:lnTo>
                <a:lnTo>
                  <a:pt x="705759" y="4297"/>
                </a:lnTo>
                <a:close/>
              </a:path>
              <a:path w="1416050" h="603885">
                <a:moveTo>
                  <a:pt x="849825" y="367121"/>
                </a:moveTo>
                <a:lnTo>
                  <a:pt x="729907" y="73056"/>
                </a:lnTo>
                <a:lnTo>
                  <a:pt x="608556" y="367121"/>
                </a:lnTo>
                <a:lnTo>
                  <a:pt x="849825" y="367121"/>
                </a:lnTo>
                <a:close/>
              </a:path>
              <a:path w="1416050" h="603885">
                <a:moveTo>
                  <a:pt x="1054443" y="74693"/>
                </a:moveTo>
                <a:lnTo>
                  <a:pt x="1084064" y="43383"/>
                </a:lnTo>
                <a:lnTo>
                  <a:pt x="1120950" y="19849"/>
                </a:lnTo>
                <a:lnTo>
                  <a:pt x="1165510" y="4962"/>
                </a:lnTo>
                <a:lnTo>
                  <a:pt x="1217744" y="0"/>
                </a:lnTo>
                <a:lnTo>
                  <a:pt x="1256178" y="2263"/>
                </a:lnTo>
                <a:lnTo>
                  <a:pt x="1319309" y="20374"/>
                </a:lnTo>
                <a:lnTo>
                  <a:pt x="1363613" y="56211"/>
                </a:lnTo>
                <a:lnTo>
                  <a:pt x="1386021" y="108087"/>
                </a:lnTo>
                <a:lnTo>
                  <a:pt x="1388822" y="139972"/>
                </a:lnTo>
                <a:lnTo>
                  <a:pt x="1387223" y="164580"/>
                </a:lnTo>
                <a:lnTo>
                  <a:pt x="1374433" y="207964"/>
                </a:lnTo>
                <a:lnTo>
                  <a:pt x="1348956" y="243059"/>
                </a:lnTo>
                <a:lnTo>
                  <a:pt x="1311405" y="266797"/>
                </a:lnTo>
                <a:lnTo>
                  <a:pt x="1288140" y="274215"/>
                </a:lnTo>
                <a:lnTo>
                  <a:pt x="1316649" y="280431"/>
                </a:lnTo>
                <a:lnTo>
                  <a:pt x="1363613" y="304988"/>
                </a:lnTo>
                <a:lnTo>
                  <a:pt x="1396752" y="344828"/>
                </a:lnTo>
                <a:lnTo>
                  <a:pt x="1413532" y="395272"/>
                </a:lnTo>
                <a:lnTo>
                  <a:pt x="1415630" y="424215"/>
                </a:lnTo>
                <a:lnTo>
                  <a:pt x="1414683" y="443451"/>
                </a:lnTo>
                <a:lnTo>
                  <a:pt x="1400487" y="496248"/>
                </a:lnTo>
                <a:lnTo>
                  <a:pt x="1371633" y="540412"/>
                </a:lnTo>
                <a:lnTo>
                  <a:pt x="1329989" y="574113"/>
                </a:lnTo>
                <a:lnTo>
                  <a:pt x="1295302" y="590177"/>
                </a:lnTo>
                <a:lnTo>
                  <a:pt x="1256472" y="600154"/>
                </a:lnTo>
                <a:lnTo>
                  <a:pt x="1214470" y="603479"/>
                </a:lnTo>
                <a:lnTo>
                  <a:pt x="1185066" y="601893"/>
                </a:lnTo>
                <a:lnTo>
                  <a:pt x="1130939" y="589205"/>
                </a:lnTo>
                <a:lnTo>
                  <a:pt x="1083834" y="564188"/>
                </a:lnTo>
                <a:lnTo>
                  <a:pt x="1047817" y="529604"/>
                </a:lnTo>
                <a:lnTo>
                  <a:pt x="1034183" y="508936"/>
                </a:lnTo>
                <a:lnTo>
                  <a:pt x="1081250" y="473738"/>
                </a:lnTo>
                <a:lnTo>
                  <a:pt x="1091866" y="490416"/>
                </a:lnTo>
                <a:lnTo>
                  <a:pt x="1104477" y="505252"/>
                </a:lnTo>
                <a:lnTo>
                  <a:pt x="1135684" y="529400"/>
                </a:lnTo>
                <a:lnTo>
                  <a:pt x="1173798" y="544748"/>
                </a:lnTo>
                <a:lnTo>
                  <a:pt x="1217744" y="549864"/>
                </a:lnTo>
                <a:lnTo>
                  <a:pt x="1232594" y="549314"/>
                </a:lnTo>
                <a:lnTo>
                  <a:pt x="1273611" y="541064"/>
                </a:lnTo>
                <a:lnTo>
                  <a:pt x="1307952" y="523951"/>
                </a:lnTo>
                <a:lnTo>
                  <a:pt x="1340745" y="488766"/>
                </a:lnTo>
                <a:lnTo>
                  <a:pt x="1356246" y="440996"/>
                </a:lnTo>
                <a:lnTo>
                  <a:pt x="1356899" y="427490"/>
                </a:lnTo>
                <a:lnTo>
                  <a:pt x="1354072" y="399403"/>
                </a:lnTo>
                <a:lnTo>
                  <a:pt x="1331459" y="352745"/>
                </a:lnTo>
                <a:lnTo>
                  <a:pt x="1286861" y="319313"/>
                </a:lnTo>
                <a:lnTo>
                  <a:pt x="1224037" y="302328"/>
                </a:lnTo>
                <a:lnTo>
                  <a:pt x="1186025" y="300204"/>
                </a:lnTo>
                <a:lnTo>
                  <a:pt x="1144893" y="300204"/>
                </a:lnTo>
                <a:lnTo>
                  <a:pt x="1144893" y="247408"/>
                </a:lnTo>
                <a:lnTo>
                  <a:pt x="1186025" y="247408"/>
                </a:lnTo>
                <a:lnTo>
                  <a:pt x="1218844" y="245707"/>
                </a:lnTo>
                <a:lnTo>
                  <a:pt x="1272664" y="232098"/>
                </a:lnTo>
                <a:lnTo>
                  <a:pt x="1310318" y="205111"/>
                </a:lnTo>
                <a:lnTo>
                  <a:pt x="1329349" y="166742"/>
                </a:lnTo>
                <a:lnTo>
                  <a:pt x="1331728" y="143451"/>
                </a:lnTo>
                <a:lnTo>
                  <a:pt x="1329758" y="121862"/>
                </a:lnTo>
                <a:lnTo>
                  <a:pt x="1300214" y="74283"/>
                </a:lnTo>
                <a:lnTo>
                  <a:pt x="1264197" y="56940"/>
                </a:lnTo>
                <a:lnTo>
                  <a:pt x="1218767" y="51159"/>
                </a:lnTo>
                <a:lnTo>
                  <a:pt x="1198368" y="52182"/>
                </a:lnTo>
                <a:lnTo>
                  <a:pt x="1161021" y="60368"/>
                </a:lnTo>
                <a:lnTo>
                  <a:pt x="1115118" y="86510"/>
                </a:lnTo>
                <a:lnTo>
                  <a:pt x="1093733" y="110709"/>
                </a:lnTo>
                <a:lnTo>
                  <a:pt x="1054443" y="74693"/>
                </a:lnTo>
                <a:close/>
              </a:path>
            </a:pathLst>
          </a:custGeom>
          <a:ln w="261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0383975" y="1504435"/>
            <a:ext cx="448309" cy="595630"/>
          </a:xfrm>
          <a:custGeom>
            <a:avLst/>
            <a:gdLst/>
            <a:ahLst/>
            <a:cxnLst/>
            <a:rect l="l" t="t" r="r" b="b"/>
            <a:pathLst>
              <a:path w="448309" h="595630">
                <a:moveTo>
                  <a:pt x="447749" y="441610"/>
                </a:moveTo>
                <a:lnTo>
                  <a:pt x="440152" y="488958"/>
                </a:lnTo>
                <a:lnTo>
                  <a:pt x="418434" y="529553"/>
                </a:lnTo>
                <a:lnTo>
                  <a:pt x="386281" y="561579"/>
                </a:lnTo>
                <a:lnTo>
                  <a:pt x="345225" y="583834"/>
                </a:lnTo>
                <a:lnTo>
                  <a:pt x="297685" y="594385"/>
                </a:lnTo>
                <a:lnTo>
                  <a:pt x="280764" y="595089"/>
                </a:lnTo>
                <a:lnTo>
                  <a:pt x="0" y="595089"/>
                </a:lnTo>
                <a:lnTo>
                  <a:pt x="0" y="0"/>
                </a:lnTo>
                <a:lnTo>
                  <a:pt x="286698" y="0"/>
                </a:lnTo>
                <a:lnTo>
                  <a:pt x="329903" y="7597"/>
                </a:lnTo>
                <a:lnTo>
                  <a:pt x="366047" y="28854"/>
                </a:lnTo>
                <a:lnTo>
                  <a:pt x="393839" y="59306"/>
                </a:lnTo>
                <a:lnTo>
                  <a:pt x="412756" y="96794"/>
                </a:lnTo>
                <a:lnTo>
                  <a:pt x="421964" y="137849"/>
                </a:lnTo>
                <a:lnTo>
                  <a:pt x="416900" y="194918"/>
                </a:lnTo>
                <a:lnTo>
                  <a:pt x="399863" y="234311"/>
                </a:lnTo>
                <a:lnTo>
                  <a:pt x="372800" y="266848"/>
                </a:lnTo>
                <a:lnTo>
                  <a:pt x="337039" y="289972"/>
                </a:lnTo>
                <a:lnTo>
                  <a:pt x="361276" y="299168"/>
                </a:lnTo>
                <a:lnTo>
                  <a:pt x="401692" y="327306"/>
                </a:lnTo>
                <a:lnTo>
                  <a:pt x="430943" y="367556"/>
                </a:lnTo>
                <a:lnTo>
                  <a:pt x="445882" y="415237"/>
                </a:lnTo>
                <a:lnTo>
                  <a:pt x="447749" y="441610"/>
                </a:lnTo>
                <a:close/>
              </a:path>
              <a:path w="448309" h="595630">
                <a:moveTo>
                  <a:pt x="389018" y="431582"/>
                </a:moveTo>
                <a:lnTo>
                  <a:pt x="381446" y="389427"/>
                </a:lnTo>
                <a:lnTo>
                  <a:pt x="359959" y="353410"/>
                </a:lnTo>
                <a:lnTo>
                  <a:pt x="327421" y="328240"/>
                </a:lnTo>
                <a:lnTo>
                  <a:pt x="286698" y="318417"/>
                </a:lnTo>
                <a:lnTo>
                  <a:pt x="58731" y="318417"/>
                </a:lnTo>
                <a:lnTo>
                  <a:pt x="58731" y="543929"/>
                </a:lnTo>
                <a:lnTo>
                  <a:pt x="280764" y="543929"/>
                </a:lnTo>
                <a:lnTo>
                  <a:pt x="323124" y="534720"/>
                </a:lnTo>
                <a:lnTo>
                  <a:pt x="357503" y="509959"/>
                </a:lnTo>
                <a:lnTo>
                  <a:pt x="380627" y="473943"/>
                </a:lnTo>
                <a:lnTo>
                  <a:pt x="389018" y="431582"/>
                </a:lnTo>
                <a:close/>
              </a:path>
              <a:path w="448309" h="595630">
                <a:moveTo>
                  <a:pt x="58731" y="51159"/>
                </a:moveTo>
                <a:lnTo>
                  <a:pt x="58731" y="270736"/>
                </a:lnTo>
                <a:lnTo>
                  <a:pt x="263165" y="270736"/>
                </a:lnTo>
                <a:lnTo>
                  <a:pt x="303888" y="261528"/>
                </a:lnTo>
                <a:lnTo>
                  <a:pt x="336016" y="237176"/>
                </a:lnTo>
                <a:lnTo>
                  <a:pt x="357094" y="202387"/>
                </a:lnTo>
                <a:lnTo>
                  <a:pt x="364666" y="160845"/>
                </a:lnTo>
                <a:lnTo>
                  <a:pt x="364218" y="149744"/>
                </a:lnTo>
                <a:lnTo>
                  <a:pt x="353551" y="108509"/>
                </a:lnTo>
                <a:lnTo>
                  <a:pt x="330504" y="76496"/>
                </a:lnTo>
                <a:lnTo>
                  <a:pt x="297749" y="56109"/>
                </a:lnTo>
                <a:lnTo>
                  <a:pt x="268281" y="51159"/>
                </a:lnTo>
                <a:lnTo>
                  <a:pt x="58731" y="51159"/>
                </a:lnTo>
                <a:close/>
              </a:path>
            </a:pathLst>
          </a:custGeom>
          <a:ln w="261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10956580" y="1504435"/>
            <a:ext cx="475615" cy="595630"/>
          </a:xfrm>
          <a:custGeom>
            <a:avLst/>
            <a:gdLst/>
            <a:ahLst/>
            <a:cxnLst/>
            <a:rect l="l" t="t" r="r" b="b"/>
            <a:pathLst>
              <a:path w="475615" h="595630">
                <a:moveTo>
                  <a:pt x="57708" y="507094"/>
                </a:moveTo>
                <a:lnTo>
                  <a:pt x="426671" y="0"/>
                </a:lnTo>
                <a:lnTo>
                  <a:pt x="475170" y="0"/>
                </a:lnTo>
                <a:lnTo>
                  <a:pt x="475170" y="595089"/>
                </a:lnTo>
                <a:lnTo>
                  <a:pt x="416439" y="595089"/>
                </a:lnTo>
                <a:lnTo>
                  <a:pt x="416439" y="96384"/>
                </a:lnTo>
                <a:lnTo>
                  <a:pt x="53615" y="595089"/>
                </a:lnTo>
                <a:lnTo>
                  <a:pt x="0" y="595089"/>
                </a:lnTo>
                <a:lnTo>
                  <a:pt x="0" y="0"/>
                </a:lnTo>
                <a:lnTo>
                  <a:pt x="57708" y="0"/>
                </a:lnTo>
                <a:lnTo>
                  <a:pt x="57708" y="507094"/>
                </a:lnTo>
                <a:close/>
              </a:path>
            </a:pathLst>
          </a:custGeom>
          <a:ln w="261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11521549" y="1504435"/>
            <a:ext cx="483234" cy="595630"/>
          </a:xfrm>
          <a:custGeom>
            <a:avLst/>
            <a:gdLst/>
            <a:ahLst/>
            <a:cxnLst/>
            <a:rect l="l" t="t" r="r" b="b"/>
            <a:pathLst>
              <a:path w="483234" h="595630">
                <a:moveTo>
                  <a:pt x="482742" y="51978"/>
                </a:moveTo>
                <a:lnTo>
                  <a:pt x="270736" y="51978"/>
                </a:lnTo>
                <a:lnTo>
                  <a:pt x="270736" y="595089"/>
                </a:lnTo>
                <a:lnTo>
                  <a:pt x="212005" y="595089"/>
                </a:lnTo>
                <a:lnTo>
                  <a:pt x="212005" y="51978"/>
                </a:lnTo>
                <a:lnTo>
                  <a:pt x="0" y="51978"/>
                </a:lnTo>
                <a:lnTo>
                  <a:pt x="0" y="0"/>
                </a:lnTo>
                <a:lnTo>
                  <a:pt x="482742" y="0"/>
                </a:lnTo>
                <a:lnTo>
                  <a:pt x="482742" y="51978"/>
                </a:lnTo>
                <a:close/>
              </a:path>
            </a:pathLst>
          </a:custGeom>
          <a:ln w="261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12094019" y="1504435"/>
            <a:ext cx="475615" cy="595630"/>
          </a:xfrm>
          <a:custGeom>
            <a:avLst/>
            <a:gdLst/>
            <a:ahLst/>
            <a:cxnLst/>
            <a:rect l="l" t="t" r="r" b="b"/>
            <a:pathLst>
              <a:path w="475615" h="595630">
                <a:moveTo>
                  <a:pt x="57708" y="507094"/>
                </a:moveTo>
                <a:lnTo>
                  <a:pt x="426671" y="0"/>
                </a:lnTo>
                <a:lnTo>
                  <a:pt x="475170" y="0"/>
                </a:lnTo>
                <a:lnTo>
                  <a:pt x="475170" y="595089"/>
                </a:lnTo>
                <a:lnTo>
                  <a:pt x="416439" y="595089"/>
                </a:lnTo>
                <a:lnTo>
                  <a:pt x="416439" y="96384"/>
                </a:lnTo>
                <a:lnTo>
                  <a:pt x="53615" y="595089"/>
                </a:lnTo>
                <a:lnTo>
                  <a:pt x="0" y="595089"/>
                </a:lnTo>
                <a:lnTo>
                  <a:pt x="0" y="0"/>
                </a:lnTo>
                <a:lnTo>
                  <a:pt x="57708" y="0"/>
                </a:lnTo>
                <a:lnTo>
                  <a:pt x="57708" y="507094"/>
                </a:lnTo>
                <a:close/>
              </a:path>
            </a:pathLst>
          </a:custGeom>
          <a:ln w="261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12669832" y="1504435"/>
            <a:ext cx="429259" cy="595630"/>
          </a:xfrm>
          <a:custGeom>
            <a:avLst/>
            <a:gdLst/>
            <a:ahLst/>
            <a:cxnLst/>
            <a:rect l="l" t="t" r="r" b="b"/>
            <a:pathLst>
              <a:path w="429259" h="595630">
                <a:moveTo>
                  <a:pt x="370395" y="595089"/>
                </a:moveTo>
                <a:lnTo>
                  <a:pt x="370395" y="356275"/>
                </a:lnTo>
                <a:lnTo>
                  <a:pt x="212824" y="356275"/>
                </a:lnTo>
                <a:lnTo>
                  <a:pt x="68758" y="595089"/>
                </a:lnTo>
                <a:lnTo>
                  <a:pt x="0" y="595089"/>
                </a:lnTo>
                <a:lnTo>
                  <a:pt x="152455" y="347067"/>
                </a:lnTo>
                <a:lnTo>
                  <a:pt x="138975" y="341989"/>
                </a:lnTo>
                <a:lnTo>
                  <a:pt x="126159" y="335965"/>
                </a:lnTo>
                <a:lnTo>
                  <a:pt x="91857" y="312355"/>
                </a:lnTo>
                <a:lnTo>
                  <a:pt x="64461" y="282196"/>
                </a:lnTo>
                <a:lnTo>
                  <a:pt x="44547" y="246205"/>
                </a:lnTo>
                <a:lnTo>
                  <a:pt x="33100" y="205508"/>
                </a:lnTo>
                <a:lnTo>
                  <a:pt x="30900" y="176807"/>
                </a:lnTo>
                <a:lnTo>
                  <a:pt x="31744" y="160142"/>
                </a:lnTo>
                <a:lnTo>
                  <a:pt x="44406" y="111528"/>
                </a:lnTo>
                <a:lnTo>
                  <a:pt x="70651" y="67671"/>
                </a:lnTo>
                <a:lnTo>
                  <a:pt x="108816" y="32537"/>
                </a:lnTo>
                <a:lnTo>
                  <a:pt x="157814" y="8518"/>
                </a:lnTo>
                <a:lnTo>
                  <a:pt x="195365" y="946"/>
                </a:lnTo>
                <a:lnTo>
                  <a:pt x="215484" y="0"/>
                </a:lnTo>
                <a:lnTo>
                  <a:pt x="429127" y="0"/>
                </a:lnTo>
                <a:lnTo>
                  <a:pt x="429127" y="595089"/>
                </a:lnTo>
                <a:lnTo>
                  <a:pt x="370395" y="595089"/>
                </a:lnTo>
                <a:close/>
              </a:path>
              <a:path w="429259" h="595630">
                <a:moveTo>
                  <a:pt x="370395" y="51978"/>
                </a:moveTo>
                <a:lnTo>
                  <a:pt x="217940" y="51978"/>
                </a:lnTo>
                <a:lnTo>
                  <a:pt x="204740" y="52579"/>
                </a:lnTo>
                <a:lnTo>
                  <a:pt x="167599" y="61596"/>
                </a:lnTo>
                <a:lnTo>
                  <a:pt x="126875" y="88403"/>
                </a:lnTo>
                <a:lnTo>
                  <a:pt x="100068" y="128308"/>
                </a:lnTo>
                <a:lnTo>
                  <a:pt x="90450" y="176807"/>
                </a:lnTo>
                <a:lnTo>
                  <a:pt x="90974" y="189265"/>
                </a:lnTo>
                <a:lnTo>
                  <a:pt x="103483" y="236229"/>
                </a:lnTo>
                <a:lnTo>
                  <a:pt x="130994" y="273985"/>
                </a:lnTo>
                <a:lnTo>
                  <a:pt x="172612" y="298427"/>
                </a:lnTo>
                <a:lnTo>
                  <a:pt x="212824" y="304297"/>
                </a:lnTo>
                <a:lnTo>
                  <a:pt x="370395" y="304297"/>
                </a:lnTo>
                <a:lnTo>
                  <a:pt x="370395" y="51978"/>
                </a:lnTo>
                <a:close/>
              </a:path>
            </a:pathLst>
          </a:custGeom>
          <a:ln w="261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50057" y="968375"/>
            <a:ext cx="4387885" cy="1099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1432" y="2357718"/>
            <a:ext cx="14965134" cy="528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230109" cy="5448935"/>
          </a:xfrm>
          <a:custGeom>
            <a:avLst/>
            <a:gdLst/>
            <a:ahLst/>
            <a:cxnLst/>
            <a:rect l="l" t="t" r="r" b="b"/>
            <a:pathLst>
              <a:path w="7230109" h="5448935">
                <a:moveTo>
                  <a:pt x="0" y="5448814"/>
                </a:moveTo>
                <a:lnTo>
                  <a:pt x="0" y="0"/>
                </a:lnTo>
                <a:lnTo>
                  <a:pt x="7222006" y="0"/>
                </a:lnTo>
                <a:lnTo>
                  <a:pt x="7222924" y="9908"/>
                </a:lnTo>
                <a:lnTo>
                  <a:pt x="7225736" y="48556"/>
                </a:lnTo>
                <a:lnTo>
                  <a:pt x="7227790" y="87208"/>
                </a:lnTo>
                <a:lnTo>
                  <a:pt x="7229092" y="125852"/>
                </a:lnTo>
                <a:lnTo>
                  <a:pt x="7229650" y="164479"/>
                </a:lnTo>
                <a:lnTo>
                  <a:pt x="7229471" y="203080"/>
                </a:lnTo>
                <a:lnTo>
                  <a:pt x="7228562" y="241644"/>
                </a:lnTo>
                <a:lnTo>
                  <a:pt x="7226931" y="280162"/>
                </a:lnTo>
                <a:lnTo>
                  <a:pt x="7224584" y="318624"/>
                </a:lnTo>
                <a:lnTo>
                  <a:pt x="7221529" y="357021"/>
                </a:lnTo>
                <a:lnTo>
                  <a:pt x="7217773" y="395342"/>
                </a:lnTo>
                <a:lnTo>
                  <a:pt x="7213324" y="433579"/>
                </a:lnTo>
                <a:lnTo>
                  <a:pt x="7208188" y="471720"/>
                </a:lnTo>
                <a:lnTo>
                  <a:pt x="7202373" y="509757"/>
                </a:lnTo>
                <a:lnTo>
                  <a:pt x="7195885" y="547680"/>
                </a:lnTo>
                <a:lnTo>
                  <a:pt x="7188733" y="585479"/>
                </a:lnTo>
                <a:lnTo>
                  <a:pt x="7180923" y="623144"/>
                </a:lnTo>
                <a:lnTo>
                  <a:pt x="7172463" y="660665"/>
                </a:lnTo>
                <a:lnTo>
                  <a:pt x="7163360" y="698034"/>
                </a:lnTo>
                <a:lnTo>
                  <a:pt x="7153620" y="735239"/>
                </a:lnTo>
                <a:lnTo>
                  <a:pt x="7143252" y="772272"/>
                </a:lnTo>
                <a:lnTo>
                  <a:pt x="7132263" y="809122"/>
                </a:lnTo>
                <a:lnTo>
                  <a:pt x="7120659" y="845781"/>
                </a:lnTo>
                <a:lnTo>
                  <a:pt x="7108448" y="882237"/>
                </a:lnTo>
                <a:lnTo>
                  <a:pt x="7095637" y="918482"/>
                </a:lnTo>
                <a:lnTo>
                  <a:pt x="7082233" y="954505"/>
                </a:lnTo>
                <a:lnTo>
                  <a:pt x="7068245" y="990298"/>
                </a:lnTo>
                <a:lnTo>
                  <a:pt x="7053677" y="1025850"/>
                </a:lnTo>
                <a:lnTo>
                  <a:pt x="7038539" y="1061151"/>
                </a:lnTo>
                <a:lnTo>
                  <a:pt x="7022837" y="1096192"/>
                </a:lnTo>
                <a:lnTo>
                  <a:pt x="7006579" y="1130963"/>
                </a:lnTo>
                <a:lnTo>
                  <a:pt x="6989771" y="1165454"/>
                </a:lnTo>
                <a:lnTo>
                  <a:pt x="6972421" y="1199656"/>
                </a:lnTo>
                <a:lnTo>
                  <a:pt x="6954536" y="1233559"/>
                </a:lnTo>
                <a:lnTo>
                  <a:pt x="6936124" y="1267152"/>
                </a:lnTo>
                <a:lnTo>
                  <a:pt x="6917191" y="1300427"/>
                </a:lnTo>
                <a:lnTo>
                  <a:pt x="6897745" y="1333374"/>
                </a:lnTo>
                <a:lnTo>
                  <a:pt x="6877792" y="1365983"/>
                </a:lnTo>
                <a:lnTo>
                  <a:pt x="6857341" y="1398243"/>
                </a:lnTo>
                <a:lnTo>
                  <a:pt x="6836398" y="1430146"/>
                </a:lnTo>
                <a:lnTo>
                  <a:pt x="6814971" y="1461682"/>
                </a:lnTo>
                <a:lnTo>
                  <a:pt x="6770693" y="1523613"/>
                </a:lnTo>
                <a:lnTo>
                  <a:pt x="6724564" y="1583958"/>
                </a:lnTo>
                <a:lnTo>
                  <a:pt x="6676641" y="1642638"/>
                </a:lnTo>
                <a:lnTo>
                  <a:pt x="6626984" y="1699577"/>
                </a:lnTo>
                <a:lnTo>
                  <a:pt x="6575648" y="1754697"/>
                </a:lnTo>
                <a:lnTo>
                  <a:pt x="6522693" y="1807918"/>
                </a:lnTo>
                <a:lnTo>
                  <a:pt x="6468175" y="1859165"/>
                </a:lnTo>
                <a:lnTo>
                  <a:pt x="6412153" y="1908358"/>
                </a:lnTo>
                <a:lnTo>
                  <a:pt x="6354685" y="1955420"/>
                </a:lnTo>
                <a:lnTo>
                  <a:pt x="6295827" y="2000273"/>
                </a:lnTo>
                <a:lnTo>
                  <a:pt x="6235638" y="2042839"/>
                </a:lnTo>
                <a:lnTo>
                  <a:pt x="6174176" y="2083041"/>
                </a:lnTo>
                <a:lnTo>
                  <a:pt x="6111499" y="2120799"/>
                </a:lnTo>
                <a:lnTo>
                  <a:pt x="6047663" y="2156038"/>
                </a:lnTo>
                <a:lnTo>
                  <a:pt x="5982727" y="2188678"/>
                </a:lnTo>
                <a:lnTo>
                  <a:pt x="5916748" y="2218642"/>
                </a:lnTo>
                <a:lnTo>
                  <a:pt x="5849785" y="2245852"/>
                </a:lnTo>
                <a:lnTo>
                  <a:pt x="5781895" y="2270230"/>
                </a:lnTo>
                <a:lnTo>
                  <a:pt x="5713136" y="2291698"/>
                </a:lnTo>
                <a:lnTo>
                  <a:pt x="5643565" y="2310178"/>
                </a:lnTo>
                <a:lnTo>
                  <a:pt x="5573241" y="2325593"/>
                </a:lnTo>
                <a:lnTo>
                  <a:pt x="5502220" y="2337865"/>
                </a:lnTo>
                <a:lnTo>
                  <a:pt x="5430562" y="2346915"/>
                </a:lnTo>
                <a:lnTo>
                  <a:pt x="5358323" y="2352666"/>
                </a:lnTo>
                <a:lnTo>
                  <a:pt x="5285561" y="2355041"/>
                </a:lnTo>
                <a:lnTo>
                  <a:pt x="5212334" y="2353960"/>
                </a:lnTo>
                <a:lnTo>
                  <a:pt x="5138700" y="2349347"/>
                </a:lnTo>
                <a:lnTo>
                  <a:pt x="5064716" y="2341123"/>
                </a:lnTo>
                <a:lnTo>
                  <a:pt x="4990441" y="2329211"/>
                </a:lnTo>
                <a:lnTo>
                  <a:pt x="4915931" y="2313532"/>
                </a:lnTo>
                <a:lnTo>
                  <a:pt x="4878607" y="2304256"/>
                </a:lnTo>
                <a:lnTo>
                  <a:pt x="4841518" y="2294499"/>
                </a:lnTo>
                <a:lnTo>
                  <a:pt x="4804541" y="2284614"/>
                </a:lnTo>
                <a:lnTo>
                  <a:pt x="4767676" y="2274618"/>
                </a:lnTo>
                <a:lnTo>
                  <a:pt x="4730920" y="2264532"/>
                </a:lnTo>
                <a:lnTo>
                  <a:pt x="4657735" y="2244166"/>
                </a:lnTo>
                <a:lnTo>
                  <a:pt x="4440713" y="2182910"/>
                </a:lnTo>
                <a:lnTo>
                  <a:pt x="4404902" y="2172880"/>
                </a:lnTo>
                <a:lnTo>
                  <a:pt x="4333577" y="2153150"/>
                </a:lnTo>
                <a:lnTo>
                  <a:pt x="4262642" y="2133986"/>
                </a:lnTo>
                <a:lnTo>
                  <a:pt x="4192090" y="2115544"/>
                </a:lnTo>
                <a:lnTo>
                  <a:pt x="4121911" y="2097978"/>
                </a:lnTo>
                <a:lnTo>
                  <a:pt x="4052098" y="2081443"/>
                </a:lnTo>
                <a:lnTo>
                  <a:pt x="3982643" y="2066094"/>
                </a:lnTo>
                <a:lnTo>
                  <a:pt x="3913537" y="2052086"/>
                </a:lnTo>
                <a:lnTo>
                  <a:pt x="3844772" y="2039573"/>
                </a:lnTo>
                <a:lnTo>
                  <a:pt x="3776339" y="2028710"/>
                </a:lnTo>
                <a:lnTo>
                  <a:pt x="3708231" y="2019652"/>
                </a:lnTo>
                <a:lnTo>
                  <a:pt x="3640438" y="2012553"/>
                </a:lnTo>
                <a:lnTo>
                  <a:pt x="3572954" y="2007569"/>
                </a:lnTo>
                <a:lnTo>
                  <a:pt x="3505769" y="2004854"/>
                </a:lnTo>
                <a:lnTo>
                  <a:pt x="3472286" y="2004396"/>
                </a:lnTo>
                <a:lnTo>
                  <a:pt x="3438875" y="2004563"/>
                </a:lnTo>
                <a:lnTo>
                  <a:pt x="3372264" y="2006851"/>
                </a:lnTo>
                <a:lnTo>
                  <a:pt x="3305927" y="2011872"/>
                </a:lnTo>
                <a:lnTo>
                  <a:pt x="3239857" y="2019781"/>
                </a:lnTo>
                <a:lnTo>
                  <a:pt x="3174045" y="2030733"/>
                </a:lnTo>
                <a:lnTo>
                  <a:pt x="3108483" y="2044882"/>
                </a:lnTo>
                <a:lnTo>
                  <a:pt x="3043162" y="2062384"/>
                </a:lnTo>
                <a:lnTo>
                  <a:pt x="2978075" y="2083393"/>
                </a:lnTo>
                <a:lnTo>
                  <a:pt x="2913212" y="2108064"/>
                </a:lnTo>
                <a:lnTo>
                  <a:pt x="2848566" y="2136552"/>
                </a:lnTo>
                <a:lnTo>
                  <a:pt x="2784129" y="2169011"/>
                </a:lnTo>
                <a:lnTo>
                  <a:pt x="2719891" y="2205597"/>
                </a:lnTo>
                <a:lnTo>
                  <a:pt x="2655846" y="2246463"/>
                </a:lnTo>
                <a:lnTo>
                  <a:pt x="2623892" y="2268550"/>
                </a:lnTo>
                <a:lnTo>
                  <a:pt x="2591984" y="2291765"/>
                </a:lnTo>
                <a:lnTo>
                  <a:pt x="2560119" y="2316128"/>
                </a:lnTo>
                <a:lnTo>
                  <a:pt x="2528297" y="2341658"/>
                </a:lnTo>
                <a:lnTo>
                  <a:pt x="2496517" y="2368374"/>
                </a:lnTo>
                <a:lnTo>
                  <a:pt x="2464777" y="2396296"/>
                </a:lnTo>
                <a:lnTo>
                  <a:pt x="2433077" y="2425443"/>
                </a:lnTo>
                <a:lnTo>
                  <a:pt x="2401416" y="2455834"/>
                </a:lnTo>
                <a:lnTo>
                  <a:pt x="2369793" y="2487488"/>
                </a:lnTo>
                <a:lnTo>
                  <a:pt x="2338206" y="2520426"/>
                </a:lnTo>
                <a:lnTo>
                  <a:pt x="2306654" y="2554666"/>
                </a:lnTo>
                <a:lnTo>
                  <a:pt x="2275137" y="2590228"/>
                </a:lnTo>
                <a:lnTo>
                  <a:pt x="2243654" y="2627131"/>
                </a:lnTo>
                <a:lnTo>
                  <a:pt x="2212202" y="2665395"/>
                </a:lnTo>
                <a:lnTo>
                  <a:pt x="2180783" y="2705038"/>
                </a:lnTo>
                <a:lnTo>
                  <a:pt x="2149393" y="2746080"/>
                </a:lnTo>
                <a:lnTo>
                  <a:pt x="2118033" y="2788541"/>
                </a:lnTo>
                <a:lnTo>
                  <a:pt x="2086702" y="2832439"/>
                </a:lnTo>
                <a:lnTo>
                  <a:pt x="2055397" y="2877795"/>
                </a:lnTo>
                <a:lnTo>
                  <a:pt x="2024119" y="2924627"/>
                </a:lnTo>
                <a:lnTo>
                  <a:pt x="1992866" y="2972955"/>
                </a:lnTo>
                <a:lnTo>
                  <a:pt x="1961637" y="3022798"/>
                </a:lnTo>
                <a:lnTo>
                  <a:pt x="1930431" y="3074175"/>
                </a:lnTo>
                <a:lnTo>
                  <a:pt x="1899248" y="3127107"/>
                </a:lnTo>
                <a:lnTo>
                  <a:pt x="1868085" y="3181611"/>
                </a:lnTo>
                <a:lnTo>
                  <a:pt x="1836942" y="3237708"/>
                </a:lnTo>
                <a:lnTo>
                  <a:pt x="1805819" y="3295417"/>
                </a:lnTo>
                <a:lnTo>
                  <a:pt x="1774713" y="3354758"/>
                </a:lnTo>
                <a:lnTo>
                  <a:pt x="1743624" y="3415748"/>
                </a:lnTo>
                <a:lnTo>
                  <a:pt x="1712551" y="3478409"/>
                </a:lnTo>
                <a:lnTo>
                  <a:pt x="1681493" y="3542759"/>
                </a:lnTo>
                <a:lnTo>
                  <a:pt x="1650449" y="3608818"/>
                </a:lnTo>
                <a:lnTo>
                  <a:pt x="1619417" y="3676605"/>
                </a:lnTo>
                <a:lnTo>
                  <a:pt x="1588398" y="3746138"/>
                </a:lnTo>
                <a:lnTo>
                  <a:pt x="1532471" y="3874118"/>
                </a:lnTo>
                <a:lnTo>
                  <a:pt x="1506893" y="3929818"/>
                </a:lnTo>
                <a:lnTo>
                  <a:pt x="1480666" y="3984545"/>
                </a:lnTo>
                <a:lnTo>
                  <a:pt x="1453807" y="4038302"/>
                </a:lnTo>
                <a:lnTo>
                  <a:pt x="1426329" y="4091093"/>
                </a:lnTo>
                <a:lnTo>
                  <a:pt x="1398245" y="4142921"/>
                </a:lnTo>
                <a:lnTo>
                  <a:pt x="1369572" y="4193791"/>
                </a:lnTo>
                <a:lnTo>
                  <a:pt x="1340322" y="4243707"/>
                </a:lnTo>
                <a:lnTo>
                  <a:pt x="1310511" y="4292673"/>
                </a:lnTo>
                <a:lnTo>
                  <a:pt x="1280152" y="4340693"/>
                </a:lnTo>
                <a:lnTo>
                  <a:pt x="1249260" y="4387770"/>
                </a:lnTo>
                <a:lnTo>
                  <a:pt x="1217848" y="4433909"/>
                </a:lnTo>
                <a:lnTo>
                  <a:pt x="1185932" y="4479113"/>
                </a:lnTo>
                <a:lnTo>
                  <a:pt x="1153526" y="4523386"/>
                </a:lnTo>
                <a:lnTo>
                  <a:pt x="1120643" y="4566734"/>
                </a:lnTo>
                <a:lnTo>
                  <a:pt x="1087298" y="4609158"/>
                </a:lnTo>
                <a:lnTo>
                  <a:pt x="1053505" y="4650664"/>
                </a:lnTo>
                <a:lnTo>
                  <a:pt x="1019280" y="4691255"/>
                </a:lnTo>
                <a:lnTo>
                  <a:pt x="984634" y="4730936"/>
                </a:lnTo>
                <a:lnTo>
                  <a:pt x="949584" y="4769709"/>
                </a:lnTo>
                <a:lnTo>
                  <a:pt x="914144" y="4807580"/>
                </a:lnTo>
                <a:lnTo>
                  <a:pt x="878327" y="4844552"/>
                </a:lnTo>
                <a:lnTo>
                  <a:pt x="842148" y="4880629"/>
                </a:lnTo>
                <a:lnTo>
                  <a:pt x="805621" y="4915815"/>
                </a:lnTo>
                <a:lnTo>
                  <a:pt x="768761" y="4950114"/>
                </a:lnTo>
                <a:lnTo>
                  <a:pt x="731581" y="4983529"/>
                </a:lnTo>
                <a:lnTo>
                  <a:pt x="694096" y="5016066"/>
                </a:lnTo>
                <a:lnTo>
                  <a:pt x="656321" y="5047728"/>
                </a:lnTo>
                <a:lnTo>
                  <a:pt x="618269" y="5078518"/>
                </a:lnTo>
                <a:lnTo>
                  <a:pt x="579955" y="5108441"/>
                </a:lnTo>
                <a:lnTo>
                  <a:pt x="541393" y="5137500"/>
                </a:lnTo>
                <a:lnTo>
                  <a:pt x="502597" y="5165701"/>
                </a:lnTo>
                <a:lnTo>
                  <a:pt x="463582" y="5193046"/>
                </a:lnTo>
                <a:lnTo>
                  <a:pt x="424362" y="5219539"/>
                </a:lnTo>
                <a:lnTo>
                  <a:pt x="384951" y="5245185"/>
                </a:lnTo>
                <a:lnTo>
                  <a:pt x="345364" y="5269987"/>
                </a:lnTo>
                <a:lnTo>
                  <a:pt x="305614" y="5293950"/>
                </a:lnTo>
                <a:lnTo>
                  <a:pt x="265716" y="5317077"/>
                </a:lnTo>
                <a:lnTo>
                  <a:pt x="225684" y="5339372"/>
                </a:lnTo>
                <a:lnTo>
                  <a:pt x="185533" y="5360839"/>
                </a:lnTo>
                <a:lnTo>
                  <a:pt x="145277" y="5381483"/>
                </a:lnTo>
                <a:lnTo>
                  <a:pt x="104930" y="5401307"/>
                </a:lnTo>
                <a:lnTo>
                  <a:pt x="64505" y="5420315"/>
                </a:lnTo>
                <a:lnTo>
                  <a:pt x="24019" y="5438511"/>
                </a:lnTo>
                <a:lnTo>
                  <a:pt x="0" y="5448814"/>
                </a:lnTo>
                <a:close/>
              </a:path>
            </a:pathLst>
          </a:custGeom>
          <a:solidFill>
            <a:srgbClr val="8AB6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31062" y="1028906"/>
            <a:ext cx="5557520" cy="9258300"/>
          </a:xfrm>
          <a:custGeom>
            <a:avLst/>
            <a:gdLst/>
            <a:ahLst/>
            <a:cxnLst/>
            <a:rect l="l" t="t" r="r" b="b"/>
            <a:pathLst>
              <a:path w="5557519" h="9258300">
                <a:moveTo>
                  <a:pt x="0" y="9189167"/>
                </a:moveTo>
                <a:lnTo>
                  <a:pt x="103" y="9135160"/>
                </a:lnTo>
                <a:lnTo>
                  <a:pt x="874" y="9081641"/>
                </a:lnTo>
                <a:lnTo>
                  <a:pt x="2306" y="9028607"/>
                </a:lnTo>
                <a:lnTo>
                  <a:pt x="4390" y="8976050"/>
                </a:lnTo>
                <a:lnTo>
                  <a:pt x="7120" y="8923966"/>
                </a:lnTo>
                <a:lnTo>
                  <a:pt x="10488" y="8872349"/>
                </a:lnTo>
                <a:lnTo>
                  <a:pt x="14486" y="8821194"/>
                </a:lnTo>
                <a:lnTo>
                  <a:pt x="19108" y="8770495"/>
                </a:lnTo>
                <a:lnTo>
                  <a:pt x="24346" y="8720245"/>
                </a:lnTo>
                <a:lnTo>
                  <a:pt x="30191" y="8670441"/>
                </a:lnTo>
                <a:lnTo>
                  <a:pt x="36638" y="8621076"/>
                </a:lnTo>
                <a:lnTo>
                  <a:pt x="43678" y="8572145"/>
                </a:lnTo>
                <a:lnTo>
                  <a:pt x="51305" y="8523641"/>
                </a:lnTo>
                <a:lnTo>
                  <a:pt x="59510" y="8475561"/>
                </a:lnTo>
                <a:lnTo>
                  <a:pt x="68286" y="8427897"/>
                </a:lnTo>
                <a:lnTo>
                  <a:pt x="77625" y="8380645"/>
                </a:lnTo>
                <a:lnTo>
                  <a:pt x="87521" y="8333798"/>
                </a:lnTo>
                <a:lnTo>
                  <a:pt x="97966" y="8287352"/>
                </a:lnTo>
                <a:lnTo>
                  <a:pt x="108953" y="8241301"/>
                </a:lnTo>
                <a:lnTo>
                  <a:pt x="120473" y="8195639"/>
                </a:lnTo>
                <a:lnTo>
                  <a:pt x="132520" y="8150360"/>
                </a:lnTo>
                <a:lnTo>
                  <a:pt x="145087" y="8105460"/>
                </a:lnTo>
                <a:lnTo>
                  <a:pt x="158165" y="8060932"/>
                </a:lnTo>
                <a:lnTo>
                  <a:pt x="171747" y="8016771"/>
                </a:lnTo>
                <a:lnTo>
                  <a:pt x="185826" y="7972972"/>
                </a:lnTo>
                <a:lnTo>
                  <a:pt x="200395" y="7929528"/>
                </a:lnTo>
                <a:lnTo>
                  <a:pt x="215445" y="7886435"/>
                </a:lnTo>
                <a:lnTo>
                  <a:pt x="230971" y="7843686"/>
                </a:lnTo>
                <a:lnTo>
                  <a:pt x="246963" y="7801277"/>
                </a:lnTo>
                <a:lnTo>
                  <a:pt x="263415" y="7759201"/>
                </a:lnTo>
                <a:lnTo>
                  <a:pt x="280320" y="7717453"/>
                </a:lnTo>
                <a:lnTo>
                  <a:pt x="297669" y="7676028"/>
                </a:lnTo>
                <a:lnTo>
                  <a:pt x="315456" y="7634919"/>
                </a:lnTo>
                <a:lnTo>
                  <a:pt x="333673" y="7594122"/>
                </a:lnTo>
                <a:lnTo>
                  <a:pt x="352312" y="7553631"/>
                </a:lnTo>
                <a:lnTo>
                  <a:pt x="371366" y="7513440"/>
                </a:lnTo>
                <a:lnTo>
                  <a:pt x="390829" y="7473544"/>
                </a:lnTo>
                <a:lnTo>
                  <a:pt x="410691" y="7433937"/>
                </a:lnTo>
                <a:lnTo>
                  <a:pt x="430947" y="7394614"/>
                </a:lnTo>
                <a:lnTo>
                  <a:pt x="451587" y="7355568"/>
                </a:lnTo>
                <a:lnTo>
                  <a:pt x="472606" y="7316795"/>
                </a:lnTo>
                <a:lnTo>
                  <a:pt x="493996" y="7278289"/>
                </a:lnTo>
                <a:lnTo>
                  <a:pt x="515748" y="7240044"/>
                </a:lnTo>
                <a:lnTo>
                  <a:pt x="537856" y="7202055"/>
                </a:lnTo>
                <a:lnTo>
                  <a:pt x="560313" y="7164316"/>
                </a:lnTo>
                <a:lnTo>
                  <a:pt x="583110" y="7126822"/>
                </a:lnTo>
                <a:lnTo>
                  <a:pt x="606241" y="7089567"/>
                </a:lnTo>
                <a:lnTo>
                  <a:pt x="629698" y="7052546"/>
                </a:lnTo>
                <a:lnTo>
                  <a:pt x="653473" y="7015752"/>
                </a:lnTo>
                <a:lnTo>
                  <a:pt x="677560" y="6979181"/>
                </a:lnTo>
                <a:lnTo>
                  <a:pt x="701950" y="6942827"/>
                </a:lnTo>
                <a:lnTo>
                  <a:pt x="726637" y="6906684"/>
                </a:lnTo>
                <a:lnTo>
                  <a:pt x="751612" y="6870747"/>
                </a:lnTo>
                <a:lnTo>
                  <a:pt x="776869" y="6835010"/>
                </a:lnTo>
                <a:lnTo>
                  <a:pt x="802399" y="6799468"/>
                </a:lnTo>
                <a:lnTo>
                  <a:pt x="828197" y="6764114"/>
                </a:lnTo>
                <a:lnTo>
                  <a:pt x="854253" y="6728944"/>
                </a:lnTo>
                <a:lnTo>
                  <a:pt x="880561" y="6693953"/>
                </a:lnTo>
                <a:lnTo>
                  <a:pt x="907114" y="6659133"/>
                </a:lnTo>
                <a:lnTo>
                  <a:pt x="933903" y="6624481"/>
                </a:lnTo>
                <a:lnTo>
                  <a:pt x="960922" y="6589989"/>
                </a:lnTo>
                <a:lnTo>
                  <a:pt x="1015617" y="6521468"/>
                </a:lnTo>
                <a:lnTo>
                  <a:pt x="1071142" y="6453525"/>
                </a:lnTo>
                <a:lnTo>
                  <a:pt x="1127435" y="6386116"/>
                </a:lnTo>
                <a:lnTo>
                  <a:pt x="1184438" y="6319197"/>
                </a:lnTo>
                <a:lnTo>
                  <a:pt x="1242091" y="6252722"/>
                </a:lnTo>
                <a:lnTo>
                  <a:pt x="1329659" y="6153747"/>
                </a:lnTo>
                <a:lnTo>
                  <a:pt x="1418357" y="6055523"/>
                </a:lnTo>
                <a:lnTo>
                  <a:pt x="1538028" y="5925467"/>
                </a:lnTo>
                <a:lnTo>
                  <a:pt x="2144487" y="5278753"/>
                </a:lnTo>
                <a:lnTo>
                  <a:pt x="2264071" y="5147633"/>
                </a:lnTo>
                <a:lnTo>
                  <a:pt x="2352682" y="5048379"/>
                </a:lnTo>
                <a:lnTo>
                  <a:pt x="2411133" y="4981691"/>
                </a:lnTo>
                <a:lnTo>
                  <a:pt x="2469016" y="4914536"/>
                </a:lnTo>
                <a:lnTo>
                  <a:pt x="2526270" y="4846870"/>
                </a:lnTo>
                <a:lnTo>
                  <a:pt x="2582838" y="4778649"/>
                </a:lnTo>
                <a:lnTo>
                  <a:pt x="2638659" y="4709827"/>
                </a:lnTo>
                <a:lnTo>
                  <a:pt x="2693673" y="4640360"/>
                </a:lnTo>
                <a:lnTo>
                  <a:pt x="2720860" y="4605371"/>
                </a:lnTo>
                <a:lnTo>
                  <a:pt x="2747823" y="4570204"/>
                </a:lnTo>
                <a:lnTo>
                  <a:pt x="2774554" y="4534854"/>
                </a:lnTo>
                <a:lnTo>
                  <a:pt x="2801047" y="4499315"/>
                </a:lnTo>
                <a:lnTo>
                  <a:pt x="2827294" y="4463581"/>
                </a:lnTo>
                <a:lnTo>
                  <a:pt x="2853287" y="4427647"/>
                </a:lnTo>
                <a:lnTo>
                  <a:pt x="2879019" y="4391507"/>
                </a:lnTo>
                <a:lnTo>
                  <a:pt x="2904483" y="4355157"/>
                </a:lnTo>
                <a:lnTo>
                  <a:pt x="2929671" y="4318589"/>
                </a:lnTo>
                <a:lnTo>
                  <a:pt x="2954576" y="4281799"/>
                </a:lnTo>
                <a:lnTo>
                  <a:pt x="2979190" y="4244781"/>
                </a:lnTo>
                <a:lnTo>
                  <a:pt x="3003506" y="4207530"/>
                </a:lnTo>
                <a:lnTo>
                  <a:pt x="3027516" y="4170040"/>
                </a:lnTo>
                <a:lnTo>
                  <a:pt x="3051213" y="4132305"/>
                </a:lnTo>
                <a:lnTo>
                  <a:pt x="3074590" y="4094320"/>
                </a:lnTo>
                <a:lnTo>
                  <a:pt x="3097640" y="4056080"/>
                </a:lnTo>
                <a:lnTo>
                  <a:pt x="3120354" y="4017578"/>
                </a:lnTo>
                <a:lnTo>
                  <a:pt x="3142725" y="3978809"/>
                </a:lnTo>
                <a:lnTo>
                  <a:pt x="3164746" y="3939768"/>
                </a:lnTo>
                <a:lnTo>
                  <a:pt x="3186410" y="3900449"/>
                </a:lnTo>
                <a:lnTo>
                  <a:pt x="3207708" y="3860847"/>
                </a:lnTo>
                <a:lnTo>
                  <a:pt x="3228635" y="3820955"/>
                </a:lnTo>
                <a:lnTo>
                  <a:pt x="3249181" y="3780769"/>
                </a:lnTo>
                <a:lnTo>
                  <a:pt x="3269340" y="3740283"/>
                </a:lnTo>
                <a:lnTo>
                  <a:pt x="3289104" y="3699491"/>
                </a:lnTo>
                <a:lnTo>
                  <a:pt x="3308467" y="3658388"/>
                </a:lnTo>
                <a:lnTo>
                  <a:pt x="3327419" y="3616967"/>
                </a:lnTo>
                <a:lnTo>
                  <a:pt x="3345955" y="3575225"/>
                </a:lnTo>
                <a:lnTo>
                  <a:pt x="3364066" y="3533154"/>
                </a:lnTo>
                <a:lnTo>
                  <a:pt x="3381746" y="3490750"/>
                </a:lnTo>
                <a:lnTo>
                  <a:pt x="3398986" y="3448007"/>
                </a:lnTo>
                <a:lnTo>
                  <a:pt x="3415780" y="3404920"/>
                </a:lnTo>
                <a:lnTo>
                  <a:pt x="3432119" y="3361482"/>
                </a:lnTo>
                <a:lnTo>
                  <a:pt x="3447997" y="3317688"/>
                </a:lnTo>
                <a:lnTo>
                  <a:pt x="3463406" y="3273533"/>
                </a:lnTo>
                <a:lnTo>
                  <a:pt x="3478338" y="3229011"/>
                </a:lnTo>
                <a:lnTo>
                  <a:pt x="3492786" y="3184117"/>
                </a:lnTo>
                <a:lnTo>
                  <a:pt x="3506744" y="3138844"/>
                </a:lnTo>
                <a:lnTo>
                  <a:pt x="3520202" y="3093189"/>
                </a:lnTo>
                <a:lnTo>
                  <a:pt x="3533155" y="3047144"/>
                </a:lnTo>
                <a:lnTo>
                  <a:pt x="3545593" y="3000704"/>
                </a:lnTo>
                <a:lnTo>
                  <a:pt x="3557511" y="2953864"/>
                </a:lnTo>
                <a:lnTo>
                  <a:pt x="3568901" y="2906618"/>
                </a:lnTo>
                <a:lnTo>
                  <a:pt x="3579754" y="2858961"/>
                </a:lnTo>
                <a:lnTo>
                  <a:pt x="3590064" y="2810887"/>
                </a:lnTo>
                <a:lnTo>
                  <a:pt x="3599824" y="2762391"/>
                </a:lnTo>
                <a:lnTo>
                  <a:pt x="3619980" y="2655312"/>
                </a:lnTo>
                <a:lnTo>
                  <a:pt x="3631514" y="2597767"/>
                </a:lnTo>
                <a:lnTo>
                  <a:pt x="3643622" y="2540830"/>
                </a:lnTo>
                <a:lnTo>
                  <a:pt x="3656297" y="2484500"/>
                </a:lnTo>
                <a:lnTo>
                  <a:pt x="3669535" y="2428776"/>
                </a:lnTo>
                <a:lnTo>
                  <a:pt x="3683329" y="2373657"/>
                </a:lnTo>
                <a:lnTo>
                  <a:pt x="3697674" y="2319140"/>
                </a:lnTo>
                <a:lnTo>
                  <a:pt x="3712564" y="2265225"/>
                </a:lnTo>
                <a:lnTo>
                  <a:pt x="3727995" y="2211911"/>
                </a:lnTo>
                <a:lnTo>
                  <a:pt x="3743959" y="2159196"/>
                </a:lnTo>
                <a:lnTo>
                  <a:pt x="3760453" y="2107078"/>
                </a:lnTo>
                <a:lnTo>
                  <a:pt x="3777469" y="2055557"/>
                </a:lnTo>
                <a:lnTo>
                  <a:pt x="3795003" y="2004631"/>
                </a:lnTo>
                <a:lnTo>
                  <a:pt x="3813050" y="1954299"/>
                </a:lnTo>
                <a:lnTo>
                  <a:pt x="3831602" y="1904559"/>
                </a:lnTo>
                <a:lnTo>
                  <a:pt x="3850655" y="1855410"/>
                </a:lnTo>
                <a:lnTo>
                  <a:pt x="3870204" y="1806852"/>
                </a:lnTo>
                <a:lnTo>
                  <a:pt x="3890242" y="1758881"/>
                </a:lnTo>
                <a:lnTo>
                  <a:pt x="3910764" y="1711498"/>
                </a:lnTo>
                <a:lnTo>
                  <a:pt x="3931765" y="1664701"/>
                </a:lnTo>
                <a:lnTo>
                  <a:pt x="3953238" y="1618488"/>
                </a:lnTo>
                <a:lnTo>
                  <a:pt x="3975179" y="1572858"/>
                </a:lnTo>
                <a:lnTo>
                  <a:pt x="3997582" y="1527810"/>
                </a:lnTo>
                <a:lnTo>
                  <a:pt x="4020440" y="1483343"/>
                </a:lnTo>
                <a:lnTo>
                  <a:pt x="4043750" y="1439455"/>
                </a:lnTo>
                <a:lnTo>
                  <a:pt x="4067504" y="1396144"/>
                </a:lnTo>
                <a:lnTo>
                  <a:pt x="4091698" y="1353411"/>
                </a:lnTo>
                <a:lnTo>
                  <a:pt x="4116325" y="1311252"/>
                </a:lnTo>
                <a:lnTo>
                  <a:pt x="4141381" y="1269668"/>
                </a:lnTo>
                <a:lnTo>
                  <a:pt x="4166860" y="1228656"/>
                </a:lnTo>
                <a:lnTo>
                  <a:pt x="4192755" y="1188215"/>
                </a:lnTo>
                <a:lnTo>
                  <a:pt x="4219062" y="1148344"/>
                </a:lnTo>
                <a:lnTo>
                  <a:pt x="4245775" y="1109042"/>
                </a:lnTo>
                <a:lnTo>
                  <a:pt x="4272889" y="1070307"/>
                </a:lnTo>
                <a:lnTo>
                  <a:pt x="4300397" y="1032138"/>
                </a:lnTo>
                <a:lnTo>
                  <a:pt x="4328294" y="994533"/>
                </a:lnTo>
                <a:lnTo>
                  <a:pt x="4356575" y="957492"/>
                </a:lnTo>
                <a:lnTo>
                  <a:pt x="4385234" y="921013"/>
                </a:lnTo>
                <a:lnTo>
                  <a:pt x="4414265" y="885094"/>
                </a:lnTo>
                <a:lnTo>
                  <a:pt x="4443663" y="849735"/>
                </a:lnTo>
                <a:lnTo>
                  <a:pt x="4473423" y="814934"/>
                </a:lnTo>
                <a:lnTo>
                  <a:pt x="4503538" y="780689"/>
                </a:lnTo>
                <a:lnTo>
                  <a:pt x="4534003" y="747000"/>
                </a:lnTo>
                <a:lnTo>
                  <a:pt x="4564813" y="713865"/>
                </a:lnTo>
                <a:lnTo>
                  <a:pt x="4595962" y="681282"/>
                </a:lnTo>
                <a:lnTo>
                  <a:pt x="4627444" y="649251"/>
                </a:lnTo>
                <a:lnTo>
                  <a:pt x="4659254" y="617770"/>
                </a:lnTo>
                <a:lnTo>
                  <a:pt x="4691386" y="586837"/>
                </a:lnTo>
                <a:lnTo>
                  <a:pt x="4723835" y="556452"/>
                </a:lnTo>
                <a:lnTo>
                  <a:pt x="4756594" y="526613"/>
                </a:lnTo>
                <a:lnTo>
                  <a:pt x="4789660" y="497319"/>
                </a:lnTo>
                <a:lnTo>
                  <a:pt x="4823025" y="468568"/>
                </a:lnTo>
                <a:lnTo>
                  <a:pt x="4856684" y="440359"/>
                </a:lnTo>
                <a:lnTo>
                  <a:pt x="4890632" y="412691"/>
                </a:lnTo>
                <a:lnTo>
                  <a:pt x="4924864" y="385563"/>
                </a:lnTo>
                <a:lnTo>
                  <a:pt x="4959373" y="358972"/>
                </a:lnTo>
                <a:lnTo>
                  <a:pt x="4994153" y="332918"/>
                </a:lnTo>
                <a:lnTo>
                  <a:pt x="5029201" y="307400"/>
                </a:lnTo>
                <a:lnTo>
                  <a:pt x="5064509" y="282416"/>
                </a:lnTo>
                <a:lnTo>
                  <a:pt x="5100072" y="257964"/>
                </a:lnTo>
                <a:lnTo>
                  <a:pt x="5135885" y="234044"/>
                </a:lnTo>
                <a:lnTo>
                  <a:pt x="5171942" y="210655"/>
                </a:lnTo>
                <a:lnTo>
                  <a:pt x="5208238" y="187794"/>
                </a:lnTo>
                <a:lnTo>
                  <a:pt x="5244766" y="165460"/>
                </a:lnTo>
                <a:lnTo>
                  <a:pt x="5281522" y="143653"/>
                </a:lnTo>
                <a:lnTo>
                  <a:pt x="5318499" y="122371"/>
                </a:lnTo>
                <a:lnTo>
                  <a:pt x="5355693" y="101612"/>
                </a:lnTo>
                <a:lnTo>
                  <a:pt x="5393097" y="81375"/>
                </a:lnTo>
                <a:lnTo>
                  <a:pt x="5430706" y="61659"/>
                </a:lnTo>
                <a:lnTo>
                  <a:pt x="5468515" y="42463"/>
                </a:lnTo>
                <a:lnTo>
                  <a:pt x="5506518" y="23785"/>
                </a:lnTo>
                <a:lnTo>
                  <a:pt x="5544708" y="5624"/>
                </a:lnTo>
                <a:lnTo>
                  <a:pt x="5556939" y="0"/>
                </a:lnTo>
                <a:lnTo>
                  <a:pt x="5556939" y="9258092"/>
                </a:lnTo>
                <a:lnTo>
                  <a:pt x="900" y="9258092"/>
                </a:lnTo>
                <a:lnTo>
                  <a:pt x="571" y="9243670"/>
                </a:lnTo>
                <a:lnTo>
                  <a:pt x="0" y="9189167"/>
                </a:lnTo>
                <a:close/>
              </a:path>
            </a:pathLst>
          </a:custGeom>
          <a:solidFill>
            <a:srgbClr val="FFCC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370279"/>
            <a:ext cx="4358640" cy="3917315"/>
          </a:xfrm>
          <a:custGeom>
            <a:avLst/>
            <a:gdLst/>
            <a:ahLst/>
            <a:cxnLst/>
            <a:rect l="l" t="t" r="r" b="b"/>
            <a:pathLst>
              <a:path w="4358640" h="3917315">
                <a:moveTo>
                  <a:pt x="1609909" y="15657"/>
                </a:moveTo>
                <a:lnTo>
                  <a:pt x="1680304" y="27549"/>
                </a:lnTo>
                <a:lnTo>
                  <a:pt x="1746467" y="42703"/>
                </a:lnTo>
                <a:lnTo>
                  <a:pt x="1808591" y="61073"/>
                </a:lnTo>
                <a:lnTo>
                  <a:pt x="1866868" y="82615"/>
                </a:lnTo>
                <a:lnTo>
                  <a:pt x="1921492" y="107283"/>
                </a:lnTo>
                <a:lnTo>
                  <a:pt x="1972655" y="135034"/>
                </a:lnTo>
                <a:lnTo>
                  <a:pt x="2020549" y="165821"/>
                </a:lnTo>
                <a:lnTo>
                  <a:pt x="2065368" y="199601"/>
                </a:lnTo>
                <a:lnTo>
                  <a:pt x="2107303" y="236328"/>
                </a:lnTo>
                <a:lnTo>
                  <a:pt x="2146549" y="275957"/>
                </a:lnTo>
                <a:lnTo>
                  <a:pt x="2183297" y="318443"/>
                </a:lnTo>
                <a:lnTo>
                  <a:pt x="2217741" y="363742"/>
                </a:lnTo>
                <a:lnTo>
                  <a:pt x="2250072" y="411808"/>
                </a:lnTo>
                <a:lnTo>
                  <a:pt x="2280484" y="462597"/>
                </a:lnTo>
                <a:lnTo>
                  <a:pt x="2309169" y="516063"/>
                </a:lnTo>
                <a:lnTo>
                  <a:pt x="2336321" y="572162"/>
                </a:lnTo>
                <a:lnTo>
                  <a:pt x="2362131" y="630849"/>
                </a:lnTo>
                <a:lnTo>
                  <a:pt x="2386792" y="692079"/>
                </a:lnTo>
                <a:lnTo>
                  <a:pt x="2410498" y="755807"/>
                </a:lnTo>
                <a:lnTo>
                  <a:pt x="2433441" y="821988"/>
                </a:lnTo>
                <a:lnTo>
                  <a:pt x="2455813" y="890577"/>
                </a:lnTo>
                <a:lnTo>
                  <a:pt x="2477808" y="961530"/>
                </a:lnTo>
                <a:lnTo>
                  <a:pt x="2499617" y="1034801"/>
                </a:lnTo>
                <a:lnTo>
                  <a:pt x="2510513" y="1072292"/>
                </a:lnTo>
                <a:lnTo>
                  <a:pt x="2521434" y="1110345"/>
                </a:lnTo>
                <a:lnTo>
                  <a:pt x="2532406" y="1148956"/>
                </a:lnTo>
                <a:lnTo>
                  <a:pt x="2543452" y="1188118"/>
                </a:lnTo>
                <a:lnTo>
                  <a:pt x="2588859" y="1350170"/>
                </a:lnTo>
                <a:lnTo>
                  <a:pt x="2612634" y="1434359"/>
                </a:lnTo>
                <a:lnTo>
                  <a:pt x="2624874" y="1477224"/>
                </a:lnTo>
                <a:lnTo>
                  <a:pt x="2637381" y="1520596"/>
                </a:lnTo>
                <a:lnTo>
                  <a:pt x="2650178" y="1564470"/>
                </a:lnTo>
                <a:lnTo>
                  <a:pt x="2663291" y="1608838"/>
                </a:lnTo>
                <a:lnTo>
                  <a:pt x="2676743" y="1653697"/>
                </a:lnTo>
                <a:lnTo>
                  <a:pt x="2690558" y="1699039"/>
                </a:lnTo>
                <a:lnTo>
                  <a:pt x="2704760" y="1744860"/>
                </a:lnTo>
                <a:lnTo>
                  <a:pt x="2719374" y="1791154"/>
                </a:lnTo>
                <a:lnTo>
                  <a:pt x="2734424" y="1837915"/>
                </a:lnTo>
                <a:lnTo>
                  <a:pt x="2749933" y="1885138"/>
                </a:lnTo>
                <a:lnTo>
                  <a:pt x="2765925" y="1932817"/>
                </a:lnTo>
                <a:lnTo>
                  <a:pt x="2782426" y="1980947"/>
                </a:lnTo>
                <a:lnTo>
                  <a:pt x="2799458" y="2029521"/>
                </a:lnTo>
                <a:lnTo>
                  <a:pt x="2817046" y="2078535"/>
                </a:lnTo>
                <a:lnTo>
                  <a:pt x="2835215" y="2127982"/>
                </a:lnTo>
                <a:lnTo>
                  <a:pt x="2853987" y="2177857"/>
                </a:lnTo>
                <a:lnTo>
                  <a:pt x="2873388" y="2228155"/>
                </a:lnTo>
                <a:lnTo>
                  <a:pt x="2893441" y="2278869"/>
                </a:lnTo>
                <a:lnTo>
                  <a:pt x="2914170" y="2329995"/>
                </a:lnTo>
                <a:lnTo>
                  <a:pt x="2935600" y="2381526"/>
                </a:lnTo>
                <a:lnTo>
                  <a:pt x="2957754" y="2433457"/>
                </a:lnTo>
                <a:lnTo>
                  <a:pt x="2980657" y="2485782"/>
                </a:lnTo>
                <a:lnTo>
                  <a:pt x="3004333" y="2538496"/>
                </a:lnTo>
                <a:lnTo>
                  <a:pt x="3028806" y="2591594"/>
                </a:lnTo>
                <a:lnTo>
                  <a:pt x="3054100" y="2645068"/>
                </a:lnTo>
                <a:lnTo>
                  <a:pt x="3080238" y="2698915"/>
                </a:lnTo>
                <a:lnTo>
                  <a:pt x="3107246" y="2753128"/>
                </a:lnTo>
                <a:lnTo>
                  <a:pt x="3135147" y="2807701"/>
                </a:lnTo>
                <a:lnTo>
                  <a:pt x="3163965" y="2862629"/>
                </a:lnTo>
                <a:lnTo>
                  <a:pt x="3193725" y="2917907"/>
                </a:lnTo>
                <a:lnTo>
                  <a:pt x="3214511" y="2952006"/>
                </a:lnTo>
                <a:lnTo>
                  <a:pt x="3240049" y="2987234"/>
                </a:lnTo>
                <a:lnTo>
                  <a:pt x="3270082" y="3023578"/>
                </a:lnTo>
                <a:lnTo>
                  <a:pt x="3304348" y="3061025"/>
                </a:lnTo>
                <a:lnTo>
                  <a:pt x="3342590" y="3099562"/>
                </a:lnTo>
                <a:lnTo>
                  <a:pt x="3384547" y="3139178"/>
                </a:lnTo>
                <a:lnTo>
                  <a:pt x="3429960" y="3179859"/>
                </a:lnTo>
                <a:lnTo>
                  <a:pt x="3478571" y="3221592"/>
                </a:lnTo>
                <a:lnTo>
                  <a:pt x="3556914" y="3286138"/>
                </a:lnTo>
                <a:lnTo>
                  <a:pt x="3640992" y="3352981"/>
                </a:lnTo>
                <a:lnTo>
                  <a:pt x="4150137" y="3746494"/>
                </a:lnTo>
                <a:lnTo>
                  <a:pt x="4250214" y="3826887"/>
                </a:lnTo>
                <a:lnTo>
                  <a:pt x="4316607" y="3881586"/>
                </a:lnTo>
                <a:lnTo>
                  <a:pt x="4358386" y="3916719"/>
                </a:lnTo>
                <a:lnTo>
                  <a:pt x="0" y="3916719"/>
                </a:lnTo>
                <a:lnTo>
                  <a:pt x="0" y="792197"/>
                </a:lnTo>
                <a:lnTo>
                  <a:pt x="34023" y="732026"/>
                </a:lnTo>
                <a:lnTo>
                  <a:pt x="53808" y="699338"/>
                </a:lnTo>
                <a:lnTo>
                  <a:pt x="95143" y="635723"/>
                </a:lnTo>
                <a:lnTo>
                  <a:pt x="138860" y="574540"/>
                </a:lnTo>
                <a:lnTo>
                  <a:pt x="184994" y="515888"/>
                </a:lnTo>
                <a:lnTo>
                  <a:pt x="233581" y="459864"/>
                </a:lnTo>
                <a:lnTo>
                  <a:pt x="284657" y="406567"/>
                </a:lnTo>
                <a:lnTo>
                  <a:pt x="338256" y="356095"/>
                </a:lnTo>
                <a:lnTo>
                  <a:pt x="394414" y="308547"/>
                </a:lnTo>
                <a:lnTo>
                  <a:pt x="453167" y="264021"/>
                </a:lnTo>
                <a:lnTo>
                  <a:pt x="514549" y="222616"/>
                </a:lnTo>
                <a:lnTo>
                  <a:pt x="578596" y="184429"/>
                </a:lnTo>
                <a:lnTo>
                  <a:pt x="645344" y="149560"/>
                </a:lnTo>
                <a:lnTo>
                  <a:pt x="714827" y="118107"/>
                </a:lnTo>
                <a:lnTo>
                  <a:pt x="750606" y="103691"/>
                </a:lnTo>
                <a:lnTo>
                  <a:pt x="787082" y="90167"/>
                </a:lnTo>
                <a:lnTo>
                  <a:pt x="824259" y="77546"/>
                </a:lnTo>
                <a:lnTo>
                  <a:pt x="862143" y="65840"/>
                </a:lnTo>
                <a:lnTo>
                  <a:pt x="900737" y="55062"/>
                </a:lnTo>
                <a:lnTo>
                  <a:pt x="940046" y="45223"/>
                </a:lnTo>
                <a:lnTo>
                  <a:pt x="980074" y="36338"/>
                </a:lnTo>
                <a:lnTo>
                  <a:pt x="1020826" y="28416"/>
                </a:lnTo>
                <a:lnTo>
                  <a:pt x="1062307" y="21472"/>
                </a:lnTo>
                <a:lnTo>
                  <a:pt x="1104519" y="15517"/>
                </a:lnTo>
                <a:lnTo>
                  <a:pt x="1147469" y="10563"/>
                </a:lnTo>
                <a:lnTo>
                  <a:pt x="1191160" y="6623"/>
                </a:lnTo>
                <a:lnTo>
                  <a:pt x="1235597" y="3709"/>
                </a:lnTo>
                <a:lnTo>
                  <a:pt x="1282158" y="1603"/>
                </a:lnTo>
                <a:lnTo>
                  <a:pt x="1327420" y="368"/>
                </a:lnTo>
                <a:lnTo>
                  <a:pt x="1371407" y="0"/>
                </a:lnTo>
                <a:lnTo>
                  <a:pt x="1414144" y="491"/>
                </a:lnTo>
                <a:lnTo>
                  <a:pt x="1455654" y="1837"/>
                </a:lnTo>
                <a:lnTo>
                  <a:pt x="1495961" y="4033"/>
                </a:lnTo>
                <a:lnTo>
                  <a:pt x="1535090" y="7072"/>
                </a:lnTo>
                <a:lnTo>
                  <a:pt x="1573065" y="10948"/>
                </a:lnTo>
                <a:lnTo>
                  <a:pt x="1609909" y="15657"/>
                </a:lnTo>
                <a:close/>
              </a:path>
            </a:pathLst>
          </a:custGeom>
          <a:solidFill>
            <a:srgbClr val="FFD1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7443" y="7259725"/>
            <a:ext cx="1276349" cy="127634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241335" y="3389017"/>
            <a:ext cx="655955" cy="850265"/>
          </a:xfrm>
          <a:custGeom>
            <a:avLst/>
            <a:gdLst/>
            <a:ahLst/>
            <a:cxnLst/>
            <a:rect l="l" t="t" r="r" b="b"/>
            <a:pathLst>
              <a:path w="655954" h="850264">
                <a:moveTo>
                  <a:pt x="0" y="0"/>
                </a:moveTo>
                <a:lnTo>
                  <a:pt x="655729" y="0"/>
                </a:lnTo>
                <a:lnTo>
                  <a:pt x="655729" y="849760"/>
                </a:lnTo>
                <a:lnTo>
                  <a:pt x="572156" y="849760"/>
                </a:lnTo>
                <a:lnTo>
                  <a:pt x="572156" y="74222"/>
                </a:lnTo>
                <a:lnTo>
                  <a:pt x="82404" y="74222"/>
                </a:lnTo>
                <a:lnTo>
                  <a:pt x="82404" y="849760"/>
                </a:lnTo>
                <a:lnTo>
                  <a:pt x="0" y="849760"/>
                </a:lnTo>
                <a:lnTo>
                  <a:pt x="0" y="0"/>
                </a:lnTo>
                <a:close/>
              </a:path>
            </a:pathLst>
          </a:custGeom>
          <a:ln w="41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12689" y="3389017"/>
            <a:ext cx="604520" cy="850265"/>
          </a:xfrm>
          <a:custGeom>
            <a:avLst/>
            <a:gdLst/>
            <a:ahLst/>
            <a:cxnLst/>
            <a:rect l="l" t="t" r="r" b="b"/>
            <a:pathLst>
              <a:path w="604520" h="850264">
                <a:moveTo>
                  <a:pt x="0" y="849760"/>
                </a:moveTo>
                <a:lnTo>
                  <a:pt x="0" y="0"/>
                </a:lnTo>
                <a:lnTo>
                  <a:pt x="351826" y="0"/>
                </a:lnTo>
                <a:lnTo>
                  <a:pt x="404571" y="5844"/>
                </a:lnTo>
                <a:lnTo>
                  <a:pt x="452932" y="23377"/>
                </a:lnTo>
                <a:lnTo>
                  <a:pt x="495888" y="50333"/>
                </a:lnTo>
                <a:lnTo>
                  <a:pt x="532415" y="84450"/>
                </a:lnTo>
                <a:lnTo>
                  <a:pt x="562367" y="124702"/>
                </a:lnTo>
                <a:lnTo>
                  <a:pt x="585014" y="170068"/>
                </a:lnTo>
                <a:lnTo>
                  <a:pt x="599478" y="218065"/>
                </a:lnTo>
                <a:lnTo>
                  <a:pt x="604300" y="266792"/>
                </a:lnTo>
                <a:lnTo>
                  <a:pt x="603167" y="292835"/>
                </a:lnTo>
                <a:lnTo>
                  <a:pt x="594109" y="343388"/>
                </a:lnTo>
                <a:lnTo>
                  <a:pt x="576357" y="391439"/>
                </a:lnTo>
                <a:lnTo>
                  <a:pt x="551226" y="434249"/>
                </a:lnTo>
                <a:lnTo>
                  <a:pt x="519046" y="471177"/>
                </a:lnTo>
                <a:lnTo>
                  <a:pt x="480474" y="501129"/>
                </a:lnTo>
                <a:lnTo>
                  <a:pt x="435765" y="523393"/>
                </a:lnTo>
                <a:lnTo>
                  <a:pt x="385796" y="534789"/>
                </a:lnTo>
                <a:lnTo>
                  <a:pt x="83573" y="536213"/>
                </a:lnTo>
                <a:lnTo>
                  <a:pt x="83573" y="849760"/>
                </a:lnTo>
                <a:lnTo>
                  <a:pt x="0" y="849760"/>
                </a:lnTo>
                <a:close/>
              </a:path>
              <a:path w="604520" h="850264">
                <a:moveTo>
                  <a:pt x="83573" y="461991"/>
                </a:moveTo>
                <a:lnTo>
                  <a:pt x="355333" y="461991"/>
                </a:lnTo>
                <a:lnTo>
                  <a:pt x="373468" y="460986"/>
                </a:lnTo>
                <a:lnTo>
                  <a:pt x="422835" y="445919"/>
                </a:lnTo>
                <a:lnTo>
                  <a:pt x="463598" y="415456"/>
                </a:lnTo>
                <a:lnTo>
                  <a:pt x="494062" y="373669"/>
                </a:lnTo>
                <a:lnTo>
                  <a:pt x="513695" y="322568"/>
                </a:lnTo>
                <a:lnTo>
                  <a:pt x="520434" y="266792"/>
                </a:lnTo>
                <a:lnTo>
                  <a:pt x="519576" y="247323"/>
                </a:lnTo>
                <a:lnTo>
                  <a:pt x="506700" y="191985"/>
                </a:lnTo>
                <a:lnTo>
                  <a:pt x="480674" y="144043"/>
                </a:lnTo>
                <a:lnTo>
                  <a:pt x="444093" y="106877"/>
                </a:lnTo>
                <a:lnTo>
                  <a:pt x="398398" y="82605"/>
                </a:lnTo>
                <a:lnTo>
                  <a:pt x="348320" y="74222"/>
                </a:lnTo>
                <a:lnTo>
                  <a:pt x="83573" y="74222"/>
                </a:lnTo>
                <a:lnTo>
                  <a:pt x="83573" y="461991"/>
                </a:lnTo>
                <a:close/>
              </a:path>
            </a:pathLst>
          </a:custGeom>
          <a:ln w="41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59512" y="3389017"/>
            <a:ext cx="678815" cy="850265"/>
          </a:xfrm>
          <a:custGeom>
            <a:avLst/>
            <a:gdLst/>
            <a:ahLst/>
            <a:cxnLst/>
            <a:rect l="l" t="t" r="r" b="b"/>
            <a:pathLst>
              <a:path w="678814" h="850264">
                <a:moveTo>
                  <a:pt x="82404" y="724107"/>
                </a:moveTo>
                <a:lnTo>
                  <a:pt x="609267" y="0"/>
                </a:lnTo>
                <a:lnTo>
                  <a:pt x="678522" y="0"/>
                </a:lnTo>
                <a:lnTo>
                  <a:pt x="678522" y="849760"/>
                </a:lnTo>
                <a:lnTo>
                  <a:pt x="594656" y="849760"/>
                </a:lnTo>
                <a:lnTo>
                  <a:pt x="594656" y="137633"/>
                </a:lnTo>
                <a:lnTo>
                  <a:pt x="76560" y="849760"/>
                </a:lnTo>
                <a:lnTo>
                  <a:pt x="0" y="849760"/>
                </a:lnTo>
                <a:lnTo>
                  <a:pt x="0" y="0"/>
                </a:lnTo>
                <a:lnTo>
                  <a:pt x="82404" y="0"/>
                </a:lnTo>
                <a:lnTo>
                  <a:pt x="82404" y="724107"/>
                </a:lnTo>
                <a:close/>
              </a:path>
            </a:pathLst>
          </a:custGeom>
          <a:ln w="41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53085" y="3389017"/>
            <a:ext cx="661035" cy="855980"/>
          </a:xfrm>
          <a:custGeom>
            <a:avLst/>
            <a:gdLst/>
            <a:ahLst/>
            <a:cxnLst/>
            <a:rect l="l" t="t" r="r" b="b"/>
            <a:pathLst>
              <a:path w="661035" h="855979">
                <a:moveTo>
                  <a:pt x="293091" y="225005"/>
                </a:moveTo>
                <a:lnTo>
                  <a:pt x="288099" y="279852"/>
                </a:lnTo>
                <a:lnTo>
                  <a:pt x="282669" y="331988"/>
                </a:lnTo>
                <a:lnTo>
                  <a:pt x="276800" y="381413"/>
                </a:lnTo>
                <a:lnTo>
                  <a:pt x="270493" y="428126"/>
                </a:lnTo>
                <a:lnTo>
                  <a:pt x="263748" y="472129"/>
                </a:lnTo>
                <a:lnTo>
                  <a:pt x="256564" y="513421"/>
                </a:lnTo>
                <a:lnTo>
                  <a:pt x="244784" y="570585"/>
                </a:lnTo>
                <a:lnTo>
                  <a:pt x="231653" y="622271"/>
                </a:lnTo>
                <a:lnTo>
                  <a:pt x="217170" y="668477"/>
                </a:lnTo>
                <a:lnTo>
                  <a:pt x="201335" y="709205"/>
                </a:lnTo>
                <a:lnTo>
                  <a:pt x="184131" y="744654"/>
                </a:lnTo>
                <a:lnTo>
                  <a:pt x="144682" y="800321"/>
                </a:lnTo>
                <a:lnTo>
                  <a:pt x="98476" y="835880"/>
                </a:lnTo>
                <a:lnTo>
                  <a:pt x="44416" y="853413"/>
                </a:lnTo>
                <a:lnTo>
                  <a:pt x="14318" y="855604"/>
                </a:lnTo>
                <a:lnTo>
                  <a:pt x="0" y="775537"/>
                </a:lnTo>
                <a:lnTo>
                  <a:pt x="11743" y="774515"/>
                </a:lnTo>
                <a:lnTo>
                  <a:pt x="23304" y="772615"/>
                </a:lnTo>
                <a:lnTo>
                  <a:pt x="67574" y="754279"/>
                </a:lnTo>
                <a:lnTo>
                  <a:pt x="98312" y="723359"/>
                </a:lnTo>
                <a:lnTo>
                  <a:pt x="126528" y="674431"/>
                </a:lnTo>
                <a:lnTo>
                  <a:pt x="143988" y="629868"/>
                </a:lnTo>
                <a:lnTo>
                  <a:pt x="160133" y="573909"/>
                </a:lnTo>
                <a:lnTo>
                  <a:pt x="175109" y="505823"/>
                </a:lnTo>
                <a:lnTo>
                  <a:pt x="181995" y="466959"/>
                </a:lnTo>
                <a:lnTo>
                  <a:pt x="188478" y="424880"/>
                </a:lnTo>
                <a:lnTo>
                  <a:pt x="194560" y="379166"/>
                </a:lnTo>
                <a:lnTo>
                  <a:pt x="200240" y="329399"/>
                </a:lnTo>
                <a:lnTo>
                  <a:pt x="205518" y="275576"/>
                </a:lnTo>
                <a:lnTo>
                  <a:pt x="210394" y="217699"/>
                </a:lnTo>
                <a:lnTo>
                  <a:pt x="228511" y="0"/>
                </a:lnTo>
                <a:lnTo>
                  <a:pt x="660697" y="0"/>
                </a:lnTo>
                <a:lnTo>
                  <a:pt x="660697" y="849760"/>
                </a:lnTo>
                <a:lnTo>
                  <a:pt x="578000" y="849760"/>
                </a:lnTo>
                <a:lnTo>
                  <a:pt x="578000" y="74222"/>
                </a:lnTo>
                <a:lnTo>
                  <a:pt x="305072" y="74222"/>
                </a:lnTo>
                <a:lnTo>
                  <a:pt x="293091" y="225005"/>
                </a:lnTo>
                <a:close/>
              </a:path>
            </a:pathLst>
          </a:custGeom>
          <a:ln w="41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75180" y="3382881"/>
            <a:ext cx="1974850" cy="862330"/>
          </a:xfrm>
          <a:custGeom>
            <a:avLst/>
            <a:gdLst/>
            <a:ahLst/>
            <a:cxnLst/>
            <a:rect l="l" t="t" r="r" b="b"/>
            <a:pathLst>
              <a:path w="1974850" h="862329">
                <a:moveTo>
                  <a:pt x="398580" y="861741"/>
                </a:moveTo>
                <a:lnTo>
                  <a:pt x="355241" y="859476"/>
                </a:lnTo>
                <a:lnTo>
                  <a:pt x="313765" y="852682"/>
                </a:lnTo>
                <a:lnTo>
                  <a:pt x="274151" y="841359"/>
                </a:lnTo>
                <a:lnTo>
                  <a:pt x="236401" y="825506"/>
                </a:lnTo>
                <a:lnTo>
                  <a:pt x="200897" y="805745"/>
                </a:lnTo>
                <a:lnTo>
                  <a:pt x="168023" y="782989"/>
                </a:lnTo>
                <a:lnTo>
                  <a:pt x="137779" y="757237"/>
                </a:lnTo>
                <a:lnTo>
                  <a:pt x="110164" y="728491"/>
                </a:lnTo>
                <a:lnTo>
                  <a:pt x="85344" y="697169"/>
                </a:lnTo>
                <a:lnTo>
                  <a:pt x="63483" y="663692"/>
                </a:lnTo>
                <a:lnTo>
                  <a:pt x="44580" y="628060"/>
                </a:lnTo>
                <a:lnTo>
                  <a:pt x="28636" y="590273"/>
                </a:lnTo>
                <a:lnTo>
                  <a:pt x="16108" y="551062"/>
                </a:lnTo>
                <a:lnTo>
                  <a:pt x="7159" y="511448"/>
                </a:lnTo>
                <a:lnTo>
                  <a:pt x="1789" y="471433"/>
                </a:lnTo>
                <a:lnTo>
                  <a:pt x="0" y="431016"/>
                </a:lnTo>
                <a:lnTo>
                  <a:pt x="1899" y="388956"/>
                </a:lnTo>
                <a:lnTo>
                  <a:pt x="7597" y="347808"/>
                </a:lnTo>
                <a:lnTo>
                  <a:pt x="17094" y="307574"/>
                </a:lnTo>
                <a:lnTo>
                  <a:pt x="30389" y="268253"/>
                </a:lnTo>
                <a:lnTo>
                  <a:pt x="47174" y="230502"/>
                </a:lnTo>
                <a:lnTo>
                  <a:pt x="66843" y="194980"/>
                </a:lnTo>
                <a:lnTo>
                  <a:pt x="89399" y="161686"/>
                </a:lnTo>
                <a:lnTo>
                  <a:pt x="114840" y="130619"/>
                </a:lnTo>
                <a:lnTo>
                  <a:pt x="143039" y="102202"/>
                </a:lnTo>
                <a:lnTo>
                  <a:pt x="173575" y="76852"/>
                </a:lnTo>
                <a:lnTo>
                  <a:pt x="206449" y="54571"/>
                </a:lnTo>
                <a:lnTo>
                  <a:pt x="241661" y="35358"/>
                </a:lnTo>
                <a:lnTo>
                  <a:pt x="278936" y="19888"/>
                </a:lnTo>
                <a:lnTo>
                  <a:pt x="317710" y="8839"/>
                </a:lnTo>
                <a:lnTo>
                  <a:pt x="357981" y="2209"/>
                </a:lnTo>
                <a:lnTo>
                  <a:pt x="399749" y="0"/>
                </a:lnTo>
                <a:lnTo>
                  <a:pt x="443088" y="2355"/>
                </a:lnTo>
                <a:lnTo>
                  <a:pt x="484564" y="9423"/>
                </a:lnTo>
                <a:lnTo>
                  <a:pt x="524178" y="21203"/>
                </a:lnTo>
                <a:lnTo>
                  <a:pt x="561928" y="37695"/>
                </a:lnTo>
                <a:lnTo>
                  <a:pt x="597396" y="58004"/>
                </a:lnTo>
                <a:lnTo>
                  <a:pt x="630160" y="81235"/>
                </a:lnTo>
                <a:lnTo>
                  <a:pt x="660222" y="107388"/>
                </a:lnTo>
                <a:lnTo>
                  <a:pt x="687581" y="136464"/>
                </a:lnTo>
                <a:lnTo>
                  <a:pt x="712127" y="168023"/>
                </a:lnTo>
                <a:lnTo>
                  <a:pt x="733751" y="201628"/>
                </a:lnTo>
                <a:lnTo>
                  <a:pt x="752452" y="237278"/>
                </a:lnTo>
                <a:lnTo>
                  <a:pt x="768232" y="274974"/>
                </a:lnTo>
                <a:lnTo>
                  <a:pt x="780888" y="313729"/>
                </a:lnTo>
                <a:lnTo>
                  <a:pt x="789929" y="352849"/>
                </a:lnTo>
                <a:lnTo>
                  <a:pt x="795353" y="392334"/>
                </a:lnTo>
                <a:lnTo>
                  <a:pt x="797161" y="432185"/>
                </a:lnTo>
                <a:lnTo>
                  <a:pt x="795244" y="474246"/>
                </a:lnTo>
                <a:lnTo>
                  <a:pt x="789490" y="515393"/>
                </a:lnTo>
                <a:lnTo>
                  <a:pt x="779902" y="555628"/>
                </a:lnTo>
                <a:lnTo>
                  <a:pt x="766478" y="594949"/>
                </a:lnTo>
                <a:lnTo>
                  <a:pt x="749859" y="632663"/>
                </a:lnTo>
                <a:lnTo>
                  <a:pt x="730390" y="668075"/>
                </a:lnTo>
                <a:lnTo>
                  <a:pt x="708072" y="701187"/>
                </a:lnTo>
                <a:lnTo>
                  <a:pt x="682905" y="731997"/>
                </a:lnTo>
                <a:lnTo>
                  <a:pt x="655071" y="760160"/>
                </a:lnTo>
                <a:lnTo>
                  <a:pt x="624754" y="785326"/>
                </a:lnTo>
                <a:lnTo>
                  <a:pt x="591953" y="807498"/>
                </a:lnTo>
                <a:lnTo>
                  <a:pt x="556668" y="826675"/>
                </a:lnTo>
                <a:lnTo>
                  <a:pt x="519393" y="842016"/>
                </a:lnTo>
                <a:lnTo>
                  <a:pt x="480620" y="852974"/>
                </a:lnTo>
                <a:lnTo>
                  <a:pt x="440349" y="859549"/>
                </a:lnTo>
                <a:lnTo>
                  <a:pt x="398580" y="861741"/>
                </a:lnTo>
                <a:close/>
              </a:path>
              <a:path w="1974850" h="862329">
                <a:moveTo>
                  <a:pt x="83865" y="431016"/>
                </a:moveTo>
                <a:lnTo>
                  <a:pt x="89490" y="499029"/>
                </a:lnTo>
                <a:lnTo>
                  <a:pt x="106366" y="564558"/>
                </a:lnTo>
                <a:lnTo>
                  <a:pt x="133907" y="624974"/>
                </a:lnTo>
                <a:lnTo>
                  <a:pt x="170945" y="678230"/>
                </a:lnTo>
                <a:lnTo>
                  <a:pt x="216822" y="722793"/>
                </a:lnTo>
                <a:lnTo>
                  <a:pt x="270298" y="757128"/>
                </a:lnTo>
                <a:lnTo>
                  <a:pt x="331152" y="779044"/>
                </a:lnTo>
                <a:lnTo>
                  <a:pt x="398580" y="786349"/>
                </a:lnTo>
                <a:lnTo>
                  <a:pt x="433683" y="784413"/>
                </a:lnTo>
                <a:lnTo>
                  <a:pt x="498846" y="768926"/>
                </a:lnTo>
                <a:lnTo>
                  <a:pt x="557143" y="738554"/>
                </a:lnTo>
                <a:lnTo>
                  <a:pt x="606820" y="697790"/>
                </a:lnTo>
                <a:lnTo>
                  <a:pt x="647529" y="647894"/>
                </a:lnTo>
                <a:lnTo>
                  <a:pt x="678942" y="591059"/>
                </a:lnTo>
                <a:lnTo>
                  <a:pt x="700803" y="528324"/>
                </a:lnTo>
                <a:lnTo>
                  <a:pt x="711907" y="463744"/>
                </a:lnTo>
                <a:lnTo>
                  <a:pt x="713295" y="431016"/>
                </a:lnTo>
                <a:lnTo>
                  <a:pt x="711834" y="396590"/>
                </a:lnTo>
                <a:lnTo>
                  <a:pt x="700146" y="329819"/>
                </a:lnTo>
                <a:lnTo>
                  <a:pt x="677189" y="266408"/>
                </a:lnTo>
                <a:lnTo>
                  <a:pt x="644607" y="209864"/>
                </a:lnTo>
                <a:lnTo>
                  <a:pt x="602875" y="161083"/>
                </a:lnTo>
                <a:lnTo>
                  <a:pt x="553198" y="121926"/>
                </a:lnTo>
                <a:lnTo>
                  <a:pt x="495997" y="93289"/>
                </a:lnTo>
                <a:lnTo>
                  <a:pt x="432587" y="78678"/>
                </a:lnTo>
                <a:lnTo>
                  <a:pt x="398580" y="76852"/>
                </a:lnTo>
                <a:lnTo>
                  <a:pt x="363460" y="78751"/>
                </a:lnTo>
                <a:lnTo>
                  <a:pt x="298150" y="93947"/>
                </a:lnTo>
                <a:lnTo>
                  <a:pt x="239835" y="123679"/>
                </a:lnTo>
                <a:lnTo>
                  <a:pt x="190158" y="164005"/>
                </a:lnTo>
                <a:lnTo>
                  <a:pt x="149449" y="213864"/>
                </a:lnTo>
                <a:lnTo>
                  <a:pt x="118036" y="270846"/>
                </a:lnTo>
                <a:lnTo>
                  <a:pt x="96193" y="333709"/>
                </a:lnTo>
                <a:lnTo>
                  <a:pt x="85234" y="398288"/>
                </a:lnTo>
                <a:lnTo>
                  <a:pt x="83865" y="431016"/>
                </a:lnTo>
                <a:close/>
              </a:path>
              <a:path w="1974850" h="862329">
                <a:moveTo>
                  <a:pt x="1135840" y="415529"/>
                </a:moveTo>
                <a:lnTo>
                  <a:pt x="882197" y="6136"/>
                </a:lnTo>
                <a:lnTo>
                  <a:pt x="977751" y="6136"/>
                </a:lnTo>
                <a:lnTo>
                  <a:pt x="1207725" y="383093"/>
                </a:lnTo>
                <a:lnTo>
                  <a:pt x="1366982" y="383093"/>
                </a:lnTo>
                <a:lnTo>
                  <a:pt x="1366982" y="6136"/>
                </a:lnTo>
                <a:lnTo>
                  <a:pt x="1459029" y="6136"/>
                </a:lnTo>
                <a:lnTo>
                  <a:pt x="1459029" y="383093"/>
                </a:lnTo>
                <a:lnTo>
                  <a:pt x="1618286" y="383093"/>
                </a:lnTo>
                <a:lnTo>
                  <a:pt x="1846798" y="6136"/>
                </a:lnTo>
                <a:lnTo>
                  <a:pt x="1943813" y="6136"/>
                </a:lnTo>
                <a:lnTo>
                  <a:pt x="1688710" y="415529"/>
                </a:lnTo>
                <a:lnTo>
                  <a:pt x="1974788" y="855896"/>
                </a:lnTo>
                <a:lnTo>
                  <a:pt x="1878065" y="855896"/>
                </a:lnTo>
                <a:lnTo>
                  <a:pt x="1630267" y="457316"/>
                </a:lnTo>
                <a:lnTo>
                  <a:pt x="1459029" y="457316"/>
                </a:lnTo>
                <a:lnTo>
                  <a:pt x="1459029" y="855896"/>
                </a:lnTo>
                <a:lnTo>
                  <a:pt x="1366982" y="855896"/>
                </a:lnTo>
                <a:lnTo>
                  <a:pt x="1366982" y="457316"/>
                </a:lnTo>
                <a:lnTo>
                  <a:pt x="1195744" y="457316"/>
                </a:lnTo>
                <a:lnTo>
                  <a:pt x="947946" y="855896"/>
                </a:lnTo>
                <a:lnTo>
                  <a:pt x="850931" y="855896"/>
                </a:lnTo>
                <a:lnTo>
                  <a:pt x="1135840" y="415529"/>
                </a:lnTo>
                <a:close/>
              </a:path>
            </a:pathLst>
          </a:custGeom>
          <a:ln w="41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561481" y="3389017"/>
            <a:ext cx="570865" cy="850265"/>
          </a:xfrm>
          <a:custGeom>
            <a:avLst/>
            <a:gdLst/>
            <a:ahLst/>
            <a:cxnLst/>
            <a:rect l="l" t="t" r="r" b="b"/>
            <a:pathLst>
              <a:path w="570865" h="850264">
                <a:moveTo>
                  <a:pt x="570695" y="775537"/>
                </a:moveTo>
                <a:lnTo>
                  <a:pt x="570695" y="849760"/>
                </a:lnTo>
                <a:lnTo>
                  <a:pt x="0" y="849760"/>
                </a:lnTo>
                <a:lnTo>
                  <a:pt x="0" y="0"/>
                </a:lnTo>
                <a:lnTo>
                  <a:pt x="560175" y="0"/>
                </a:lnTo>
                <a:lnTo>
                  <a:pt x="560175" y="74222"/>
                </a:lnTo>
                <a:lnTo>
                  <a:pt x="83573" y="74222"/>
                </a:lnTo>
                <a:lnTo>
                  <a:pt x="83573" y="380463"/>
                </a:lnTo>
                <a:lnTo>
                  <a:pt x="499102" y="380463"/>
                </a:lnTo>
                <a:lnTo>
                  <a:pt x="499102" y="451179"/>
                </a:lnTo>
                <a:lnTo>
                  <a:pt x="83573" y="451179"/>
                </a:lnTo>
                <a:lnTo>
                  <a:pt x="83573" y="775537"/>
                </a:lnTo>
                <a:lnTo>
                  <a:pt x="570695" y="775537"/>
                </a:lnTo>
                <a:close/>
              </a:path>
            </a:pathLst>
          </a:custGeom>
          <a:ln w="41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290378" y="3389017"/>
            <a:ext cx="670560" cy="850265"/>
          </a:xfrm>
          <a:custGeom>
            <a:avLst/>
            <a:gdLst/>
            <a:ahLst/>
            <a:cxnLst/>
            <a:rect l="l" t="t" r="r" b="b"/>
            <a:pathLst>
              <a:path w="670559" h="850264">
                <a:moveTo>
                  <a:pt x="670048" y="0"/>
                </a:moveTo>
                <a:lnTo>
                  <a:pt x="670048" y="849760"/>
                </a:lnTo>
                <a:lnTo>
                  <a:pt x="587643" y="849760"/>
                </a:lnTo>
                <a:lnTo>
                  <a:pt x="587643" y="452348"/>
                </a:lnTo>
                <a:lnTo>
                  <a:pt x="83573" y="452348"/>
                </a:lnTo>
                <a:lnTo>
                  <a:pt x="83573" y="849760"/>
                </a:lnTo>
                <a:lnTo>
                  <a:pt x="0" y="849760"/>
                </a:lnTo>
                <a:lnTo>
                  <a:pt x="0" y="0"/>
                </a:lnTo>
                <a:lnTo>
                  <a:pt x="83573" y="0"/>
                </a:lnTo>
                <a:lnTo>
                  <a:pt x="83573" y="378125"/>
                </a:lnTo>
                <a:lnTo>
                  <a:pt x="587643" y="378125"/>
                </a:lnTo>
                <a:lnTo>
                  <a:pt x="587643" y="0"/>
                </a:lnTo>
                <a:lnTo>
                  <a:pt x="670048" y="0"/>
                </a:lnTo>
                <a:close/>
              </a:path>
            </a:pathLst>
          </a:custGeom>
          <a:ln w="41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178433" y="3389017"/>
            <a:ext cx="678815" cy="850265"/>
          </a:xfrm>
          <a:custGeom>
            <a:avLst/>
            <a:gdLst/>
            <a:ahLst/>
            <a:cxnLst/>
            <a:rect l="l" t="t" r="r" b="b"/>
            <a:pathLst>
              <a:path w="678815" h="850264">
                <a:moveTo>
                  <a:pt x="82404" y="724107"/>
                </a:moveTo>
                <a:lnTo>
                  <a:pt x="609267" y="0"/>
                </a:lnTo>
                <a:lnTo>
                  <a:pt x="678522" y="0"/>
                </a:lnTo>
                <a:lnTo>
                  <a:pt x="678522" y="849760"/>
                </a:lnTo>
                <a:lnTo>
                  <a:pt x="594656" y="849760"/>
                </a:lnTo>
                <a:lnTo>
                  <a:pt x="594656" y="137633"/>
                </a:lnTo>
                <a:lnTo>
                  <a:pt x="76559" y="849760"/>
                </a:lnTo>
                <a:lnTo>
                  <a:pt x="0" y="849760"/>
                </a:lnTo>
                <a:lnTo>
                  <a:pt x="0" y="0"/>
                </a:lnTo>
                <a:lnTo>
                  <a:pt x="82404" y="0"/>
                </a:lnTo>
                <a:lnTo>
                  <a:pt x="82404" y="724107"/>
                </a:lnTo>
                <a:close/>
              </a:path>
            </a:pathLst>
          </a:custGeom>
          <a:ln w="41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072528" y="3389017"/>
            <a:ext cx="570865" cy="850265"/>
          </a:xfrm>
          <a:custGeom>
            <a:avLst/>
            <a:gdLst/>
            <a:ahLst/>
            <a:cxnLst/>
            <a:rect l="l" t="t" r="r" b="b"/>
            <a:pathLst>
              <a:path w="570865" h="850264">
                <a:moveTo>
                  <a:pt x="570695" y="775537"/>
                </a:moveTo>
                <a:lnTo>
                  <a:pt x="570695" y="849760"/>
                </a:lnTo>
                <a:lnTo>
                  <a:pt x="0" y="849760"/>
                </a:lnTo>
                <a:lnTo>
                  <a:pt x="0" y="0"/>
                </a:lnTo>
                <a:lnTo>
                  <a:pt x="560176" y="0"/>
                </a:lnTo>
                <a:lnTo>
                  <a:pt x="560176" y="74222"/>
                </a:lnTo>
                <a:lnTo>
                  <a:pt x="83573" y="74222"/>
                </a:lnTo>
                <a:lnTo>
                  <a:pt x="83573" y="380463"/>
                </a:lnTo>
                <a:lnTo>
                  <a:pt x="499103" y="380463"/>
                </a:lnTo>
                <a:lnTo>
                  <a:pt x="499103" y="451179"/>
                </a:lnTo>
                <a:lnTo>
                  <a:pt x="83573" y="451179"/>
                </a:lnTo>
                <a:lnTo>
                  <a:pt x="83573" y="775537"/>
                </a:lnTo>
                <a:lnTo>
                  <a:pt x="570695" y="775537"/>
                </a:lnTo>
                <a:close/>
              </a:path>
            </a:pathLst>
          </a:custGeom>
          <a:ln w="41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019257" y="3389017"/>
            <a:ext cx="1492885" cy="1072515"/>
          </a:xfrm>
          <a:custGeom>
            <a:avLst/>
            <a:gdLst/>
            <a:ahLst/>
            <a:cxnLst/>
            <a:rect l="l" t="t" r="r" b="b"/>
            <a:pathLst>
              <a:path w="1492884" h="1072514">
                <a:moveTo>
                  <a:pt x="0" y="775537"/>
                </a:moveTo>
                <a:lnTo>
                  <a:pt x="18994" y="775537"/>
                </a:lnTo>
                <a:lnTo>
                  <a:pt x="30774" y="773948"/>
                </a:lnTo>
                <a:lnTo>
                  <a:pt x="74058" y="758808"/>
                </a:lnTo>
                <a:lnTo>
                  <a:pt x="103151" y="733166"/>
                </a:lnTo>
                <a:lnTo>
                  <a:pt x="129725" y="691142"/>
                </a:lnTo>
                <a:lnTo>
                  <a:pt x="145943" y="652917"/>
                </a:lnTo>
                <a:lnTo>
                  <a:pt x="160991" y="603240"/>
                </a:lnTo>
                <a:lnTo>
                  <a:pt x="174781" y="541510"/>
                </a:lnTo>
                <a:lnTo>
                  <a:pt x="187638" y="467287"/>
                </a:lnTo>
                <a:lnTo>
                  <a:pt x="193739" y="425464"/>
                </a:lnTo>
                <a:lnTo>
                  <a:pt x="199583" y="379933"/>
                </a:lnTo>
                <a:lnTo>
                  <a:pt x="205135" y="330129"/>
                </a:lnTo>
                <a:lnTo>
                  <a:pt x="210394" y="276051"/>
                </a:lnTo>
                <a:lnTo>
                  <a:pt x="215362" y="217699"/>
                </a:lnTo>
                <a:lnTo>
                  <a:pt x="233188" y="0"/>
                </a:lnTo>
                <a:lnTo>
                  <a:pt x="678522" y="0"/>
                </a:lnTo>
                <a:lnTo>
                  <a:pt x="678522" y="775537"/>
                </a:lnTo>
                <a:lnTo>
                  <a:pt x="799499" y="775537"/>
                </a:lnTo>
                <a:lnTo>
                  <a:pt x="799499" y="1072427"/>
                </a:lnTo>
                <a:lnTo>
                  <a:pt x="725277" y="1072427"/>
                </a:lnTo>
                <a:lnTo>
                  <a:pt x="725277" y="849760"/>
                </a:lnTo>
                <a:lnTo>
                  <a:pt x="75391" y="849760"/>
                </a:lnTo>
                <a:lnTo>
                  <a:pt x="75391" y="1072427"/>
                </a:lnTo>
                <a:lnTo>
                  <a:pt x="0" y="1072427"/>
                </a:lnTo>
                <a:lnTo>
                  <a:pt x="0" y="775537"/>
                </a:lnTo>
                <a:close/>
              </a:path>
              <a:path w="1492884" h="1072514">
                <a:moveTo>
                  <a:pt x="595826" y="775537"/>
                </a:moveTo>
                <a:lnTo>
                  <a:pt x="595826" y="74222"/>
                </a:lnTo>
                <a:lnTo>
                  <a:pt x="309748" y="74222"/>
                </a:lnTo>
                <a:lnTo>
                  <a:pt x="298059" y="225005"/>
                </a:lnTo>
                <a:lnTo>
                  <a:pt x="293055" y="283649"/>
                </a:lnTo>
                <a:lnTo>
                  <a:pt x="287685" y="338603"/>
                </a:lnTo>
                <a:lnTo>
                  <a:pt x="281950" y="389869"/>
                </a:lnTo>
                <a:lnTo>
                  <a:pt x="275850" y="437445"/>
                </a:lnTo>
                <a:lnTo>
                  <a:pt x="269257" y="481697"/>
                </a:lnTo>
                <a:lnTo>
                  <a:pt x="262044" y="522991"/>
                </a:lnTo>
                <a:lnTo>
                  <a:pt x="254209" y="561326"/>
                </a:lnTo>
                <a:lnTo>
                  <a:pt x="236786" y="628973"/>
                </a:lnTo>
                <a:lnTo>
                  <a:pt x="216769" y="684640"/>
                </a:lnTo>
                <a:lnTo>
                  <a:pt x="193958" y="728582"/>
                </a:lnTo>
                <a:lnTo>
                  <a:pt x="168242" y="762333"/>
                </a:lnTo>
                <a:lnTo>
                  <a:pt x="154289" y="775537"/>
                </a:lnTo>
                <a:lnTo>
                  <a:pt x="595826" y="775537"/>
                </a:lnTo>
                <a:close/>
              </a:path>
              <a:path w="1492884" h="1072514">
                <a:moveTo>
                  <a:pt x="1124937" y="225005"/>
                </a:moveTo>
                <a:lnTo>
                  <a:pt x="1119944" y="279852"/>
                </a:lnTo>
                <a:lnTo>
                  <a:pt x="1114514" y="331988"/>
                </a:lnTo>
                <a:lnTo>
                  <a:pt x="1108645" y="381413"/>
                </a:lnTo>
                <a:lnTo>
                  <a:pt x="1102338" y="428126"/>
                </a:lnTo>
                <a:lnTo>
                  <a:pt x="1095593" y="472129"/>
                </a:lnTo>
                <a:lnTo>
                  <a:pt x="1088410" y="513421"/>
                </a:lnTo>
                <a:lnTo>
                  <a:pt x="1076630" y="570585"/>
                </a:lnTo>
                <a:lnTo>
                  <a:pt x="1063498" y="622271"/>
                </a:lnTo>
                <a:lnTo>
                  <a:pt x="1049015" y="668477"/>
                </a:lnTo>
                <a:lnTo>
                  <a:pt x="1033181" y="709205"/>
                </a:lnTo>
                <a:lnTo>
                  <a:pt x="1015977" y="744654"/>
                </a:lnTo>
                <a:lnTo>
                  <a:pt x="976528" y="800321"/>
                </a:lnTo>
                <a:lnTo>
                  <a:pt x="930321" y="835880"/>
                </a:lnTo>
                <a:lnTo>
                  <a:pt x="876262" y="853413"/>
                </a:lnTo>
                <a:lnTo>
                  <a:pt x="846164" y="855604"/>
                </a:lnTo>
                <a:lnTo>
                  <a:pt x="831845" y="775537"/>
                </a:lnTo>
                <a:lnTo>
                  <a:pt x="843588" y="774515"/>
                </a:lnTo>
                <a:lnTo>
                  <a:pt x="855149" y="772615"/>
                </a:lnTo>
                <a:lnTo>
                  <a:pt x="899420" y="754279"/>
                </a:lnTo>
                <a:lnTo>
                  <a:pt x="930157" y="723359"/>
                </a:lnTo>
                <a:lnTo>
                  <a:pt x="958375" y="674431"/>
                </a:lnTo>
                <a:lnTo>
                  <a:pt x="975834" y="629868"/>
                </a:lnTo>
                <a:lnTo>
                  <a:pt x="991978" y="573909"/>
                </a:lnTo>
                <a:lnTo>
                  <a:pt x="1006955" y="505823"/>
                </a:lnTo>
                <a:lnTo>
                  <a:pt x="1013840" y="466959"/>
                </a:lnTo>
                <a:lnTo>
                  <a:pt x="1020323" y="424880"/>
                </a:lnTo>
                <a:lnTo>
                  <a:pt x="1026405" y="379166"/>
                </a:lnTo>
                <a:lnTo>
                  <a:pt x="1032085" y="329399"/>
                </a:lnTo>
                <a:lnTo>
                  <a:pt x="1037363" y="275576"/>
                </a:lnTo>
                <a:lnTo>
                  <a:pt x="1042239" y="217699"/>
                </a:lnTo>
                <a:lnTo>
                  <a:pt x="1060357" y="0"/>
                </a:lnTo>
                <a:lnTo>
                  <a:pt x="1492543" y="0"/>
                </a:lnTo>
                <a:lnTo>
                  <a:pt x="1492543" y="849760"/>
                </a:lnTo>
                <a:lnTo>
                  <a:pt x="1409846" y="849760"/>
                </a:lnTo>
                <a:lnTo>
                  <a:pt x="1409846" y="74222"/>
                </a:lnTo>
                <a:lnTo>
                  <a:pt x="1136917" y="74222"/>
                </a:lnTo>
                <a:lnTo>
                  <a:pt x="1124937" y="225005"/>
                </a:lnTo>
                <a:close/>
              </a:path>
            </a:pathLst>
          </a:custGeom>
          <a:ln w="41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657710" y="3389017"/>
            <a:ext cx="612775" cy="850265"/>
          </a:xfrm>
          <a:custGeom>
            <a:avLst/>
            <a:gdLst/>
            <a:ahLst/>
            <a:cxnLst/>
            <a:rect l="l" t="t" r="r" b="b"/>
            <a:pathLst>
              <a:path w="612775" h="850264">
                <a:moveTo>
                  <a:pt x="528909" y="849760"/>
                </a:moveTo>
                <a:lnTo>
                  <a:pt x="528909" y="508745"/>
                </a:lnTo>
                <a:lnTo>
                  <a:pt x="303903" y="508745"/>
                </a:lnTo>
                <a:lnTo>
                  <a:pt x="98184" y="849760"/>
                </a:lnTo>
                <a:lnTo>
                  <a:pt x="0" y="849760"/>
                </a:lnTo>
                <a:lnTo>
                  <a:pt x="217700" y="495596"/>
                </a:lnTo>
                <a:lnTo>
                  <a:pt x="198451" y="488345"/>
                </a:lnTo>
                <a:lnTo>
                  <a:pt x="180151" y="479743"/>
                </a:lnTo>
                <a:lnTo>
                  <a:pt x="146400" y="458484"/>
                </a:lnTo>
                <a:lnTo>
                  <a:pt x="117032" y="432623"/>
                </a:lnTo>
                <a:lnTo>
                  <a:pt x="92047" y="402964"/>
                </a:lnTo>
                <a:lnTo>
                  <a:pt x="71811" y="369505"/>
                </a:lnTo>
                <a:lnTo>
                  <a:pt x="56689" y="332832"/>
                </a:lnTo>
                <a:lnTo>
                  <a:pt x="47266" y="293456"/>
                </a:lnTo>
                <a:lnTo>
                  <a:pt x="44125" y="252473"/>
                </a:lnTo>
                <a:lnTo>
                  <a:pt x="45330" y="228676"/>
                </a:lnTo>
                <a:lnTo>
                  <a:pt x="54973" y="182068"/>
                </a:lnTo>
                <a:lnTo>
                  <a:pt x="74003" y="137103"/>
                </a:lnTo>
                <a:lnTo>
                  <a:pt x="100887" y="96631"/>
                </a:lnTo>
                <a:lnTo>
                  <a:pt x="135423" y="61511"/>
                </a:lnTo>
                <a:lnTo>
                  <a:pt x="177064" y="33166"/>
                </a:lnTo>
                <a:lnTo>
                  <a:pt x="225352" y="12163"/>
                </a:lnTo>
                <a:lnTo>
                  <a:pt x="278973" y="1351"/>
                </a:lnTo>
                <a:lnTo>
                  <a:pt x="307702" y="0"/>
                </a:lnTo>
                <a:lnTo>
                  <a:pt x="612774" y="0"/>
                </a:lnTo>
                <a:lnTo>
                  <a:pt x="612774" y="849760"/>
                </a:lnTo>
                <a:lnTo>
                  <a:pt x="528909" y="849760"/>
                </a:lnTo>
                <a:close/>
              </a:path>
              <a:path w="612775" h="850264">
                <a:moveTo>
                  <a:pt x="528909" y="74222"/>
                </a:moveTo>
                <a:lnTo>
                  <a:pt x="311208" y="74222"/>
                </a:lnTo>
                <a:lnTo>
                  <a:pt x="292360" y="75080"/>
                </a:lnTo>
                <a:lnTo>
                  <a:pt x="239323" y="87956"/>
                </a:lnTo>
                <a:lnTo>
                  <a:pt x="194013" y="114639"/>
                </a:lnTo>
                <a:lnTo>
                  <a:pt x="159330" y="152755"/>
                </a:lnTo>
                <a:lnTo>
                  <a:pt x="136884" y="199600"/>
                </a:lnTo>
                <a:lnTo>
                  <a:pt x="129159" y="252473"/>
                </a:lnTo>
                <a:lnTo>
                  <a:pt x="129908" y="270262"/>
                </a:lnTo>
                <a:lnTo>
                  <a:pt x="141140" y="321436"/>
                </a:lnTo>
                <a:lnTo>
                  <a:pt x="164864" y="366254"/>
                </a:lnTo>
                <a:lnTo>
                  <a:pt x="200021" y="401941"/>
                </a:lnTo>
                <a:lnTo>
                  <a:pt x="246483" y="426140"/>
                </a:lnTo>
                <a:lnTo>
                  <a:pt x="303903" y="434523"/>
                </a:lnTo>
                <a:lnTo>
                  <a:pt x="528909" y="434523"/>
                </a:lnTo>
                <a:lnTo>
                  <a:pt x="528909" y="74222"/>
                </a:lnTo>
                <a:close/>
              </a:path>
            </a:pathLst>
          </a:custGeom>
          <a:ln w="41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19639" y="3029166"/>
            <a:ext cx="11271885" cy="1461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400" spc="610"/>
              <a:t>ПРИЛОЖЕНИЕ</a:t>
            </a:r>
            <a:r>
              <a:rPr dirty="0" sz="9400" spc="-495"/>
              <a:t> </a:t>
            </a:r>
            <a:r>
              <a:rPr dirty="0" sz="9400" spc="95"/>
              <a:t>ДЛЯ</a:t>
            </a:r>
            <a:endParaRPr sz="9400"/>
          </a:p>
        </p:txBody>
      </p:sp>
      <p:sp>
        <p:nvSpPr>
          <p:cNvPr id="18" name="object 18"/>
          <p:cNvSpPr/>
          <p:nvPr/>
        </p:nvSpPr>
        <p:spPr>
          <a:xfrm>
            <a:off x="2061277" y="4697331"/>
            <a:ext cx="1463040" cy="862330"/>
          </a:xfrm>
          <a:custGeom>
            <a:avLst/>
            <a:gdLst/>
            <a:ahLst/>
            <a:cxnLst/>
            <a:rect l="l" t="t" r="r" b="b"/>
            <a:pathLst>
              <a:path w="1463039" h="862329">
                <a:moveTo>
                  <a:pt x="82404" y="383093"/>
                </a:moveTo>
                <a:lnTo>
                  <a:pt x="211855" y="383093"/>
                </a:lnTo>
                <a:lnTo>
                  <a:pt x="489459" y="6136"/>
                </a:lnTo>
                <a:lnTo>
                  <a:pt x="585306" y="6136"/>
                </a:lnTo>
                <a:lnTo>
                  <a:pt x="287247" y="415529"/>
                </a:lnTo>
                <a:lnTo>
                  <a:pt x="616280" y="855896"/>
                </a:lnTo>
                <a:lnTo>
                  <a:pt x="520434" y="855896"/>
                </a:lnTo>
                <a:lnTo>
                  <a:pt x="218868" y="457315"/>
                </a:lnTo>
                <a:lnTo>
                  <a:pt x="82404" y="457315"/>
                </a:lnTo>
                <a:lnTo>
                  <a:pt x="82404" y="855896"/>
                </a:lnTo>
                <a:lnTo>
                  <a:pt x="0" y="855896"/>
                </a:lnTo>
                <a:lnTo>
                  <a:pt x="0" y="6136"/>
                </a:lnTo>
                <a:lnTo>
                  <a:pt x="82404" y="6136"/>
                </a:lnTo>
                <a:lnTo>
                  <a:pt x="82404" y="383093"/>
                </a:lnTo>
                <a:close/>
              </a:path>
              <a:path w="1463039" h="862329">
                <a:moveTo>
                  <a:pt x="1063928" y="861741"/>
                </a:moveTo>
                <a:lnTo>
                  <a:pt x="1020589" y="859476"/>
                </a:lnTo>
                <a:lnTo>
                  <a:pt x="979112" y="852682"/>
                </a:lnTo>
                <a:lnTo>
                  <a:pt x="939499" y="841359"/>
                </a:lnTo>
                <a:lnTo>
                  <a:pt x="901748" y="825506"/>
                </a:lnTo>
                <a:lnTo>
                  <a:pt x="866244" y="805745"/>
                </a:lnTo>
                <a:lnTo>
                  <a:pt x="833370" y="782989"/>
                </a:lnTo>
                <a:lnTo>
                  <a:pt x="803126" y="757237"/>
                </a:lnTo>
                <a:lnTo>
                  <a:pt x="775512" y="728491"/>
                </a:lnTo>
                <a:lnTo>
                  <a:pt x="750692" y="697169"/>
                </a:lnTo>
                <a:lnTo>
                  <a:pt x="728830" y="663692"/>
                </a:lnTo>
                <a:lnTo>
                  <a:pt x="709928" y="628060"/>
                </a:lnTo>
                <a:lnTo>
                  <a:pt x="693984" y="590273"/>
                </a:lnTo>
                <a:lnTo>
                  <a:pt x="681455" y="551062"/>
                </a:lnTo>
                <a:lnTo>
                  <a:pt x="672506" y="511448"/>
                </a:lnTo>
                <a:lnTo>
                  <a:pt x="667137" y="471433"/>
                </a:lnTo>
                <a:lnTo>
                  <a:pt x="665347" y="431016"/>
                </a:lnTo>
                <a:lnTo>
                  <a:pt x="667246" y="388955"/>
                </a:lnTo>
                <a:lnTo>
                  <a:pt x="672944" y="347808"/>
                </a:lnTo>
                <a:lnTo>
                  <a:pt x="682441" y="307574"/>
                </a:lnTo>
                <a:lnTo>
                  <a:pt x="695737" y="268253"/>
                </a:lnTo>
                <a:lnTo>
                  <a:pt x="712521" y="230502"/>
                </a:lnTo>
                <a:lnTo>
                  <a:pt x="732191" y="194980"/>
                </a:lnTo>
                <a:lnTo>
                  <a:pt x="754746" y="161685"/>
                </a:lnTo>
                <a:lnTo>
                  <a:pt x="780187" y="130619"/>
                </a:lnTo>
                <a:lnTo>
                  <a:pt x="808386" y="102202"/>
                </a:lnTo>
                <a:lnTo>
                  <a:pt x="838922" y="76852"/>
                </a:lnTo>
                <a:lnTo>
                  <a:pt x="871796" y="54571"/>
                </a:lnTo>
                <a:lnTo>
                  <a:pt x="907008" y="35358"/>
                </a:lnTo>
                <a:lnTo>
                  <a:pt x="944284" y="19888"/>
                </a:lnTo>
                <a:lnTo>
                  <a:pt x="983057" y="8839"/>
                </a:lnTo>
                <a:lnTo>
                  <a:pt x="1023328" y="2209"/>
                </a:lnTo>
                <a:lnTo>
                  <a:pt x="1065096" y="0"/>
                </a:lnTo>
                <a:lnTo>
                  <a:pt x="1108436" y="2355"/>
                </a:lnTo>
                <a:lnTo>
                  <a:pt x="1149912" y="9423"/>
                </a:lnTo>
                <a:lnTo>
                  <a:pt x="1189525" y="21203"/>
                </a:lnTo>
                <a:lnTo>
                  <a:pt x="1227276" y="37695"/>
                </a:lnTo>
                <a:lnTo>
                  <a:pt x="1262743" y="58004"/>
                </a:lnTo>
                <a:lnTo>
                  <a:pt x="1295508" y="81235"/>
                </a:lnTo>
                <a:lnTo>
                  <a:pt x="1325569" y="107388"/>
                </a:lnTo>
                <a:lnTo>
                  <a:pt x="1352928" y="136464"/>
                </a:lnTo>
                <a:lnTo>
                  <a:pt x="1377474" y="168023"/>
                </a:lnTo>
                <a:lnTo>
                  <a:pt x="1399098" y="201628"/>
                </a:lnTo>
                <a:lnTo>
                  <a:pt x="1417800" y="237278"/>
                </a:lnTo>
                <a:lnTo>
                  <a:pt x="1433579" y="274973"/>
                </a:lnTo>
                <a:lnTo>
                  <a:pt x="1446236" y="313728"/>
                </a:lnTo>
                <a:lnTo>
                  <a:pt x="1455276" y="352849"/>
                </a:lnTo>
                <a:lnTo>
                  <a:pt x="1460700" y="392334"/>
                </a:lnTo>
                <a:lnTo>
                  <a:pt x="1462509" y="432185"/>
                </a:lnTo>
                <a:lnTo>
                  <a:pt x="1460591" y="474246"/>
                </a:lnTo>
                <a:lnTo>
                  <a:pt x="1454838" y="515393"/>
                </a:lnTo>
                <a:lnTo>
                  <a:pt x="1445249" y="555627"/>
                </a:lnTo>
                <a:lnTo>
                  <a:pt x="1431826" y="594949"/>
                </a:lnTo>
                <a:lnTo>
                  <a:pt x="1415206" y="632663"/>
                </a:lnTo>
                <a:lnTo>
                  <a:pt x="1395737" y="668075"/>
                </a:lnTo>
                <a:lnTo>
                  <a:pt x="1373419" y="701187"/>
                </a:lnTo>
                <a:lnTo>
                  <a:pt x="1348252" y="731997"/>
                </a:lnTo>
                <a:lnTo>
                  <a:pt x="1320419" y="760159"/>
                </a:lnTo>
                <a:lnTo>
                  <a:pt x="1290102" y="785326"/>
                </a:lnTo>
                <a:lnTo>
                  <a:pt x="1257301" y="807498"/>
                </a:lnTo>
                <a:lnTo>
                  <a:pt x="1222016" y="826675"/>
                </a:lnTo>
                <a:lnTo>
                  <a:pt x="1184740" y="842016"/>
                </a:lnTo>
                <a:lnTo>
                  <a:pt x="1145967" y="852974"/>
                </a:lnTo>
                <a:lnTo>
                  <a:pt x="1105696" y="859549"/>
                </a:lnTo>
                <a:lnTo>
                  <a:pt x="1063928" y="861741"/>
                </a:lnTo>
                <a:close/>
              </a:path>
              <a:path w="1463039" h="862329">
                <a:moveTo>
                  <a:pt x="749212" y="431016"/>
                </a:moveTo>
                <a:lnTo>
                  <a:pt x="754837" y="499029"/>
                </a:lnTo>
                <a:lnTo>
                  <a:pt x="771713" y="564558"/>
                </a:lnTo>
                <a:lnTo>
                  <a:pt x="799254" y="624974"/>
                </a:lnTo>
                <a:lnTo>
                  <a:pt x="836292" y="678230"/>
                </a:lnTo>
                <a:lnTo>
                  <a:pt x="882170" y="722793"/>
                </a:lnTo>
                <a:lnTo>
                  <a:pt x="935645" y="757128"/>
                </a:lnTo>
                <a:lnTo>
                  <a:pt x="996499" y="779044"/>
                </a:lnTo>
                <a:lnTo>
                  <a:pt x="1063928" y="786349"/>
                </a:lnTo>
                <a:lnTo>
                  <a:pt x="1099030" y="784413"/>
                </a:lnTo>
                <a:lnTo>
                  <a:pt x="1164194" y="768926"/>
                </a:lnTo>
                <a:lnTo>
                  <a:pt x="1222491" y="738554"/>
                </a:lnTo>
                <a:lnTo>
                  <a:pt x="1272167" y="697790"/>
                </a:lnTo>
                <a:lnTo>
                  <a:pt x="1312876" y="647894"/>
                </a:lnTo>
                <a:lnTo>
                  <a:pt x="1344289" y="591058"/>
                </a:lnTo>
                <a:lnTo>
                  <a:pt x="1366151" y="528324"/>
                </a:lnTo>
                <a:lnTo>
                  <a:pt x="1377255" y="463744"/>
                </a:lnTo>
                <a:lnTo>
                  <a:pt x="1378643" y="431016"/>
                </a:lnTo>
                <a:lnTo>
                  <a:pt x="1377182" y="396590"/>
                </a:lnTo>
                <a:lnTo>
                  <a:pt x="1365493" y="329819"/>
                </a:lnTo>
                <a:lnTo>
                  <a:pt x="1342536" y="266408"/>
                </a:lnTo>
                <a:lnTo>
                  <a:pt x="1309954" y="209864"/>
                </a:lnTo>
                <a:lnTo>
                  <a:pt x="1268222" y="161083"/>
                </a:lnTo>
                <a:lnTo>
                  <a:pt x="1218546" y="121926"/>
                </a:lnTo>
                <a:lnTo>
                  <a:pt x="1161345" y="93289"/>
                </a:lnTo>
                <a:lnTo>
                  <a:pt x="1097934" y="78678"/>
                </a:lnTo>
                <a:lnTo>
                  <a:pt x="1063928" y="76852"/>
                </a:lnTo>
                <a:lnTo>
                  <a:pt x="1028807" y="78751"/>
                </a:lnTo>
                <a:lnTo>
                  <a:pt x="963497" y="93946"/>
                </a:lnTo>
                <a:lnTo>
                  <a:pt x="905182" y="123679"/>
                </a:lnTo>
                <a:lnTo>
                  <a:pt x="855505" y="164005"/>
                </a:lnTo>
                <a:lnTo>
                  <a:pt x="814796" y="213864"/>
                </a:lnTo>
                <a:lnTo>
                  <a:pt x="783383" y="270846"/>
                </a:lnTo>
                <a:lnTo>
                  <a:pt x="761540" y="333709"/>
                </a:lnTo>
                <a:lnTo>
                  <a:pt x="750582" y="398288"/>
                </a:lnTo>
                <a:lnTo>
                  <a:pt x="749212" y="431016"/>
                </a:lnTo>
                <a:close/>
              </a:path>
            </a:pathLst>
          </a:custGeom>
          <a:ln w="41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81876" y="4703467"/>
            <a:ext cx="670560" cy="850265"/>
          </a:xfrm>
          <a:custGeom>
            <a:avLst/>
            <a:gdLst/>
            <a:ahLst/>
            <a:cxnLst/>
            <a:rect l="l" t="t" r="r" b="b"/>
            <a:pathLst>
              <a:path w="670560" h="850264">
                <a:moveTo>
                  <a:pt x="670048" y="0"/>
                </a:moveTo>
                <a:lnTo>
                  <a:pt x="670048" y="849760"/>
                </a:lnTo>
                <a:lnTo>
                  <a:pt x="587643" y="849760"/>
                </a:lnTo>
                <a:lnTo>
                  <a:pt x="587643" y="452348"/>
                </a:lnTo>
                <a:lnTo>
                  <a:pt x="83573" y="452348"/>
                </a:lnTo>
                <a:lnTo>
                  <a:pt x="83573" y="849760"/>
                </a:lnTo>
                <a:lnTo>
                  <a:pt x="0" y="849760"/>
                </a:lnTo>
                <a:lnTo>
                  <a:pt x="0" y="0"/>
                </a:lnTo>
                <a:lnTo>
                  <a:pt x="83573" y="0"/>
                </a:lnTo>
                <a:lnTo>
                  <a:pt x="83573" y="378125"/>
                </a:lnTo>
                <a:lnTo>
                  <a:pt x="587643" y="378125"/>
                </a:lnTo>
                <a:lnTo>
                  <a:pt x="587643" y="0"/>
                </a:lnTo>
                <a:lnTo>
                  <a:pt x="670048" y="0"/>
                </a:lnTo>
                <a:close/>
              </a:path>
            </a:pathLst>
          </a:custGeom>
          <a:ln w="41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81390" y="4703467"/>
            <a:ext cx="689610" cy="850265"/>
          </a:xfrm>
          <a:custGeom>
            <a:avLst/>
            <a:gdLst/>
            <a:ahLst/>
            <a:cxnLst/>
            <a:rect l="l" t="t" r="r" b="b"/>
            <a:pathLst>
              <a:path w="689610" h="850264">
                <a:moveTo>
                  <a:pt x="689334" y="74222"/>
                </a:moveTo>
                <a:lnTo>
                  <a:pt x="386600" y="74222"/>
                </a:lnTo>
                <a:lnTo>
                  <a:pt x="386600" y="849760"/>
                </a:lnTo>
                <a:lnTo>
                  <a:pt x="302734" y="849760"/>
                </a:lnTo>
                <a:lnTo>
                  <a:pt x="302734" y="74222"/>
                </a:lnTo>
                <a:lnTo>
                  <a:pt x="0" y="74222"/>
                </a:lnTo>
                <a:lnTo>
                  <a:pt x="0" y="0"/>
                </a:lnTo>
                <a:lnTo>
                  <a:pt x="689334" y="0"/>
                </a:lnTo>
                <a:lnTo>
                  <a:pt x="689334" y="74222"/>
                </a:lnTo>
                <a:close/>
              </a:path>
            </a:pathLst>
          </a:custGeom>
          <a:ln w="41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97660" y="4697331"/>
            <a:ext cx="2204720" cy="862330"/>
          </a:xfrm>
          <a:custGeom>
            <a:avLst/>
            <a:gdLst/>
            <a:ahLst/>
            <a:cxnLst/>
            <a:rect l="l" t="t" r="r" b="b"/>
            <a:pathLst>
              <a:path w="2204720" h="862329">
                <a:moveTo>
                  <a:pt x="0" y="855896"/>
                </a:moveTo>
                <a:lnTo>
                  <a:pt x="0" y="6136"/>
                </a:lnTo>
                <a:lnTo>
                  <a:pt x="351826" y="6136"/>
                </a:lnTo>
                <a:lnTo>
                  <a:pt x="404571" y="11980"/>
                </a:lnTo>
                <a:lnTo>
                  <a:pt x="452932" y="29513"/>
                </a:lnTo>
                <a:lnTo>
                  <a:pt x="495888" y="56470"/>
                </a:lnTo>
                <a:lnTo>
                  <a:pt x="532415" y="90586"/>
                </a:lnTo>
                <a:lnTo>
                  <a:pt x="562367" y="130839"/>
                </a:lnTo>
                <a:lnTo>
                  <a:pt x="585013" y="176205"/>
                </a:lnTo>
                <a:lnTo>
                  <a:pt x="599478" y="224201"/>
                </a:lnTo>
                <a:lnTo>
                  <a:pt x="604300" y="272928"/>
                </a:lnTo>
                <a:lnTo>
                  <a:pt x="603167" y="298972"/>
                </a:lnTo>
                <a:lnTo>
                  <a:pt x="594109" y="349525"/>
                </a:lnTo>
                <a:lnTo>
                  <a:pt x="576357" y="397576"/>
                </a:lnTo>
                <a:lnTo>
                  <a:pt x="551226" y="440385"/>
                </a:lnTo>
                <a:lnTo>
                  <a:pt x="519046" y="477314"/>
                </a:lnTo>
                <a:lnTo>
                  <a:pt x="480474" y="507266"/>
                </a:lnTo>
                <a:lnTo>
                  <a:pt x="435765" y="529529"/>
                </a:lnTo>
                <a:lnTo>
                  <a:pt x="385796" y="540925"/>
                </a:lnTo>
                <a:lnTo>
                  <a:pt x="83573" y="542350"/>
                </a:lnTo>
                <a:lnTo>
                  <a:pt x="83573" y="855896"/>
                </a:lnTo>
                <a:lnTo>
                  <a:pt x="0" y="855896"/>
                </a:lnTo>
                <a:close/>
              </a:path>
              <a:path w="2204720" h="862329">
                <a:moveTo>
                  <a:pt x="83573" y="468127"/>
                </a:moveTo>
                <a:lnTo>
                  <a:pt x="355333" y="468127"/>
                </a:lnTo>
                <a:lnTo>
                  <a:pt x="373468" y="467123"/>
                </a:lnTo>
                <a:lnTo>
                  <a:pt x="422834" y="452056"/>
                </a:lnTo>
                <a:lnTo>
                  <a:pt x="463598" y="421592"/>
                </a:lnTo>
                <a:lnTo>
                  <a:pt x="494062" y="379806"/>
                </a:lnTo>
                <a:lnTo>
                  <a:pt x="513695" y="328705"/>
                </a:lnTo>
                <a:lnTo>
                  <a:pt x="520434" y="272928"/>
                </a:lnTo>
                <a:lnTo>
                  <a:pt x="519576" y="253459"/>
                </a:lnTo>
                <a:lnTo>
                  <a:pt x="506700" y="198121"/>
                </a:lnTo>
                <a:lnTo>
                  <a:pt x="480674" y="150180"/>
                </a:lnTo>
                <a:lnTo>
                  <a:pt x="444093" y="113013"/>
                </a:lnTo>
                <a:lnTo>
                  <a:pt x="398398" y="88741"/>
                </a:lnTo>
                <a:lnTo>
                  <a:pt x="348319" y="80358"/>
                </a:lnTo>
                <a:lnTo>
                  <a:pt x="83573" y="80358"/>
                </a:lnTo>
                <a:lnTo>
                  <a:pt x="83573" y="468127"/>
                </a:lnTo>
                <a:close/>
              </a:path>
              <a:path w="2204720" h="862329">
                <a:moveTo>
                  <a:pt x="1087838" y="861741"/>
                </a:moveTo>
                <a:lnTo>
                  <a:pt x="1044498" y="859476"/>
                </a:lnTo>
                <a:lnTo>
                  <a:pt x="1003022" y="852682"/>
                </a:lnTo>
                <a:lnTo>
                  <a:pt x="963409" y="841359"/>
                </a:lnTo>
                <a:lnTo>
                  <a:pt x="925658" y="825506"/>
                </a:lnTo>
                <a:lnTo>
                  <a:pt x="890154" y="805745"/>
                </a:lnTo>
                <a:lnTo>
                  <a:pt x="857280" y="782989"/>
                </a:lnTo>
                <a:lnTo>
                  <a:pt x="827036" y="757237"/>
                </a:lnTo>
                <a:lnTo>
                  <a:pt x="799422" y="728491"/>
                </a:lnTo>
                <a:lnTo>
                  <a:pt x="774601" y="697169"/>
                </a:lnTo>
                <a:lnTo>
                  <a:pt x="752740" y="663692"/>
                </a:lnTo>
                <a:lnTo>
                  <a:pt x="733838" y="628060"/>
                </a:lnTo>
                <a:lnTo>
                  <a:pt x="717894" y="590273"/>
                </a:lnTo>
                <a:lnTo>
                  <a:pt x="705365" y="551062"/>
                </a:lnTo>
                <a:lnTo>
                  <a:pt x="696416" y="511448"/>
                </a:lnTo>
                <a:lnTo>
                  <a:pt x="691046" y="471433"/>
                </a:lnTo>
                <a:lnTo>
                  <a:pt x="689256" y="431016"/>
                </a:lnTo>
                <a:lnTo>
                  <a:pt x="691156" y="388955"/>
                </a:lnTo>
                <a:lnTo>
                  <a:pt x="696854" y="347808"/>
                </a:lnTo>
                <a:lnTo>
                  <a:pt x="706351" y="307574"/>
                </a:lnTo>
                <a:lnTo>
                  <a:pt x="719647" y="268253"/>
                </a:lnTo>
                <a:lnTo>
                  <a:pt x="736431" y="230502"/>
                </a:lnTo>
                <a:lnTo>
                  <a:pt x="756101" y="194980"/>
                </a:lnTo>
                <a:lnTo>
                  <a:pt x="778656" y="161685"/>
                </a:lnTo>
                <a:lnTo>
                  <a:pt x="804097" y="130619"/>
                </a:lnTo>
                <a:lnTo>
                  <a:pt x="832296" y="102202"/>
                </a:lnTo>
                <a:lnTo>
                  <a:pt x="862832" y="76852"/>
                </a:lnTo>
                <a:lnTo>
                  <a:pt x="895706" y="54571"/>
                </a:lnTo>
                <a:lnTo>
                  <a:pt x="930918" y="35358"/>
                </a:lnTo>
                <a:lnTo>
                  <a:pt x="968194" y="19888"/>
                </a:lnTo>
                <a:lnTo>
                  <a:pt x="1006967" y="8839"/>
                </a:lnTo>
                <a:lnTo>
                  <a:pt x="1047238" y="2209"/>
                </a:lnTo>
                <a:lnTo>
                  <a:pt x="1089006" y="0"/>
                </a:lnTo>
                <a:lnTo>
                  <a:pt x="1132345" y="2355"/>
                </a:lnTo>
                <a:lnTo>
                  <a:pt x="1173821" y="9423"/>
                </a:lnTo>
                <a:lnTo>
                  <a:pt x="1213435" y="21203"/>
                </a:lnTo>
                <a:lnTo>
                  <a:pt x="1251185" y="37695"/>
                </a:lnTo>
                <a:lnTo>
                  <a:pt x="1286653" y="58004"/>
                </a:lnTo>
                <a:lnTo>
                  <a:pt x="1319418" y="81235"/>
                </a:lnTo>
                <a:lnTo>
                  <a:pt x="1349479" y="107388"/>
                </a:lnTo>
                <a:lnTo>
                  <a:pt x="1376838" y="136464"/>
                </a:lnTo>
                <a:lnTo>
                  <a:pt x="1401384" y="168023"/>
                </a:lnTo>
                <a:lnTo>
                  <a:pt x="1423008" y="201628"/>
                </a:lnTo>
                <a:lnTo>
                  <a:pt x="1441709" y="237278"/>
                </a:lnTo>
                <a:lnTo>
                  <a:pt x="1457489" y="274973"/>
                </a:lnTo>
                <a:lnTo>
                  <a:pt x="1470146" y="313728"/>
                </a:lnTo>
                <a:lnTo>
                  <a:pt x="1479186" y="352849"/>
                </a:lnTo>
                <a:lnTo>
                  <a:pt x="1484610" y="392334"/>
                </a:lnTo>
                <a:lnTo>
                  <a:pt x="1486418" y="432185"/>
                </a:lnTo>
                <a:lnTo>
                  <a:pt x="1484501" y="474246"/>
                </a:lnTo>
                <a:lnTo>
                  <a:pt x="1478748" y="515393"/>
                </a:lnTo>
                <a:lnTo>
                  <a:pt x="1469159" y="555627"/>
                </a:lnTo>
                <a:lnTo>
                  <a:pt x="1455736" y="594949"/>
                </a:lnTo>
                <a:lnTo>
                  <a:pt x="1439116" y="632663"/>
                </a:lnTo>
                <a:lnTo>
                  <a:pt x="1419647" y="668075"/>
                </a:lnTo>
                <a:lnTo>
                  <a:pt x="1397329" y="701187"/>
                </a:lnTo>
                <a:lnTo>
                  <a:pt x="1372162" y="731997"/>
                </a:lnTo>
                <a:lnTo>
                  <a:pt x="1344329" y="760159"/>
                </a:lnTo>
                <a:lnTo>
                  <a:pt x="1314011" y="785326"/>
                </a:lnTo>
                <a:lnTo>
                  <a:pt x="1281210" y="807498"/>
                </a:lnTo>
                <a:lnTo>
                  <a:pt x="1245926" y="826675"/>
                </a:lnTo>
                <a:lnTo>
                  <a:pt x="1208650" y="842016"/>
                </a:lnTo>
                <a:lnTo>
                  <a:pt x="1169877" y="852974"/>
                </a:lnTo>
                <a:lnTo>
                  <a:pt x="1129606" y="859549"/>
                </a:lnTo>
                <a:lnTo>
                  <a:pt x="1087838" y="861741"/>
                </a:lnTo>
                <a:close/>
              </a:path>
              <a:path w="2204720" h="862329">
                <a:moveTo>
                  <a:pt x="773122" y="431016"/>
                </a:moveTo>
                <a:lnTo>
                  <a:pt x="778747" y="499029"/>
                </a:lnTo>
                <a:lnTo>
                  <a:pt x="795623" y="564558"/>
                </a:lnTo>
                <a:lnTo>
                  <a:pt x="823164" y="624974"/>
                </a:lnTo>
                <a:lnTo>
                  <a:pt x="860202" y="678230"/>
                </a:lnTo>
                <a:lnTo>
                  <a:pt x="906080" y="722793"/>
                </a:lnTo>
                <a:lnTo>
                  <a:pt x="959555" y="757128"/>
                </a:lnTo>
                <a:lnTo>
                  <a:pt x="1020409" y="779044"/>
                </a:lnTo>
                <a:lnTo>
                  <a:pt x="1087838" y="786349"/>
                </a:lnTo>
                <a:lnTo>
                  <a:pt x="1122940" y="784413"/>
                </a:lnTo>
                <a:lnTo>
                  <a:pt x="1188103" y="768926"/>
                </a:lnTo>
                <a:lnTo>
                  <a:pt x="1246400" y="738554"/>
                </a:lnTo>
                <a:lnTo>
                  <a:pt x="1296077" y="697790"/>
                </a:lnTo>
                <a:lnTo>
                  <a:pt x="1336786" y="647894"/>
                </a:lnTo>
                <a:lnTo>
                  <a:pt x="1368199" y="591058"/>
                </a:lnTo>
                <a:lnTo>
                  <a:pt x="1390060" y="528324"/>
                </a:lnTo>
                <a:lnTo>
                  <a:pt x="1401165" y="463744"/>
                </a:lnTo>
                <a:lnTo>
                  <a:pt x="1402553" y="431016"/>
                </a:lnTo>
                <a:lnTo>
                  <a:pt x="1401092" y="396590"/>
                </a:lnTo>
                <a:lnTo>
                  <a:pt x="1389403" y="329819"/>
                </a:lnTo>
                <a:lnTo>
                  <a:pt x="1366446" y="266408"/>
                </a:lnTo>
                <a:lnTo>
                  <a:pt x="1333864" y="209864"/>
                </a:lnTo>
                <a:lnTo>
                  <a:pt x="1292132" y="161083"/>
                </a:lnTo>
                <a:lnTo>
                  <a:pt x="1242455" y="121926"/>
                </a:lnTo>
                <a:lnTo>
                  <a:pt x="1185254" y="93289"/>
                </a:lnTo>
                <a:lnTo>
                  <a:pt x="1121844" y="78678"/>
                </a:lnTo>
                <a:lnTo>
                  <a:pt x="1087838" y="76852"/>
                </a:lnTo>
                <a:lnTo>
                  <a:pt x="1052717" y="78751"/>
                </a:lnTo>
                <a:lnTo>
                  <a:pt x="987407" y="93946"/>
                </a:lnTo>
                <a:lnTo>
                  <a:pt x="929092" y="123679"/>
                </a:lnTo>
                <a:lnTo>
                  <a:pt x="879415" y="164005"/>
                </a:lnTo>
                <a:lnTo>
                  <a:pt x="838706" y="213864"/>
                </a:lnTo>
                <a:lnTo>
                  <a:pt x="807293" y="270846"/>
                </a:lnTo>
                <a:lnTo>
                  <a:pt x="785450" y="333709"/>
                </a:lnTo>
                <a:lnTo>
                  <a:pt x="774492" y="398288"/>
                </a:lnTo>
                <a:lnTo>
                  <a:pt x="773122" y="431016"/>
                </a:lnTo>
                <a:close/>
              </a:path>
              <a:path w="2204720" h="862329">
                <a:moveTo>
                  <a:pt x="1837078" y="231141"/>
                </a:moveTo>
                <a:lnTo>
                  <a:pt x="1832086" y="285988"/>
                </a:lnTo>
                <a:lnTo>
                  <a:pt x="1826656" y="338124"/>
                </a:lnTo>
                <a:lnTo>
                  <a:pt x="1820787" y="387549"/>
                </a:lnTo>
                <a:lnTo>
                  <a:pt x="1814480" y="434263"/>
                </a:lnTo>
                <a:lnTo>
                  <a:pt x="1807735" y="478266"/>
                </a:lnTo>
                <a:lnTo>
                  <a:pt x="1800551" y="519557"/>
                </a:lnTo>
                <a:lnTo>
                  <a:pt x="1788771" y="576722"/>
                </a:lnTo>
                <a:lnTo>
                  <a:pt x="1775640" y="628407"/>
                </a:lnTo>
                <a:lnTo>
                  <a:pt x="1761157" y="674614"/>
                </a:lnTo>
                <a:lnTo>
                  <a:pt x="1745322" y="715341"/>
                </a:lnTo>
                <a:lnTo>
                  <a:pt x="1728118" y="750790"/>
                </a:lnTo>
                <a:lnTo>
                  <a:pt x="1688669" y="806457"/>
                </a:lnTo>
                <a:lnTo>
                  <a:pt x="1642463" y="842016"/>
                </a:lnTo>
                <a:lnTo>
                  <a:pt x="1588403" y="859549"/>
                </a:lnTo>
                <a:lnTo>
                  <a:pt x="1558305" y="861741"/>
                </a:lnTo>
                <a:lnTo>
                  <a:pt x="1543986" y="781674"/>
                </a:lnTo>
                <a:lnTo>
                  <a:pt x="1555730" y="780651"/>
                </a:lnTo>
                <a:lnTo>
                  <a:pt x="1567291" y="778752"/>
                </a:lnTo>
                <a:lnTo>
                  <a:pt x="1611561" y="760415"/>
                </a:lnTo>
                <a:lnTo>
                  <a:pt x="1642298" y="729495"/>
                </a:lnTo>
                <a:lnTo>
                  <a:pt x="1670515" y="680567"/>
                </a:lnTo>
                <a:lnTo>
                  <a:pt x="1687975" y="636005"/>
                </a:lnTo>
                <a:lnTo>
                  <a:pt x="1704120" y="580046"/>
                </a:lnTo>
                <a:lnTo>
                  <a:pt x="1719096" y="511960"/>
                </a:lnTo>
                <a:lnTo>
                  <a:pt x="1725982" y="473095"/>
                </a:lnTo>
                <a:lnTo>
                  <a:pt x="1732465" y="431016"/>
                </a:lnTo>
                <a:lnTo>
                  <a:pt x="1738547" y="385303"/>
                </a:lnTo>
                <a:lnTo>
                  <a:pt x="1744227" y="335535"/>
                </a:lnTo>
                <a:lnTo>
                  <a:pt x="1749505" y="281713"/>
                </a:lnTo>
                <a:lnTo>
                  <a:pt x="1754381" y="223836"/>
                </a:lnTo>
                <a:lnTo>
                  <a:pt x="1772499" y="6136"/>
                </a:lnTo>
                <a:lnTo>
                  <a:pt x="2204684" y="6136"/>
                </a:lnTo>
                <a:lnTo>
                  <a:pt x="2204684" y="855896"/>
                </a:lnTo>
                <a:lnTo>
                  <a:pt x="2121987" y="855896"/>
                </a:lnTo>
                <a:lnTo>
                  <a:pt x="2121987" y="80358"/>
                </a:lnTo>
                <a:lnTo>
                  <a:pt x="1849059" y="80358"/>
                </a:lnTo>
                <a:lnTo>
                  <a:pt x="1837078" y="231141"/>
                </a:lnTo>
                <a:close/>
              </a:path>
            </a:pathLst>
          </a:custGeom>
          <a:ln w="41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48254" y="4703467"/>
            <a:ext cx="612775" cy="850265"/>
          </a:xfrm>
          <a:custGeom>
            <a:avLst/>
            <a:gdLst/>
            <a:ahLst/>
            <a:cxnLst/>
            <a:rect l="l" t="t" r="r" b="b"/>
            <a:pathLst>
              <a:path w="612775" h="850264">
                <a:moveTo>
                  <a:pt x="528908" y="849760"/>
                </a:moveTo>
                <a:lnTo>
                  <a:pt x="528908" y="508745"/>
                </a:lnTo>
                <a:lnTo>
                  <a:pt x="303902" y="508745"/>
                </a:lnTo>
                <a:lnTo>
                  <a:pt x="98184" y="849760"/>
                </a:lnTo>
                <a:lnTo>
                  <a:pt x="0" y="849760"/>
                </a:lnTo>
                <a:lnTo>
                  <a:pt x="217700" y="495596"/>
                </a:lnTo>
                <a:lnTo>
                  <a:pt x="198450" y="488345"/>
                </a:lnTo>
                <a:lnTo>
                  <a:pt x="180150" y="479743"/>
                </a:lnTo>
                <a:lnTo>
                  <a:pt x="146399" y="458484"/>
                </a:lnTo>
                <a:lnTo>
                  <a:pt x="117031" y="432623"/>
                </a:lnTo>
                <a:lnTo>
                  <a:pt x="92047" y="402963"/>
                </a:lnTo>
                <a:lnTo>
                  <a:pt x="71811" y="369505"/>
                </a:lnTo>
                <a:lnTo>
                  <a:pt x="56689" y="332832"/>
                </a:lnTo>
                <a:lnTo>
                  <a:pt x="47265" y="293456"/>
                </a:lnTo>
                <a:lnTo>
                  <a:pt x="44124" y="252473"/>
                </a:lnTo>
                <a:lnTo>
                  <a:pt x="45329" y="228676"/>
                </a:lnTo>
                <a:lnTo>
                  <a:pt x="54972" y="182067"/>
                </a:lnTo>
                <a:lnTo>
                  <a:pt x="74003" y="137103"/>
                </a:lnTo>
                <a:lnTo>
                  <a:pt x="100886" y="96631"/>
                </a:lnTo>
                <a:lnTo>
                  <a:pt x="135423" y="61511"/>
                </a:lnTo>
                <a:lnTo>
                  <a:pt x="177063" y="33166"/>
                </a:lnTo>
                <a:lnTo>
                  <a:pt x="225352" y="12163"/>
                </a:lnTo>
                <a:lnTo>
                  <a:pt x="278973" y="1351"/>
                </a:lnTo>
                <a:lnTo>
                  <a:pt x="307702" y="0"/>
                </a:lnTo>
                <a:lnTo>
                  <a:pt x="612774" y="0"/>
                </a:lnTo>
                <a:lnTo>
                  <a:pt x="612774" y="849760"/>
                </a:lnTo>
                <a:lnTo>
                  <a:pt x="528908" y="849760"/>
                </a:lnTo>
                <a:close/>
              </a:path>
              <a:path w="612775" h="850264">
                <a:moveTo>
                  <a:pt x="528908" y="74222"/>
                </a:moveTo>
                <a:lnTo>
                  <a:pt x="311208" y="74222"/>
                </a:lnTo>
                <a:lnTo>
                  <a:pt x="292360" y="75080"/>
                </a:lnTo>
                <a:lnTo>
                  <a:pt x="239323" y="87956"/>
                </a:lnTo>
                <a:lnTo>
                  <a:pt x="194012" y="114639"/>
                </a:lnTo>
                <a:lnTo>
                  <a:pt x="159330" y="152755"/>
                </a:lnTo>
                <a:lnTo>
                  <a:pt x="136884" y="199600"/>
                </a:lnTo>
                <a:lnTo>
                  <a:pt x="129158" y="252473"/>
                </a:lnTo>
                <a:lnTo>
                  <a:pt x="129907" y="270261"/>
                </a:lnTo>
                <a:lnTo>
                  <a:pt x="141139" y="321436"/>
                </a:lnTo>
                <a:lnTo>
                  <a:pt x="164863" y="366254"/>
                </a:lnTo>
                <a:lnTo>
                  <a:pt x="200020" y="401941"/>
                </a:lnTo>
                <a:lnTo>
                  <a:pt x="246482" y="426140"/>
                </a:lnTo>
                <a:lnTo>
                  <a:pt x="303902" y="434523"/>
                </a:lnTo>
                <a:lnTo>
                  <a:pt x="528908" y="434523"/>
                </a:lnTo>
                <a:lnTo>
                  <a:pt x="528908" y="74222"/>
                </a:lnTo>
                <a:close/>
              </a:path>
            </a:pathLst>
          </a:custGeom>
          <a:ln w="41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13390" y="4629244"/>
            <a:ext cx="805815" cy="969010"/>
          </a:xfrm>
          <a:custGeom>
            <a:avLst/>
            <a:gdLst/>
            <a:ahLst/>
            <a:cxnLst/>
            <a:rect l="l" t="t" r="r" b="b"/>
            <a:pathLst>
              <a:path w="805815" h="969010">
                <a:moveTo>
                  <a:pt x="364976" y="847422"/>
                </a:moveTo>
                <a:lnTo>
                  <a:pt x="324175" y="843532"/>
                </a:lnTo>
                <a:lnTo>
                  <a:pt x="285347" y="836829"/>
                </a:lnTo>
                <a:lnTo>
                  <a:pt x="213609" y="814986"/>
                </a:lnTo>
                <a:lnTo>
                  <a:pt x="151148" y="782770"/>
                </a:lnTo>
                <a:lnTo>
                  <a:pt x="98768" y="741056"/>
                </a:lnTo>
                <a:lnTo>
                  <a:pt x="56836" y="689845"/>
                </a:lnTo>
                <a:lnTo>
                  <a:pt x="25715" y="629722"/>
                </a:lnTo>
                <a:lnTo>
                  <a:pt x="6428" y="560760"/>
                </a:lnTo>
                <a:lnTo>
                  <a:pt x="0" y="483615"/>
                </a:lnTo>
                <a:lnTo>
                  <a:pt x="1570" y="444385"/>
                </a:lnTo>
                <a:lnTo>
                  <a:pt x="14135" y="371624"/>
                </a:lnTo>
                <a:lnTo>
                  <a:pt x="39083" y="306588"/>
                </a:lnTo>
                <a:lnTo>
                  <a:pt x="75318" y="250044"/>
                </a:lnTo>
                <a:lnTo>
                  <a:pt x="122529" y="202285"/>
                </a:lnTo>
                <a:lnTo>
                  <a:pt x="179949" y="164297"/>
                </a:lnTo>
                <a:lnTo>
                  <a:pt x="247396" y="136372"/>
                </a:lnTo>
                <a:lnTo>
                  <a:pt x="284471" y="126455"/>
                </a:lnTo>
                <a:lnTo>
                  <a:pt x="323664" y="119278"/>
                </a:lnTo>
                <a:lnTo>
                  <a:pt x="364976" y="114840"/>
                </a:lnTo>
                <a:lnTo>
                  <a:pt x="364976" y="0"/>
                </a:lnTo>
                <a:lnTo>
                  <a:pt x="448841" y="0"/>
                </a:lnTo>
                <a:lnTo>
                  <a:pt x="448841" y="114840"/>
                </a:lnTo>
                <a:lnTo>
                  <a:pt x="489167" y="119278"/>
                </a:lnTo>
                <a:lnTo>
                  <a:pt x="527447" y="126455"/>
                </a:lnTo>
                <a:lnTo>
                  <a:pt x="597871" y="149029"/>
                </a:lnTo>
                <a:lnTo>
                  <a:pt x="659163" y="182049"/>
                </a:lnTo>
                <a:lnTo>
                  <a:pt x="710373" y="225005"/>
                </a:lnTo>
                <a:lnTo>
                  <a:pt x="751137" y="277238"/>
                </a:lnTo>
                <a:lnTo>
                  <a:pt x="781090" y="338092"/>
                </a:lnTo>
                <a:lnTo>
                  <a:pt x="799499" y="407055"/>
                </a:lnTo>
                <a:lnTo>
                  <a:pt x="805636" y="483615"/>
                </a:lnTo>
                <a:lnTo>
                  <a:pt x="804065" y="523210"/>
                </a:lnTo>
                <a:lnTo>
                  <a:pt x="791500" y="596264"/>
                </a:lnTo>
                <a:lnTo>
                  <a:pt x="766625" y="660898"/>
                </a:lnTo>
                <a:lnTo>
                  <a:pt x="730975" y="716565"/>
                </a:lnTo>
                <a:lnTo>
                  <a:pt x="684896" y="763100"/>
                </a:lnTo>
                <a:lnTo>
                  <a:pt x="628937" y="800065"/>
                </a:lnTo>
                <a:lnTo>
                  <a:pt x="563353" y="827314"/>
                </a:lnTo>
                <a:lnTo>
                  <a:pt x="489131" y="843532"/>
                </a:lnTo>
                <a:lnTo>
                  <a:pt x="448841" y="847422"/>
                </a:lnTo>
                <a:lnTo>
                  <a:pt x="448841" y="968399"/>
                </a:lnTo>
                <a:lnTo>
                  <a:pt x="364976" y="968399"/>
                </a:lnTo>
                <a:lnTo>
                  <a:pt x="364976" y="847422"/>
                </a:lnTo>
                <a:close/>
              </a:path>
              <a:path w="805815" h="969010">
                <a:moveTo>
                  <a:pt x="448841" y="770862"/>
                </a:moveTo>
                <a:lnTo>
                  <a:pt x="509366" y="761456"/>
                </a:lnTo>
                <a:lnTo>
                  <a:pt x="562951" y="744051"/>
                </a:lnTo>
                <a:lnTo>
                  <a:pt x="609596" y="718647"/>
                </a:lnTo>
                <a:lnTo>
                  <a:pt x="649301" y="685243"/>
                </a:lnTo>
                <a:lnTo>
                  <a:pt x="675389" y="653088"/>
                </a:lnTo>
                <a:lnTo>
                  <a:pt x="695681" y="616467"/>
                </a:lnTo>
                <a:lnTo>
                  <a:pt x="710175" y="575382"/>
                </a:lnTo>
                <a:lnTo>
                  <a:pt x="718871" y="529832"/>
                </a:lnTo>
                <a:lnTo>
                  <a:pt x="721770" y="479816"/>
                </a:lnTo>
                <a:lnTo>
                  <a:pt x="717314" y="418195"/>
                </a:lnTo>
                <a:lnTo>
                  <a:pt x="703945" y="363661"/>
                </a:lnTo>
                <a:lnTo>
                  <a:pt x="681664" y="316212"/>
                </a:lnTo>
                <a:lnTo>
                  <a:pt x="650470" y="275850"/>
                </a:lnTo>
                <a:lnTo>
                  <a:pt x="611240" y="243031"/>
                </a:lnTo>
                <a:lnTo>
                  <a:pt x="564559" y="218211"/>
                </a:lnTo>
                <a:lnTo>
                  <a:pt x="510426" y="201390"/>
                </a:lnTo>
                <a:lnTo>
                  <a:pt x="448841" y="192569"/>
                </a:lnTo>
                <a:lnTo>
                  <a:pt x="448841" y="770862"/>
                </a:lnTo>
                <a:close/>
              </a:path>
              <a:path w="805815" h="969010">
                <a:moveTo>
                  <a:pt x="364976" y="192569"/>
                </a:moveTo>
                <a:lnTo>
                  <a:pt x="313873" y="198986"/>
                </a:lnTo>
                <a:lnTo>
                  <a:pt x="267633" y="210523"/>
                </a:lnTo>
                <a:lnTo>
                  <a:pt x="226256" y="227179"/>
                </a:lnTo>
                <a:lnTo>
                  <a:pt x="189741" y="248955"/>
                </a:lnTo>
                <a:lnTo>
                  <a:pt x="158088" y="275850"/>
                </a:lnTo>
                <a:lnTo>
                  <a:pt x="126127" y="316212"/>
                </a:lnTo>
                <a:lnTo>
                  <a:pt x="103298" y="363661"/>
                </a:lnTo>
                <a:lnTo>
                  <a:pt x="89600" y="418195"/>
                </a:lnTo>
                <a:lnTo>
                  <a:pt x="85034" y="479816"/>
                </a:lnTo>
                <a:lnTo>
                  <a:pt x="88003" y="530252"/>
                </a:lnTo>
                <a:lnTo>
                  <a:pt x="96910" y="576130"/>
                </a:lnTo>
                <a:lnTo>
                  <a:pt x="111754" y="617449"/>
                </a:lnTo>
                <a:lnTo>
                  <a:pt x="132537" y="654210"/>
                </a:lnTo>
                <a:lnTo>
                  <a:pt x="159257" y="686412"/>
                </a:lnTo>
                <a:lnTo>
                  <a:pt x="191237" y="713728"/>
                </a:lnTo>
                <a:lnTo>
                  <a:pt x="227799" y="735831"/>
                </a:lnTo>
                <a:lnTo>
                  <a:pt x="268943" y="752721"/>
                </a:lnTo>
                <a:lnTo>
                  <a:pt x="314668" y="764398"/>
                </a:lnTo>
                <a:lnTo>
                  <a:pt x="364976" y="770862"/>
                </a:lnTo>
                <a:lnTo>
                  <a:pt x="364976" y="192569"/>
                </a:lnTo>
                <a:close/>
              </a:path>
            </a:pathLst>
          </a:custGeom>
          <a:ln w="41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669823" y="4703467"/>
            <a:ext cx="678815" cy="850265"/>
          </a:xfrm>
          <a:custGeom>
            <a:avLst/>
            <a:gdLst/>
            <a:ahLst/>
            <a:cxnLst/>
            <a:rect l="l" t="t" r="r" b="b"/>
            <a:pathLst>
              <a:path w="678815" h="850264">
                <a:moveTo>
                  <a:pt x="82404" y="724107"/>
                </a:moveTo>
                <a:lnTo>
                  <a:pt x="609267" y="0"/>
                </a:lnTo>
                <a:lnTo>
                  <a:pt x="678522" y="0"/>
                </a:lnTo>
                <a:lnTo>
                  <a:pt x="678522" y="849760"/>
                </a:lnTo>
                <a:lnTo>
                  <a:pt x="594656" y="849760"/>
                </a:lnTo>
                <a:lnTo>
                  <a:pt x="594656" y="137633"/>
                </a:lnTo>
                <a:lnTo>
                  <a:pt x="76559" y="849760"/>
                </a:lnTo>
                <a:lnTo>
                  <a:pt x="0" y="849760"/>
                </a:lnTo>
                <a:lnTo>
                  <a:pt x="0" y="0"/>
                </a:lnTo>
                <a:lnTo>
                  <a:pt x="82404" y="0"/>
                </a:lnTo>
                <a:lnTo>
                  <a:pt x="82404" y="724107"/>
                </a:lnTo>
                <a:close/>
              </a:path>
            </a:pathLst>
          </a:custGeom>
          <a:ln w="41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563918" y="4703467"/>
            <a:ext cx="670560" cy="850265"/>
          </a:xfrm>
          <a:custGeom>
            <a:avLst/>
            <a:gdLst/>
            <a:ahLst/>
            <a:cxnLst/>
            <a:rect l="l" t="t" r="r" b="b"/>
            <a:pathLst>
              <a:path w="670559" h="850264">
                <a:moveTo>
                  <a:pt x="670048" y="0"/>
                </a:moveTo>
                <a:lnTo>
                  <a:pt x="670048" y="849760"/>
                </a:lnTo>
                <a:lnTo>
                  <a:pt x="587643" y="849760"/>
                </a:lnTo>
                <a:lnTo>
                  <a:pt x="587643" y="452348"/>
                </a:lnTo>
                <a:lnTo>
                  <a:pt x="83573" y="452348"/>
                </a:lnTo>
                <a:lnTo>
                  <a:pt x="83573" y="849760"/>
                </a:lnTo>
                <a:lnTo>
                  <a:pt x="0" y="849760"/>
                </a:lnTo>
                <a:lnTo>
                  <a:pt x="0" y="0"/>
                </a:lnTo>
                <a:lnTo>
                  <a:pt x="83573" y="0"/>
                </a:lnTo>
                <a:lnTo>
                  <a:pt x="83573" y="378125"/>
                </a:lnTo>
                <a:lnTo>
                  <a:pt x="587643" y="378125"/>
                </a:lnTo>
                <a:lnTo>
                  <a:pt x="587643" y="0"/>
                </a:lnTo>
                <a:lnTo>
                  <a:pt x="670048" y="0"/>
                </a:lnTo>
                <a:close/>
              </a:path>
            </a:pathLst>
          </a:custGeom>
          <a:ln w="41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357295" y="4703467"/>
            <a:ext cx="779780" cy="850265"/>
          </a:xfrm>
          <a:custGeom>
            <a:avLst/>
            <a:gdLst/>
            <a:ahLst/>
            <a:cxnLst/>
            <a:rect l="l" t="t" r="r" b="b"/>
            <a:pathLst>
              <a:path w="779779" h="850264">
                <a:moveTo>
                  <a:pt x="355624" y="0"/>
                </a:moveTo>
                <a:lnTo>
                  <a:pt x="426048" y="0"/>
                </a:lnTo>
                <a:lnTo>
                  <a:pt x="779336" y="849760"/>
                </a:lnTo>
                <a:lnTo>
                  <a:pt x="690794" y="849760"/>
                </a:lnTo>
                <a:lnTo>
                  <a:pt x="580630" y="584137"/>
                </a:lnTo>
                <a:lnTo>
                  <a:pt x="198705" y="584137"/>
                </a:lnTo>
                <a:lnTo>
                  <a:pt x="89709" y="849760"/>
                </a:lnTo>
                <a:lnTo>
                  <a:pt x="0" y="849760"/>
                </a:lnTo>
                <a:lnTo>
                  <a:pt x="355624" y="0"/>
                </a:lnTo>
                <a:close/>
              </a:path>
              <a:path w="779779" h="850264">
                <a:moveTo>
                  <a:pt x="561343" y="518096"/>
                </a:moveTo>
                <a:lnTo>
                  <a:pt x="390106" y="98184"/>
                </a:lnTo>
                <a:lnTo>
                  <a:pt x="216822" y="518096"/>
                </a:lnTo>
                <a:lnTo>
                  <a:pt x="561343" y="518096"/>
                </a:lnTo>
                <a:close/>
              </a:path>
            </a:pathLst>
          </a:custGeom>
          <a:ln w="41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259893" y="4703467"/>
            <a:ext cx="670560" cy="850265"/>
          </a:xfrm>
          <a:custGeom>
            <a:avLst/>
            <a:gdLst/>
            <a:ahLst/>
            <a:cxnLst/>
            <a:rect l="l" t="t" r="r" b="b"/>
            <a:pathLst>
              <a:path w="670559" h="850264">
                <a:moveTo>
                  <a:pt x="670048" y="0"/>
                </a:moveTo>
                <a:lnTo>
                  <a:pt x="670048" y="849760"/>
                </a:lnTo>
                <a:lnTo>
                  <a:pt x="587644" y="849760"/>
                </a:lnTo>
                <a:lnTo>
                  <a:pt x="587644" y="452348"/>
                </a:lnTo>
                <a:lnTo>
                  <a:pt x="83573" y="452348"/>
                </a:lnTo>
                <a:lnTo>
                  <a:pt x="83573" y="849760"/>
                </a:lnTo>
                <a:lnTo>
                  <a:pt x="0" y="849760"/>
                </a:lnTo>
                <a:lnTo>
                  <a:pt x="0" y="0"/>
                </a:lnTo>
                <a:lnTo>
                  <a:pt x="83573" y="0"/>
                </a:lnTo>
                <a:lnTo>
                  <a:pt x="83573" y="378125"/>
                </a:lnTo>
                <a:lnTo>
                  <a:pt x="587644" y="378125"/>
                </a:lnTo>
                <a:lnTo>
                  <a:pt x="587644" y="0"/>
                </a:lnTo>
                <a:lnTo>
                  <a:pt x="670048" y="0"/>
                </a:lnTo>
                <a:close/>
              </a:path>
            </a:pathLst>
          </a:custGeom>
          <a:ln w="41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089211" y="4698500"/>
            <a:ext cx="734060" cy="862330"/>
          </a:xfrm>
          <a:custGeom>
            <a:avLst/>
            <a:gdLst/>
            <a:ahLst/>
            <a:cxnLst/>
            <a:rect l="l" t="t" r="r" b="b"/>
            <a:pathLst>
              <a:path w="734059" h="862329">
                <a:moveTo>
                  <a:pt x="0" y="423711"/>
                </a:moveTo>
                <a:lnTo>
                  <a:pt x="1680" y="385467"/>
                </a:lnTo>
                <a:lnTo>
                  <a:pt x="6720" y="347297"/>
                </a:lnTo>
                <a:lnTo>
                  <a:pt x="15121" y="309199"/>
                </a:lnTo>
                <a:lnTo>
                  <a:pt x="26883" y="271175"/>
                </a:lnTo>
                <a:lnTo>
                  <a:pt x="41859" y="234210"/>
                </a:lnTo>
                <a:lnTo>
                  <a:pt x="59904" y="199290"/>
                </a:lnTo>
                <a:lnTo>
                  <a:pt x="81016" y="166416"/>
                </a:lnTo>
                <a:lnTo>
                  <a:pt x="105197" y="135587"/>
                </a:lnTo>
                <a:lnTo>
                  <a:pt x="132537" y="107023"/>
                </a:lnTo>
                <a:lnTo>
                  <a:pt x="162836" y="81235"/>
                </a:lnTo>
                <a:lnTo>
                  <a:pt x="196093" y="58223"/>
                </a:lnTo>
                <a:lnTo>
                  <a:pt x="232310" y="37987"/>
                </a:lnTo>
                <a:lnTo>
                  <a:pt x="271266" y="21368"/>
                </a:lnTo>
                <a:lnTo>
                  <a:pt x="312742" y="9496"/>
                </a:lnTo>
                <a:lnTo>
                  <a:pt x="356739" y="2374"/>
                </a:lnTo>
                <a:lnTo>
                  <a:pt x="403256" y="0"/>
                </a:lnTo>
                <a:lnTo>
                  <a:pt x="458156" y="3232"/>
                </a:lnTo>
                <a:lnTo>
                  <a:pt x="508892" y="12930"/>
                </a:lnTo>
                <a:lnTo>
                  <a:pt x="555463" y="29093"/>
                </a:lnTo>
                <a:lnTo>
                  <a:pt x="597871" y="51721"/>
                </a:lnTo>
                <a:lnTo>
                  <a:pt x="635567" y="79372"/>
                </a:lnTo>
                <a:lnTo>
                  <a:pt x="668002" y="110895"/>
                </a:lnTo>
                <a:lnTo>
                  <a:pt x="695178" y="146290"/>
                </a:lnTo>
                <a:lnTo>
                  <a:pt x="717094" y="185556"/>
                </a:lnTo>
                <a:lnTo>
                  <a:pt x="651054" y="226466"/>
                </a:lnTo>
                <a:lnTo>
                  <a:pt x="640388" y="206267"/>
                </a:lnTo>
                <a:lnTo>
                  <a:pt x="628553" y="187747"/>
                </a:lnTo>
                <a:lnTo>
                  <a:pt x="601378" y="155750"/>
                </a:lnTo>
                <a:lnTo>
                  <a:pt x="571060" y="129816"/>
                </a:lnTo>
                <a:lnTo>
                  <a:pt x="538551" y="109288"/>
                </a:lnTo>
                <a:lnTo>
                  <a:pt x="487103" y="88029"/>
                </a:lnTo>
                <a:lnTo>
                  <a:pt x="433647" y="77656"/>
                </a:lnTo>
                <a:lnTo>
                  <a:pt x="398581" y="75683"/>
                </a:lnTo>
                <a:lnTo>
                  <a:pt x="361415" y="77637"/>
                </a:lnTo>
                <a:lnTo>
                  <a:pt x="293766" y="93271"/>
                </a:lnTo>
                <a:lnTo>
                  <a:pt x="235086" y="123643"/>
                </a:lnTo>
                <a:lnTo>
                  <a:pt x="185702" y="164261"/>
                </a:lnTo>
                <a:lnTo>
                  <a:pt x="145723" y="214102"/>
                </a:lnTo>
                <a:lnTo>
                  <a:pt x="115479" y="270645"/>
                </a:lnTo>
                <a:lnTo>
                  <a:pt x="95207" y="332796"/>
                </a:lnTo>
                <a:lnTo>
                  <a:pt x="85125" y="396498"/>
                </a:lnTo>
                <a:lnTo>
                  <a:pt x="83865" y="428679"/>
                </a:lnTo>
                <a:lnTo>
                  <a:pt x="85399" y="463543"/>
                </a:lnTo>
                <a:lnTo>
                  <a:pt x="97673" y="531191"/>
                </a:lnTo>
                <a:lnTo>
                  <a:pt x="121799" y="595332"/>
                </a:lnTo>
                <a:lnTo>
                  <a:pt x="155257" y="652460"/>
                </a:lnTo>
                <a:lnTo>
                  <a:pt x="197610" y="701808"/>
                </a:lnTo>
                <a:lnTo>
                  <a:pt x="247871" y="741403"/>
                </a:lnTo>
                <a:lnTo>
                  <a:pt x="305547" y="770204"/>
                </a:lnTo>
                <a:lnTo>
                  <a:pt x="368665" y="784815"/>
                </a:lnTo>
                <a:lnTo>
                  <a:pt x="402087" y="786642"/>
                </a:lnTo>
                <a:lnTo>
                  <a:pt x="420168" y="786075"/>
                </a:lnTo>
                <a:lnTo>
                  <a:pt x="475725" y="777583"/>
                </a:lnTo>
                <a:lnTo>
                  <a:pt x="512836" y="765894"/>
                </a:lnTo>
                <a:lnTo>
                  <a:pt x="548779" y="748946"/>
                </a:lnTo>
                <a:lnTo>
                  <a:pt x="582749" y="726737"/>
                </a:lnTo>
                <a:lnTo>
                  <a:pt x="613942" y="699854"/>
                </a:lnTo>
                <a:lnTo>
                  <a:pt x="641556" y="667272"/>
                </a:lnTo>
                <a:lnTo>
                  <a:pt x="664203" y="628553"/>
                </a:lnTo>
                <a:lnTo>
                  <a:pt x="733751" y="664496"/>
                </a:lnTo>
                <a:lnTo>
                  <a:pt x="709132" y="709570"/>
                </a:lnTo>
                <a:lnTo>
                  <a:pt x="676185" y="748946"/>
                </a:lnTo>
                <a:lnTo>
                  <a:pt x="636954" y="782404"/>
                </a:lnTo>
                <a:lnTo>
                  <a:pt x="593488" y="810311"/>
                </a:lnTo>
                <a:lnTo>
                  <a:pt x="546806" y="832519"/>
                </a:lnTo>
                <a:lnTo>
                  <a:pt x="497349" y="848883"/>
                </a:lnTo>
                <a:lnTo>
                  <a:pt x="446942" y="858745"/>
                </a:lnTo>
                <a:lnTo>
                  <a:pt x="397411" y="862033"/>
                </a:lnTo>
                <a:lnTo>
                  <a:pt x="354620" y="859640"/>
                </a:lnTo>
                <a:lnTo>
                  <a:pt x="313619" y="852463"/>
                </a:lnTo>
                <a:lnTo>
                  <a:pt x="274408" y="840500"/>
                </a:lnTo>
                <a:lnTo>
                  <a:pt x="236986" y="823753"/>
                </a:lnTo>
                <a:lnTo>
                  <a:pt x="201738" y="803042"/>
                </a:lnTo>
                <a:lnTo>
                  <a:pt x="169046" y="779482"/>
                </a:lnTo>
                <a:lnTo>
                  <a:pt x="138911" y="753073"/>
                </a:lnTo>
                <a:lnTo>
                  <a:pt x="111333" y="723815"/>
                </a:lnTo>
                <a:lnTo>
                  <a:pt x="86477" y="691946"/>
                </a:lnTo>
                <a:lnTo>
                  <a:pt x="64506" y="657994"/>
                </a:lnTo>
                <a:lnTo>
                  <a:pt x="45420" y="621960"/>
                </a:lnTo>
                <a:lnTo>
                  <a:pt x="29221" y="583845"/>
                </a:lnTo>
                <a:lnTo>
                  <a:pt x="16436" y="544359"/>
                </a:lnTo>
                <a:lnTo>
                  <a:pt x="7305" y="504508"/>
                </a:lnTo>
                <a:lnTo>
                  <a:pt x="1826" y="464292"/>
                </a:lnTo>
                <a:lnTo>
                  <a:pt x="0" y="423711"/>
                </a:lnTo>
                <a:close/>
              </a:path>
            </a:pathLst>
          </a:custGeom>
          <a:ln w="41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911439" y="4697331"/>
            <a:ext cx="797560" cy="862330"/>
          </a:xfrm>
          <a:custGeom>
            <a:avLst/>
            <a:gdLst/>
            <a:ahLst/>
            <a:cxnLst/>
            <a:rect l="l" t="t" r="r" b="b"/>
            <a:pathLst>
              <a:path w="797559" h="862329">
                <a:moveTo>
                  <a:pt x="398581" y="861741"/>
                </a:moveTo>
                <a:lnTo>
                  <a:pt x="355242" y="859476"/>
                </a:lnTo>
                <a:lnTo>
                  <a:pt x="313765" y="852682"/>
                </a:lnTo>
                <a:lnTo>
                  <a:pt x="274152" y="841359"/>
                </a:lnTo>
                <a:lnTo>
                  <a:pt x="236401" y="825506"/>
                </a:lnTo>
                <a:lnTo>
                  <a:pt x="200898" y="805745"/>
                </a:lnTo>
                <a:lnTo>
                  <a:pt x="168024" y="782989"/>
                </a:lnTo>
                <a:lnTo>
                  <a:pt x="137780" y="757237"/>
                </a:lnTo>
                <a:lnTo>
                  <a:pt x="110165" y="728491"/>
                </a:lnTo>
                <a:lnTo>
                  <a:pt x="85345" y="697169"/>
                </a:lnTo>
                <a:lnTo>
                  <a:pt x="63483" y="663692"/>
                </a:lnTo>
                <a:lnTo>
                  <a:pt x="44581" y="628060"/>
                </a:lnTo>
                <a:lnTo>
                  <a:pt x="28637" y="590273"/>
                </a:lnTo>
                <a:lnTo>
                  <a:pt x="16108" y="551062"/>
                </a:lnTo>
                <a:lnTo>
                  <a:pt x="7159" y="511448"/>
                </a:lnTo>
                <a:lnTo>
                  <a:pt x="1789" y="471433"/>
                </a:lnTo>
                <a:lnTo>
                  <a:pt x="0" y="431016"/>
                </a:lnTo>
                <a:lnTo>
                  <a:pt x="1899" y="388955"/>
                </a:lnTo>
                <a:lnTo>
                  <a:pt x="7597" y="347808"/>
                </a:lnTo>
                <a:lnTo>
                  <a:pt x="17095" y="307574"/>
                </a:lnTo>
                <a:lnTo>
                  <a:pt x="30391" y="268253"/>
                </a:lnTo>
                <a:lnTo>
                  <a:pt x="47174" y="230502"/>
                </a:lnTo>
                <a:lnTo>
                  <a:pt x="66844" y="194980"/>
                </a:lnTo>
                <a:lnTo>
                  <a:pt x="89399" y="161685"/>
                </a:lnTo>
                <a:lnTo>
                  <a:pt x="114840" y="130619"/>
                </a:lnTo>
                <a:lnTo>
                  <a:pt x="143039" y="102202"/>
                </a:lnTo>
                <a:lnTo>
                  <a:pt x="173575" y="76852"/>
                </a:lnTo>
                <a:lnTo>
                  <a:pt x="206450" y="54571"/>
                </a:lnTo>
                <a:lnTo>
                  <a:pt x="241661" y="35358"/>
                </a:lnTo>
                <a:lnTo>
                  <a:pt x="278937" y="19888"/>
                </a:lnTo>
                <a:lnTo>
                  <a:pt x="317710" y="8839"/>
                </a:lnTo>
                <a:lnTo>
                  <a:pt x="357981" y="2209"/>
                </a:lnTo>
                <a:lnTo>
                  <a:pt x="399749" y="0"/>
                </a:lnTo>
                <a:lnTo>
                  <a:pt x="443089" y="2355"/>
                </a:lnTo>
                <a:lnTo>
                  <a:pt x="484565" y="9423"/>
                </a:lnTo>
                <a:lnTo>
                  <a:pt x="524178" y="21203"/>
                </a:lnTo>
                <a:lnTo>
                  <a:pt x="561929" y="37695"/>
                </a:lnTo>
                <a:lnTo>
                  <a:pt x="597396" y="58004"/>
                </a:lnTo>
                <a:lnTo>
                  <a:pt x="630161" y="81235"/>
                </a:lnTo>
                <a:lnTo>
                  <a:pt x="660222" y="107388"/>
                </a:lnTo>
                <a:lnTo>
                  <a:pt x="687581" y="136464"/>
                </a:lnTo>
                <a:lnTo>
                  <a:pt x="712127" y="168023"/>
                </a:lnTo>
                <a:lnTo>
                  <a:pt x="733751" y="201628"/>
                </a:lnTo>
                <a:lnTo>
                  <a:pt x="752453" y="237278"/>
                </a:lnTo>
                <a:lnTo>
                  <a:pt x="768233" y="274973"/>
                </a:lnTo>
                <a:lnTo>
                  <a:pt x="780889" y="313728"/>
                </a:lnTo>
                <a:lnTo>
                  <a:pt x="789929" y="352849"/>
                </a:lnTo>
                <a:lnTo>
                  <a:pt x="795353" y="392334"/>
                </a:lnTo>
                <a:lnTo>
                  <a:pt x="797161" y="432185"/>
                </a:lnTo>
                <a:lnTo>
                  <a:pt x="795244" y="474246"/>
                </a:lnTo>
                <a:lnTo>
                  <a:pt x="789491" y="515393"/>
                </a:lnTo>
                <a:lnTo>
                  <a:pt x="779903" y="555627"/>
                </a:lnTo>
                <a:lnTo>
                  <a:pt x="766479" y="594949"/>
                </a:lnTo>
                <a:lnTo>
                  <a:pt x="749859" y="632663"/>
                </a:lnTo>
                <a:lnTo>
                  <a:pt x="730390" y="668075"/>
                </a:lnTo>
                <a:lnTo>
                  <a:pt x="708072" y="701187"/>
                </a:lnTo>
                <a:lnTo>
                  <a:pt x="682905" y="731997"/>
                </a:lnTo>
                <a:lnTo>
                  <a:pt x="655072" y="760159"/>
                </a:lnTo>
                <a:lnTo>
                  <a:pt x="624755" y="785326"/>
                </a:lnTo>
                <a:lnTo>
                  <a:pt x="591954" y="807498"/>
                </a:lnTo>
                <a:lnTo>
                  <a:pt x="556669" y="826675"/>
                </a:lnTo>
                <a:lnTo>
                  <a:pt x="519393" y="842016"/>
                </a:lnTo>
                <a:lnTo>
                  <a:pt x="480620" y="852974"/>
                </a:lnTo>
                <a:lnTo>
                  <a:pt x="440349" y="859549"/>
                </a:lnTo>
                <a:lnTo>
                  <a:pt x="398581" y="861741"/>
                </a:lnTo>
                <a:close/>
              </a:path>
              <a:path w="797559" h="862329">
                <a:moveTo>
                  <a:pt x="83865" y="431016"/>
                </a:moveTo>
                <a:lnTo>
                  <a:pt x="89491" y="499029"/>
                </a:lnTo>
                <a:lnTo>
                  <a:pt x="106366" y="564558"/>
                </a:lnTo>
                <a:lnTo>
                  <a:pt x="133908" y="624974"/>
                </a:lnTo>
                <a:lnTo>
                  <a:pt x="170946" y="678230"/>
                </a:lnTo>
                <a:lnTo>
                  <a:pt x="216823" y="722793"/>
                </a:lnTo>
                <a:lnTo>
                  <a:pt x="270298" y="757128"/>
                </a:lnTo>
                <a:lnTo>
                  <a:pt x="331152" y="779044"/>
                </a:lnTo>
                <a:lnTo>
                  <a:pt x="398581" y="786349"/>
                </a:lnTo>
                <a:lnTo>
                  <a:pt x="433684" y="784413"/>
                </a:lnTo>
                <a:lnTo>
                  <a:pt x="498848" y="768926"/>
                </a:lnTo>
                <a:lnTo>
                  <a:pt x="557144" y="738554"/>
                </a:lnTo>
                <a:lnTo>
                  <a:pt x="606820" y="697790"/>
                </a:lnTo>
                <a:lnTo>
                  <a:pt x="647529" y="647894"/>
                </a:lnTo>
                <a:lnTo>
                  <a:pt x="678942" y="591058"/>
                </a:lnTo>
                <a:lnTo>
                  <a:pt x="700803" y="528324"/>
                </a:lnTo>
                <a:lnTo>
                  <a:pt x="711907" y="463744"/>
                </a:lnTo>
                <a:lnTo>
                  <a:pt x="713295" y="431016"/>
                </a:lnTo>
                <a:lnTo>
                  <a:pt x="711834" y="396590"/>
                </a:lnTo>
                <a:lnTo>
                  <a:pt x="700146" y="329819"/>
                </a:lnTo>
                <a:lnTo>
                  <a:pt x="677189" y="266408"/>
                </a:lnTo>
                <a:lnTo>
                  <a:pt x="644607" y="209864"/>
                </a:lnTo>
                <a:lnTo>
                  <a:pt x="602875" y="161083"/>
                </a:lnTo>
                <a:lnTo>
                  <a:pt x="553199" y="121926"/>
                </a:lnTo>
                <a:lnTo>
                  <a:pt x="495998" y="93289"/>
                </a:lnTo>
                <a:lnTo>
                  <a:pt x="432587" y="78678"/>
                </a:lnTo>
                <a:lnTo>
                  <a:pt x="398581" y="76852"/>
                </a:lnTo>
                <a:lnTo>
                  <a:pt x="363460" y="78751"/>
                </a:lnTo>
                <a:lnTo>
                  <a:pt x="298150" y="93946"/>
                </a:lnTo>
                <a:lnTo>
                  <a:pt x="239836" y="123679"/>
                </a:lnTo>
                <a:lnTo>
                  <a:pt x="190159" y="164005"/>
                </a:lnTo>
                <a:lnTo>
                  <a:pt x="149449" y="213864"/>
                </a:lnTo>
                <a:lnTo>
                  <a:pt x="118036" y="270846"/>
                </a:lnTo>
                <a:lnTo>
                  <a:pt x="96193" y="333709"/>
                </a:lnTo>
                <a:lnTo>
                  <a:pt x="85235" y="398288"/>
                </a:lnTo>
                <a:lnTo>
                  <a:pt x="83865" y="431016"/>
                </a:lnTo>
                <a:close/>
              </a:path>
            </a:pathLst>
          </a:custGeom>
          <a:ln w="41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849743" y="4703467"/>
            <a:ext cx="639445" cy="850265"/>
          </a:xfrm>
          <a:custGeom>
            <a:avLst/>
            <a:gdLst/>
            <a:ahLst/>
            <a:cxnLst/>
            <a:rect l="l" t="t" r="r" b="b"/>
            <a:pathLst>
              <a:path w="639444" h="850264">
                <a:moveTo>
                  <a:pt x="639365" y="630599"/>
                </a:moveTo>
                <a:lnTo>
                  <a:pt x="634544" y="676623"/>
                </a:lnTo>
                <a:lnTo>
                  <a:pt x="620079" y="718848"/>
                </a:lnTo>
                <a:lnTo>
                  <a:pt x="597505" y="756178"/>
                </a:lnTo>
                <a:lnTo>
                  <a:pt x="568357" y="788102"/>
                </a:lnTo>
                <a:lnTo>
                  <a:pt x="533437" y="814110"/>
                </a:lnTo>
                <a:lnTo>
                  <a:pt x="492965" y="833688"/>
                </a:lnTo>
                <a:lnTo>
                  <a:pt x="448475" y="845742"/>
                </a:lnTo>
                <a:lnTo>
                  <a:pt x="400918" y="849760"/>
                </a:lnTo>
                <a:lnTo>
                  <a:pt x="0" y="849760"/>
                </a:lnTo>
                <a:lnTo>
                  <a:pt x="0" y="0"/>
                </a:lnTo>
                <a:lnTo>
                  <a:pt x="409392" y="0"/>
                </a:lnTo>
                <a:lnTo>
                  <a:pt x="451617" y="4821"/>
                </a:lnTo>
                <a:lnTo>
                  <a:pt x="489459" y="19286"/>
                </a:lnTo>
                <a:lnTo>
                  <a:pt x="522698" y="41202"/>
                </a:lnTo>
                <a:lnTo>
                  <a:pt x="550531" y="68962"/>
                </a:lnTo>
                <a:lnTo>
                  <a:pt x="572812" y="101471"/>
                </a:lnTo>
                <a:lnTo>
                  <a:pt x="589396" y="138217"/>
                </a:lnTo>
                <a:lnTo>
                  <a:pt x="599915" y="177227"/>
                </a:lnTo>
                <a:lnTo>
                  <a:pt x="603422" y="216530"/>
                </a:lnTo>
                <a:lnTo>
                  <a:pt x="595313" y="278334"/>
                </a:lnTo>
                <a:lnTo>
                  <a:pt x="570987" y="334585"/>
                </a:lnTo>
                <a:lnTo>
                  <a:pt x="532341" y="381047"/>
                </a:lnTo>
                <a:lnTo>
                  <a:pt x="481277" y="414068"/>
                </a:lnTo>
                <a:lnTo>
                  <a:pt x="515886" y="427199"/>
                </a:lnTo>
                <a:lnTo>
                  <a:pt x="573598" y="467379"/>
                </a:lnTo>
                <a:lnTo>
                  <a:pt x="615367" y="524854"/>
                </a:lnTo>
                <a:lnTo>
                  <a:pt x="636699" y="592940"/>
                </a:lnTo>
                <a:lnTo>
                  <a:pt x="639365" y="630599"/>
                </a:lnTo>
                <a:close/>
              </a:path>
              <a:path w="639444" h="850264">
                <a:moveTo>
                  <a:pt x="555499" y="616280"/>
                </a:moveTo>
                <a:lnTo>
                  <a:pt x="549417" y="570804"/>
                </a:lnTo>
                <a:lnTo>
                  <a:pt x="531610" y="528470"/>
                </a:lnTo>
                <a:lnTo>
                  <a:pt x="503759" y="494080"/>
                </a:lnTo>
                <a:lnTo>
                  <a:pt x="467543" y="468712"/>
                </a:lnTo>
                <a:lnTo>
                  <a:pt x="424751" y="455562"/>
                </a:lnTo>
                <a:lnTo>
                  <a:pt x="409392" y="454685"/>
                </a:lnTo>
                <a:lnTo>
                  <a:pt x="83864" y="454685"/>
                </a:lnTo>
                <a:lnTo>
                  <a:pt x="83864" y="776706"/>
                </a:lnTo>
                <a:lnTo>
                  <a:pt x="400918" y="776706"/>
                </a:lnTo>
                <a:lnTo>
                  <a:pt x="447106" y="769309"/>
                </a:lnTo>
                <a:lnTo>
                  <a:pt x="487852" y="748142"/>
                </a:lnTo>
                <a:lnTo>
                  <a:pt x="520452" y="716656"/>
                </a:lnTo>
                <a:lnTo>
                  <a:pt x="543519" y="676769"/>
                </a:lnTo>
                <a:lnTo>
                  <a:pt x="554750" y="631786"/>
                </a:lnTo>
                <a:lnTo>
                  <a:pt x="555499" y="616280"/>
                </a:lnTo>
                <a:close/>
              </a:path>
              <a:path w="639444" h="850264">
                <a:moveTo>
                  <a:pt x="83864" y="73053"/>
                </a:moveTo>
                <a:lnTo>
                  <a:pt x="83864" y="386599"/>
                </a:lnTo>
                <a:lnTo>
                  <a:pt x="375787" y="386599"/>
                </a:lnTo>
                <a:lnTo>
                  <a:pt x="420222" y="379203"/>
                </a:lnTo>
                <a:lnTo>
                  <a:pt x="458849" y="358182"/>
                </a:lnTo>
                <a:lnTo>
                  <a:pt x="488929" y="327462"/>
                </a:lnTo>
                <a:lnTo>
                  <a:pt x="509914" y="289000"/>
                </a:lnTo>
                <a:lnTo>
                  <a:pt x="520050" y="245113"/>
                </a:lnTo>
                <a:lnTo>
                  <a:pt x="520726" y="229680"/>
                </a:lnTo>
                <a:lnTo>
                  <a:pt x="520087" y="213828"/>
                </a:lnTo>
                <a:lnTo>
                  <a:pt x="510499" y="168899"/>
                </a:lnTo>
                <a:lnTo>
                  <a:pt x="490390" y="130108"/>
                </a:lnTo>
                <a:lnTo>
                  <a:pt x="461479" y="100302"/>
                </a:lnTo>
                <a:lnTo>
                  <a:pt x="425171" y="80121"/>
                </a:lnTo>
                <a:lnTo>
                  <a:pt x="383092" y="73053"/>
                </a:lnTo>
                <a:lnTo>
                  <a:pt x="83864" y="73053"/>
                </a:lnTo>
                <a:close/>
              </a:path>
            </a:pathLst>
          </a:custGeom>
          <a:ln w="41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939581" y="4343616"/>
            <a:ext cx="13631544" cy="14617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400" spc="365">
                <a:latin typeface="Trebuchet MS"/>
                <a:cs typeface="Trebuchet MS"/>
              </a:rPr>
              <a:t>КОНТРОЛЯ</a:t>
            </a:r>
            <a:r>
              <a:rPr dirty="0" sz="9400" spc="-490">
                <a:latin typeface="Trebuchet MS"/>
                <a:cs typeface="Trebuchet MS"/>
              </a:rPr>
              <a:t> </a:t>
            </a:r>
            <a:r>
              <a:rPr dirty="0" sz="9400" spc="725">
                <a:latin typeface="Trebuchet MS"/>
                <a:cs typeface="Trebuchet MS"/>
              </a:rPr>
              <a:t>ФИНАНСОВ</a:t>
            </a:r>
            <a:endParaRPr sz="94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561791" y="6947299"/>
            <a:ext cx="3560445" cy="1339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019175" marR="5080" indent="-1007110">
              <a:lnSpc>
                <a:spcPct val="114999"/>
              </a:lnSpc>
              <a:spcBef>
                <a:spcPts val="100"/>
              </a:spcBef>
            </a:pPr>
            <a:r>
              <a:rPr dirty="0" sz="2500" spc="30">
                <a:latin typeface="Trebuchet MS"/>
                <a:cs typeface="Trebuchet MS"/>
              </a:rPr>
              <a:t>Научный</a:t>
            </a:r>
            <a:r>
              <a:rPr dirty="0" sz="2500" spc="-145">
                <a:latin typeface="Trebuchet MS"/>
                <a:cs typeface="Trebuchet MS"/>
              </a:rPr>
              <a:t> </a:t>
            </a:r>
            <a:r>
              <a:rPr dirty="0" sz="2500" spc="-5">
                <a:latin typeface="Trebuchet MS"/>
                <a:cs typeface="Trebuchet MS"/>
              </a:rPr>
              <a:t>руководитель: </a:t>
            </a:r>
            <a:r>
              <a:rPr dirty="0" sz="2500" spc="-740">
                <a:latin typeface="Trebuchet MS"/>
                <a:cs typeface="Trebuchet MS"/>
              </a:rPr>
              <a:t> </a:t>
            </a:r>
            <a:r>
              <a:rPr dirty="0" sz="2500" spc="75">
                <a:latin typeface="Trebuchet MS"/>
                <a:cs typeface="Trebuchet MS"/>
              </a:rPr>
              <a:t>Федоров</a:t>
            </a:r>
            <a:r>
              <a:rPr dirty="0" sz="2500" spc="-185">
                <a:latin typeface="Trebuchet MS"/>
                <a:cs typeface="Trebuchet MS"/>
              </a:rPr>
              <a:t> </a:t>
            </a:r>
            <a:r>
              <a:rPr dirty="0" sz="2500" spc="5">
                <a:latin typeface="Trebuchet MS"/>
                <a:cs typeface="Trebuchet MS"/>
              </a:rPr>
              <a:t>Кирилл</a:t>
            </a:r>
            <a:endParaRPr sz="25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450"/>
              </a:spcBef>
            </a:pPr>
            <a:r>
              <a:rPr dirty="0" sz="2500" spc="15">
                <a:latin typeface="Trebuchet MS"/>
                <a:cs typeface="Trebuchet MS"/>
              </a:rPr>
              <a:t>Евгеньевич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035958" y="8699899"/>
            <a:ext cx="3086100" cy="1339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405130">
              <a:lnSpc>
                <a:spcPct val="114999"/>
              </a:lnSpc>
              <a:spcBef>
                <a:spcPts val="100"/>
              </a:spcBef>
            </a:pPr>
            <a:r>
              <a:rPr dirty="0" sz="2500" spc="155">
                <a:latin typeface="Trebuchet MS"/>
                <a:cs typeface="Trebuchet MS"/>
              </a:rPr>
              <a:t>Р</a:t>
            </a:r>
            <a:r>
              <a:rPr dirty="0" sz="2500" spc="75">
                <a:latin typeface="Trebuchet MS"/>
                <a:cs typeface="Trebuchet MS"/>
              </a:rPr>
              <a:t>а</a:t>
            </a:r>
            <a:r>
              <a:rPr dirty="0" sz="2500" spc="70">
                <a:latin typeface="Trebuchet MS"/>
                <a:cs typeface="Trebuchet MS"/>
              </a:rPr>
              <a:t>б</a:t>
            </a:r>
            <a:r>
              <a:rPr dirty="0" sz="2500" spc="135">
                <a:latin typeface="Trebuchet MS"/>
                <a:cs typeface="Trebuchet MS"/>
              </a:rPr>
              <a:t>о</a:t>
            </a:r>
            <a:r>
              <a:rPr dirty="0" sz="2500" spc="45">
                <a:latin typeface="Trebuchet MS"/>
                <a:cs typeface="Trebuchet MS"/>
              </a:rPr>
              <a:t>т</a:t>
            </a:r>
            <a:r>
              <a:rPr dirty="0" sz="2500" spc="110">
                <a:latin typeface="Trebuchet MS"/>
                <a:cs typeface="Trebuchet MS"/>
              </a:rPr>
              <a:t>у</a:t>
            </a:r>
            <a:r>
              <a:rPr dirty="0" sz="2500" spc="-120">
                <a:latin typeface="Trebuchet MS"/>
                <a:cs typeface="Trebuchet MS"/>
              </a:rPr>
              <a:t> </a:t>
            </a:r>
            <a:r>
              <a:rPr dirty="0" sz="2500" spc="10">
                <a:latin typeface="Trebuchet MS"/>
                <a:cs typeface="Trebuchet MS"/>
              </a:rPr>
              <a:t>в</a:t>
            </a:r>
            <a:r>
              <a:rPr dirty="0" sz="2500" spc="-125">
                <a:latin typeface="Trebuchet MS"/>
                <a:cs typeface="Trebuchet MS"/>
              </a:rPr>
              <a:t>ы</a:t>
            </a:r>
            <a:r>
              <a:rPr dirty="0" sz="2500" spc="35">
                <a:latin typeface="Trebuchet MS"/>
                <a:cs typeface="Trebuchet MS"/>
              </a:rPr>
              <a:t>п</a:t>
            </a:r>
            <a:r>
              <a:rPr dirty="0" sz="2500" spc="135">
                <a:latin typeface="Trebuchet MS"/>
                <a:cs typeface="Trebuchet MS"/>
              </a:rPr>
              <a:t>о</a:t>
            </a:r>
            <a:r>
              <a:rPr dirty="0" sz="2500" spc="-70">
                <a:latin typeface="Trebuchet MS"/>
                <a:cs typeface="Trebuchet MS"/>
              </a:rPr>
              <a:t>л</a:t>
            </a:r>
            <a:r>
              <a:rPr dirty="0" sz="2500" spc="40">
                <a:latin typeface="Trebuchet MS"/>
                <a:cs typeface="Trebuchet MS"/>
              </a:rPr>
              <a:t>н</a:t>
            </a:r>
            <a:r>
              <a:rPr dirty="0" sz="2500" spc="30">
                <a:latin typeface="Trebuchet MS"/>
                <a:cs typeface="Trebuchet MS"/>
              </a:rPr>
              <a:t>и</a:t>
            </a:r>
            <a:r>
              <a:rPr dirty="0" sz="2500" spc="-70">
                <a:latin typeface="Trebuchet MS"/>
                <a:cs typeface="Trebuchet MS"/>
              </a:rPr>
              <a:t>л</a:t>
            </a:r>
            <a:r>
              <a:rPr dirty="0" sz="2500" spc="-395">
                <a:latin typeface="Trebuchet MS"/>
                <a:cs typeface="Trebuchet MS"/>
              </a:rPr>
              <a:t>:  </a:t>
            </a:r>
            <a:r>
              <a:rPr dirty="0" sz="2500" spc="85">
                <a:latin typeface="Trebuchet MS"/>
                <a:cs typeface="Trebuchet MS"/>
              </a:rPr>
              <a:t>Семенов</a:t>
            </a:r>
            <a:r>
              <a:rPr dirty="0" sz="2500" spc="-170">
                <a:latin typeface="Trebuchet MS"/>
                <a:cs typeface="Trebuchet MS"/>
              </a:rPr>
              <a:t> </a:t>
            </a:r>
            <a:r>
              <a:rPr dirty="0" sz="2500" spc="55">
                <a:latin typeface="Trebuchet MS"/>
                <a:cs typeface="Trebuchet MS"/>
              </a:rPr>
              <a:t>Александр</a:t>
            </a:r>
            <a:endParaRPr sz="25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450"/>
              </a:spcBef>
            </a:pPr>
            <a:r>
              <a:rPr dirty="0" sz="2500" spc="35">
                <a:latin typeface="Trebuchet MS"/>
                <a:cs typeface="Trebuchet MS"/>
              </a:rPr>
              <a:t>Алексеевич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7148" y="9550109"/>
            <a:ext cx="177990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20">
                <a:latin typeface="Trebuchet MS"/>
                <a:cs typeface="Trebuchet MS"/>
              </a:rPr>
              <a:t>Май,</a:t>
            </a:r>
            <a:r>
              <a:rPr dirty="0" sz="2500" spc="-155">
                <a:latin typeface="Trebuchet MS"/>
                <a:cs typeface="Trebuchet MS"/>
              </a:rPr>
              <a:t> </a:t>
            </a:r>
            <a:r>
              <a:rPr dirty="0" sz="2500" spc="40">
                <a:latin typeface="Trebuchet MS"/>
                <a:cs typeface="Trebuchet MS"/>
              </a:rPr>
              <a:t>2022</a:t>
            </a:r>
            <a:r>
              <a:rPr dirty="0" sz="2500" spc="-150">
                <a:latin typeface="Trebuchet MS"/>
                <a:cs typeface="Trebuchet MS"/>
              </a:rPr>
              <a:t> </a:t>
            </a:r>
            <a:r>
              <a:rPr dirty="0" sz="2500" spc="-250">
                <a:latin typeface="Trebuchet MS"/>
                <a:cs typeface="Trebuchet MS"/>
              </a:rPr>
              <a:t>г.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841" cy="102992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3911" y="433359"/>
            <a:ext cx="6817995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695"/>
              <a:t>ПРОБЛЕМА</a:t>
            </a:r>
            <a:endParaRPr sz="9600"/>
          </a:p>
        </p:txBody>
      </p:sp>
      <p:sp>
        <p:nvSpPr>
          <p:cNvPr id="4" name="object 4"/>
          <p:cNvSpPr txBox="1"/>
          <p:nvPr/>
        </p:nvSpPr>
        <p:spPr>
          <a:xfrm>
            <a:off x="2596356" y="2436569"/>
            <a:ext cx="3700145" cy="153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6900"/>
              </a:lnSpc>
              <a:spcBef>
                <a:spcPts val="100"/>
              </a:spcBef>
            </a:pPr>
            <a:r>
              <a:rPr dirty="0" sz="3100" spc="45">
                <a:latin typeface="Trebuchet MS"/>
                <a:cs typeface="Trebuchet MS"/>
              </a:rPr>
              <a:t>Контроль</a:t>
            </a:r>
            <a:r>
              <a:rPr dirty="0" sz="3100" spc="-215">
                <a:latin typeface="Trebuchet MS"/>
                <a:cs typeface="Trebuchet MS"/>
              </a:rPr>
              <a:t> </a:t>
            </a:r>
            <a:r>
              <a:rPr dirty="0" sz="3100" spc="30">
                <a:latin typeface="Trebuchet MS"/>
                <a:cs typeface="Trebuchet MS"/>
              </a:rPr>
              <a:t>финансов </a:t>
            </a:r>
            <a:r>
              <a:rPr dirty="0" sz="3100" spc="-919">
                <a:latin typeface="Trebuchet MS"/>
                <a:cs typeface="Trebuchet MS"/>
              </a:rPr>
              <a:t> </a:t>
            </a:r>
            <a:r>
              <a:rPr dirty="0" sz="3100" spc="70">
                <a:latin typeface="Trebuchet MS"/>
                <a:cs typeface="Trebuchet MS"/>
              </a:rPr>
              <a:t>на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35">
                <a:latin typeface="Trebuchet MS"/>
                <a:cs typeface="Trebuchet MS"/>
              </a:rPr>
              <a:t>счетах</a:t>
            </a:r>
            <a:endParaRPr sz="31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3100" spc="15">
                <a:latin typeface="Trebuchet MS"/>
                <a:cs typeface="Trebuchet MS"/>
              </a:rPr>
              <a:t>в</a:t>
            </a:r>
            <a:r>
              <a:rPr dirty="0" sz="3100" spc="-170">
                <a:latin typeface="Trebuchet MS"/>
                <a:cs typeface="Trebuchet MS"/>
              </a:rPr>
              <a:t> </a:t>
            </a:r>
            <a:r>
              <a:rPr dirty="0" sz="3100">
                <a:latin typeface="Trebuchet MS"/>
                <a:cs typeface="Trebuchet MS"/>
              </a:rPr>
              <a:t>разных</a:t>
            </a:r>
            <a:r>
              <a:rPr dirty="0" sz="3100" spc="-170">
                <a:latin typeface="Trebuchet MS"/>
                <a:cs typeface="Trebuchet MS"/>
              </a:rPr>
              <a:t> </a:t>
            </a:r>
            <a:r>
              <a:rPr dirty="0" sz="3100" spc="30">
                <a:latin typeface="Trebuchet MS"/>
                <a:cs typeface="Trebuchet MS"/>
              </a:rPr>
              <a:t>банках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398" y="1521469"/>
            <a:ext cx="278765" cy="735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650" spc="-450">
                <a:latin typeface="Trebuchet MS"/>
                <a:cs typeface="Trebuchet MS"/>
              </a:rPr>
              <a:t>1</a:t>
            </a:r>
            <a:endParaRPr sz="4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75124" y="594995"/>
            <a:ext cx="129730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60">
                <a:latin typeface="Trebuchet MS"/>
                <a:cs typeface="Trebuchet MS"/>
              </a:rPr>
              <a:t>Слайд</a:t>
            </a:r>
            <a:r>
              <a:rPr dirty="0" sz="2700" spc="-200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2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73933" y="8524187"/>
            <a:ext cx="2505710" cy="153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5780" marR="201930" indent="-128905">
              <a:lnSpc>
                <a:spcPct val="108600"/>
              </a:lnSpc>
              <a:spcBef>
                <a:spcPts val="95"/>
              </a:spcBef>
            </a:pPr>
            <a:r>
              <a:rPr dirty="0" sz="1950" spc="70">
                <a:latin typeface="Trebuchet MS"/>
                <a:cs typeface="Trebuchet MS"/>
              </a:rPr>
              <a:t>а</a:t>
            </a:r>
            <a:r>
              <a:rPr dirty="0" sz="1950" spc="45">
                <a:latin typeface="Trebuchet MS"/>
                <a:cs typeface="Trebuchet MS"/>
              </a:rPr>
              <a:t>н</a:t>
            </a:r>
            <a:r>
              <a:rPr dirty="0" sz="1950" spc="70">
                <a:latin typeface="Trebuchet MS"/>
                <a:cs typeface="Trebuchet MS"/>
              </a:rPr>
              <a:t>а</a:t>
            </a:r>
            <a:r>
              <a:rPr dirty="0" sz="1950" spc="-40">
                <a:latin typeface="Trebuchet MS"/>
                <a:cs typeface="Trebuchet MS"/>
              </a:rPr>
              <a:t>л</a:t>
            </a:r>
            <a:r>
              <a:rPr dirty="0" sz="1950" spc="35">
                <a:latin typeface="Trebuchet MS"/>
                <a:cs typeface="Trebuchet MS"/>
              </a:rPr>
              <a:t>и</a:t>
            </a:r>
            <a:r>
              <a:rPr dirty="0" sz="1950" spc="50">
                <a:latin typeface="Trebuchet MS"/>
                <a:cs typeface="Trebuchet MS"/>
              </a:rPr>
              <a:t>т</a:t>
            </a:r>
            <a:r>
              <a:rPr dirty="0" sz="1950" spc="35">
                <a:latin typeface="Trebuchet MS"/>
                <a:cs typeface="Trebuchet MS"/>
              </a:rPr>
              <a:t>и</a:t>
            </a:r>
            <a:r>
              <a:rPr dirty="0" sz="1950" spc="-90">
                <a:latin typeface="Trebuchet MS"/>
                <a:cs typeface="Trebuchet MS"/>
              </a:rPr>
              <a:t>ч</a:t>
            </a:r>
            <a:r>
              <a:rPr dirty="0" sz="1950" spc="85">
                <a:latin typeface="Trebuchet MS"/>
                <a:cs typeface="Trebuchet MS"/>
              </a:rPr>
              <a:t>е</a:t>
            </a:r>
            <a:r>
              <a:rPr dirty="0" sz="1950" spc="110">
                <a:latin typeface="Trebuchet MS"/>
                <a:cs typeface="Trebuchet MS"/>
              </a:rPr>
              <a:t>с</a:t>
            </a:r>
            <a:r>
              <a:rPr dirty="0" sz="1950" spc="-50">
                <a:latin typeface="Trebuchet MS"/>
                <a:cs typeface="Trebuchet MS"/>
              </a:rPr>
              <a:t>к</a:t>
            </a:r>
            <a:r>
              <a:rPr dirty="0" sz="1950" spc="120">
                <a:latin typeface="Trebuchet MS"/>
                <a:cs typeface="Trebuchet MS"/>
              </a:rPr>
              <a:t>о</a:t>
            </a:r>
            <a:r>
              <a:rPr dirty="0" sz="1950" spc="-25">
                <a:latin typeface="Trebuchet MS"/>
                <a:cs typeface="Trebuchet MS"/>
              </a:rPr>
              <a:t>г</a:t>
            </a:r>
            <a:r>
              <a:rPr dirty="0" sz="1950" spc="90">
                <a:latin typeface="Trebuchet MS"/>
                <a:cs typeface="Trebuchet MS"/>
              </a:rPr>
              <a:t>о  </a:t>
            </a:r>
            <a:r>
              <a:rPr dirty="0" sz="1950" spc="70">
                <a:latin typeface="Trebuchet MS"/>
                <a:cs typeface="Trebuchet MS"/>
              </a:rPr>
              <a:t>центра</a:t>
            </a:r>
            <a:r>
              <a:rPr dirty="0" sz="1950" spc="-110">
                <a:latin typeface="Trebuchet MS"/>
                <a:cs typeface="Trebuchet MS"/>
              </a:rPr>
              <a:t> </a:t>
            </a:r>
            <a:r>
              <a:rPr dirty="0" sz="1950" spc="135">
                <a:latin typeface="Trebuchet MS"/>
                <a:cs typeface="Trebuchet MS"/>
              </a:rPr>
              <a:t>НАФИ</a:t>
            </a:r>
            <a:endParaRPr sz="1950">
              <a:latin typeface="Trebuchet MS"/>
              <a:cs typeface="Trebuchet MS"/>
            </a:endParaRPr>
          </a:p>
          <a:p>
            <a:pPr algn="ctr" marL="12700" marR="5080">
              <a:lnSpc>
                <a:spcPct val="106800"/>
              </a:lnSpc>
              <a:spcBef>
                <a:spcPts val="875"/>
              </a:spcBef>
            </a:pPr>
            <a:r>
              <a:rPr dirty="0" sz="1550" spc="10">
                <a:latin typeface="Trebuchet MS"/>
                <a:cs typeface="Trebuchet MS"/>
              </a:rPr>
              <a:t>https://nafi.ru/analytics/p </a:t>
            </a:r>
            <a:r>
              <a:rPr dirty="0" sz="1550" spc="-455">
                <a:latin typeface="Trebuchet MS"/>
                <a:cs typeface="Trebuchet MS"/>
              </a:rPr>
              <a:t> </a:t>
            </a:r>
            <a:r>
              <a:rPr dirty="0" sz="1550" spc="45">
                <a:latin typeface="Trebuchet MS"/>
                <a:cs typeface="Trebuchet MS"/>
              </a:rPr>
              <a:t>olovina-rossiyan-vedut- </a:t>
            </a:r>
            <a:r>
              <a:rPr dirty="0" sz="1550" spc="50">
                <a:latin typeface="Trebuchet MS"/>
                <a:cs typeface="Trebuchet MS"/>
              </a:rPr>
              <a:t> </a:t>
            </a:r>
            <a:r>
              <a:rPr dirty="0" sz="1550" spc="75">
                <a:latin typeface="Trebuchet MS"/>
                <a:cs typeface="Trebuchet MS"/>
              </a:rPr>
              <a:t>semeynyy-byudzhet/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98983" y="7888560"/>
            <a:ext cx="1538605" cy="728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9057" sz="6900" spc="-1297">
                <a:latin typeface="Trebuchet MS"/>
                <a:cs typeface="Trebuchet MS"/>
              </a:rPr>
              <a:t>*</a:t>
            </a:r>
            <a:r>
              <a:rPr dirty="0" sz="1950" spc="200">
                <a:latin typeface="Trebuchet MS"/>
                <a:cs typeface="Trebuchet MS"/>
              </a:rPr>
              <a:t>С</a:t>
            </a:r>
            <a:r>
              <a:rPr dirty="0" sz="1950" spc="50">
                <a:latin typeface="Trebuchet MS"/>
                <a:cs typeface="Trebuchet MS"/>
              </a:rPr>
              <a:t>т</a:t>
            </a:r>
            <a:r>
              <a:rPr dirty="0" sz="1950" spc="70">
                <a:latin typeface="Trebuchet MS"/>
                <a:cs typeface="Trebuchet MS"/>
              </a:rPr>
              <a:t>а</a:t>
            </a:r>
            <a:r>
              <a:rPr dirty="0" sz="1950" spc="50">
                <a:latin typeface="Trebuchet MS"/>
                <a:cs typeface="Trebuchet MS"/>
              </a:rPr>
              <a:t>т</a:t>
            </a:r>
            <a:r>
              <a:rPr dirty="0" sz="1950" spc="35">
                <a:latin typeface="Trebuchet MS"/>
                <a:cs typeface="Trebuchet MS"/>
              </a:rPr>
              <a:t>и</a:t>
            </a:r>
            <a:r>
              <a:rPr dirty="0" sz="1950" spc="110">
                <a:latin typeface="Trebuchet MS"/>
                <a:cs typeface="Trebuchet MS"/>
              </a:rPr>
              <a:t>с</a:t>
            </a:r>
            <a:r>
              <a:rPr dirty="0" sz="1950" spc="50">
                <a:latin typeface="Trebuchet MS"/>
                <a:cs typeface="Trebuchet MS"/>
              </a:rPr>
              <a:t>т</a:t>
            </a:r>
            <a:r>
              <a:rPr dirty="0" sz="1950" spc="35">
                <a:latin typeface="Trebuchet MS"/>
                <a:cs typeface="Trebuchet MS"/>
              </a:rPr>
              <a:t>и</a:t>
            </a:r>
            <a:r>
              <a:rPr dirty="0" sz="1950" spc="-50">
                <a:latin typeface="Trebuchet MS"/>
                <a:cs typeface="Trebuchet MS"/>
              </a:rPr>
              <a:t>к</a:t>
            </a:r>
            <a:r>
              <a:rPr dirty="0" sz="1950" spc="75">
                <a:latin typeface="Trebuchet MS"/>
                <a:cs typeface="Trebuchet MS"/>
              </a:rPr>
              <a:t>а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69731" y="1584619"/>
            <a:ext cx="6882765" cy="728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700" spc="250">
                <a:latin typeface="Trebuchet MS"/>
                <a:cs typeface="Trebuchet MS"/>
              </a:rPr>
              <a:t>П</a:t>
            </a:r>
            <a:r>
              <a:rPr dirty="0" sz="2700" spc="155">
                <a:latin typeface="Trebuchet MS"/>
                <a:cs typeface="Trebuchet MS"/>
              </a:rPr>
              <a:t>о</a:t>
            </a:r>
            <a:r>
              <a:rPr dirty="0" sz="2700" spc="-5">
                <a:latin typeface="Trebuchet MS"/>
                <a:cs typeface="Trebuchet MS"/>
              </a:rPr>
              <a:t>д</a:t>
            </a:r>
            <a:r>
              <a:rPr dirty="0" sz="2700" spc="-15">
                <a:latin typeface="Trebuchet MS"/>
                <a:cs typeface="Trebuchet MS"/>
              </a:rPr>
              <a:t>х</a:t>
            </a:r>
            <a:r>
              <a:rPr dirty="0" sz="2700" spc="155">
                <a:latin typeface="Trebuchet MS"/>
                <a:cs typeface="Trebuchet MS"/>
              </a:rPr>
              <a:t>о</a:t>
            </a:r>
            <a:r>
              <a:rPr dirty="0" sz="2700" spc="-5">
                <a:latin typeface="Trebuchet MS"/>
                <a:cs typeface="Trebuchet MS"/>
              </a:rPr>
              <a:t>д</a:t>
            </a:r>
            <a:r>
              <a:rPr dirty="0" sz="2700" spc="-125">
                <a:latin typeface="Trebuchet MS"/>
                <a:cs typeface="Trebuchet MS"/>
              </a:rPr>
              <a:t> </a:t>
            </a:r>
            <a:r>
              <a:rPr dirty="0" sz="2700" spc="-90">
                <a:latin typeface="Trebuchet MS"/>
                <a:cs typeface="Trebuchet MS"/>
              </a:rPr>
              <a:t>к</a:t>
            </a:r>
            <a:r>
              <a:rPr dirty="0" sz="2700" spc="-125">
                <a:latin typeface="Trebuchet MS"/>
                <a:cs typeface="Trebuchet MS"/>
              </a:rPr>
              <a:t> </a:t>
            </a:r>
            <a:r>
              <a:rPr dirty="0" sz="2700" spc="15">
                <a:latin typeface="Trebuchet MS"/>
                <a:cs typeface="Trebuchet MS"/>
              </a:rPr>
              <a:t>в</a:t>
            </a:r>
            <a:r>
              <a:rPr dirty="0" sz="2700" spc="105">
                <a:latin typeface="Trebuchet MS"/>
                <a:cs typeface="Trebuchet MS"/>
              </a:rPr>
              <a:t>е</a:t>
            </a:r>
            <a:r>
              <a:rPr dirty="0" sz="2700" spc="-5">
                <a:latin typeface="Trebuchet MS"/>
                <a:cs typeface="Trebuchet MS"/>
              </a:rPr>
              <a:t>д</a:t>
            </a:r>
            <a:r>
              <a:rPr dirty="0" sz="2700" spc="105">
                <a:latin typeface="Trebuchet MS"/>
                <a:cs typeface="Trebuchet MS"/>
              </a:rPr>
              <a:t>е</a:t>
            </a:r>
            <a:r>
              <a:rPr dirty="0" sz="2700" spc="40">
                <a:latin typeface="Trebuchet MS"/>
                <a:cs typeface="Trebuchet MS"/>
              </a:rPr>
              <a:t>ни</a:t>
            </a:r>
            <a:r>
              <a:rPr dirty="0" sz="2700" spc="55">
                <a:latin typeface="Trebuchet MS"/>
                <a:cs typeface="Trebuchet MS"/>
              </a:rPr>
              <a:t>ю</a:t>
            </a:r>
            <a:r>
              <a:rPr dirty="0" sz="2700" spc="-125">
                <a:latin typeface="Trebuchet MS"/>
                <a:cs typeface="Trebuchet MS"/>
              </a:rPr>
              <a:t> </a:t>
            </a:r>
            <a:r>
              <a:rPr dirty="0" sz="2700" spc="80">
                <a:latin typeface="Trebuchet MS"/>
                <a:cs typeface="Trebuchet MS"/>
              </a:rPr>
              <a:t>б</a:t>
            </a:r>
            <a:r>
              <a:rPr dirty="0" sz="2700" spc="55">
                <a:latin typeface="Trebuchet MS"/>
                <a:cs typeface="Trebuchet MS"/>
              </a:rPr>
              <a:t>ю</a:t>
            </a:r>
            <a:r>
              <a:rPr dirty="0" sz="2700" spc="-5">
                <a:latin typeface="Trebuchet MS"/>
                <a:cs typeface="Trebuchet MS"/>
              </a:rPr>
              <a:t>д</a:t>
            </a:r>
            <a:r>
              <a:rPr dirty="0" sz="2700" spc="40">
                <a:latin typeface="Trebuchet MS"/>
                <a:cs typeface="Trebuchet MS"/>
              </a:rPr>
              <a:t>ж</a:t>
            </a:r>
            <a:r>
              <a:rPr dirty="0" sz="2700" spc="105">
                <a:latin typeface="Trebuchet MS"/>
                <a:cs typeface="Trebuchet MS"/>
              </a:rPr>
              <a:t>е</a:t>
            </a:r>
            <a:r>
              <a:rPr dirty="0" sz="2700" spc="55">
                <a:latin typeface="Trebuchet MS"/>
                <a:cs typeface="Trebuchet MS"/>
              </a:rPr>
              <a:t>т</a:t>
            </a:r>
            <a:r>
              <a:rPr dirty="0" sz="2700" spc="85">
                <a:latin typeface="Trebuchet MS"/>
                <a:cs typeface="Trebuchet MS"/>
              </a:rPr>
              <a:t>а</a:t>
            </a:r>
            <a:r>
              <a:rPr dirty="0" sz="2700" spc="-125">
                <a:latin typeface="Trebuchet MS"/>
                <a:cs typeface="Trebuchet MS"/>
              </a:rPr>
              <a:t> </a:t>
            </a:r>
            <a:r>
              <a:rPr dirty="0" sz="2700" spc="165">
                <a:latin typeface="Trebuchet MS"/>
                <a:cs typeface="Trebuchet MS"/>
              </a:rPr>
              <a:t>р</a:t>
            </a:r>
            <a:r>
              <a:rPr dirty="0" sz="2700" spc="155">
                <a:latin typeface="Trebuchet MS"/>
                <a:cs typeface="Trebuchet MS"/>
              </a:rPr>
              <a:t>о</a:t>
            </a:r>
            <a:r>
              <a:rPr dirty="0" sz="2700" spc="140">
                <a:latin typeface="Trebuchet MS"/>
                <a:cs typeface="Trebuchet MS"/>
              </a:rPr>
              <a:t>сс</a:t>
            </a:r>
            <a:r>
              <a:rPr dirty="0" sz="2700" spc="35">
                <a:latin typeface="Trebuchet MS"/>
                <a:cs typeface="Trebuchet MS"/>
              </a:rPr>
              <a:t>и</a:t>
            </a:r>
            <a:r>
              <a:rPr dirty="0" sz="2700" spc="-80">
                <a:latin typeface="Trebuchet MS"/>
                <a:cs typeface="Trebuchet MS"/>
              </a:rPr>
              <a:t>я</a:t>
            </a:r>
            <a:r>
              <a:rPr dirty="0" sz="2700" spc="50">
                <a:latin typeface="Trebuchet MS"/>
                <a:cs typeface="Trebuchet MS"/>
              </a:rPr>
              <a:t>н</a:t>
            </a:r>
            <a:r>
              <a:rPr dirty="0" sz="2700" spc="85">
                <a:latin typeface="Trebuchet MS"/>
                <a:cs typeface="Trebuchet MS"/>
              </a:rPr>
              <a:t>а</a:t>
            </a:r>
            <a:r>
              <a:rPr dirty="0" sz="2700" spc="10">
                <a:latin typeface="Trebuchet MS"/>
                <a:cs typeface="Trebuchet MS"/>
              </a:rPr>
              <a:t>ми</a:t>
            </a:r>
            <a:r>
              <a:rPr dirty="0" baseline="-7850" sz="6900" spc="-315">
                <a:latin typeface="Trebuchet MS"/>
                <a:cs typeface="Trebuchet MS"/>
              </a:rPr>
              <a:t>*</a:t>
            </a:r>
            <a:endParaRPr baseline="-7850" sz="6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2667" y="5307142"/>
            <a:ext cx="3486785" cy="3811904"/>
          </a:xfrm>
          <a:prstGeom prst="rect">
            <a:avLst/>
          </a:prstGeom>
        </p:spPr>
        <p:txBody>
          <a:bodyPr wrap="square" lIns="0" tIns="354965" rIns="0" bIns="0" rtlCol="0" vert="horz">
            <a:spAutoFit/>
          </a:bodyPr>
          <a:lstStyle/>
          <a:p>
            <a:pPr algn="ctr" marR="148590">
              <a:lnSpc>
                <a:spcPct val="100000"/>
              </a:lnSpc>
              <a:spcBef>
                <a:spcPts val="2795"/>
              </a:spcBef>
            </a:pPr>
            <a:r>
              <a:rPr dirty="0" sz="4250" spc="-10">
                <a:latin typeface="Trebuchet MS"/>
                <a:cs typeface="Trebuchet MS"/>
              </a:rPr>
              <a:t>2</a:t>
            </a:r>
            <a:endParaRPr sz="4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745"/>
              </a:spcBef>
            </a:pPr>
            <a:r>
              <a:rPr dirty="0" sz="2700" spc="114">
                <a:latin typeface="Trebuchet MS"/>
                <a:cs typeface="Trebuchet MS"/>
              </a:rPr>
              <a:t>Более</a:t>
            </a:r>
            <a:r>
              <a:rPr dirty="0" sz="2700" spc="-140">
                <a:latin typeface="Trebuchet MS"/>
                <a:cs typeface="Trebuchet MS"/>
              </a:rPr>
              <a:t> </a:t>
            </a:r>
            <a:r>
              <a:rPr dirty="0" sz="2700" spc="254">
                <a:latin typeface="Trebuchet MS"/>
                <a:cs typeface="Trebuchet MS"/>
              </a:rPr>
              <a:t>80%</a:t>
            </a:r>
            <a:r>
              <a:rPr dirty="0" sz="2700" spc="-140">
                <a:latin typeface="Trebuchet MS"/>
                <a:cs typeface="Trebuchet MS"/>
              </a:rPr>
              <a:t> </a:t>
            </a:r>
            <a:r>
              <a:rPr dirty="0" sz="2700" spc="45">
                <a:latin typeface="Trebuchet MS"/>
                <a:cs typeface="Trebuchet MS"/>
              </a:rPr>
              <a:t>россиян**</a:t>
            </a:r>
            <a:endParaRPr sz="2700">
              <a:latin typeface="Trebuchet MS"/>
              <a:cs typeface="Trebuchet MS"/>
            </a:endParaRPr>
          </a:p>
          <a:p>
            <a:pPr algn="ctr" marL="601345" marR="512445" indent="-81915">
              <a:lnSpc>
                <a:spcPct val="107500"/>
              </a:lnSpc>
              <a:spcBef>
                <a:spcPts val="35"/>
              </a:spcBef>
            </a:pPr>
            <a:r>
              <a:rPr dirty="0" sz="2500" spc="85">
                <a:latin typeface="Trebuchet MS"/>
                <a:cs typeface="Trebuchet MS"/>
              </a:rPr>
              <a:t>не</a:t>
            </a:r>
            <a:r>
              <a:rPr dirty="0" sz="2500" spc="210">
                <a:latin typeface="Trebuchet MS"/>
                <a:cs typeface="Trebuchet MS"/>
              </a:rPr>
              <a:t> </a:t>
            </a:r>
            <a:r>
              <a:rPr dirty="0" sz="2500" spc="65">
                <a:latin typeface="Trebuchet MS"/>
                <a:cs typeface="Trebuchet MS"/>
              </a:rPr>
              <a:t>ведут </a:t>
            </a:r>
            <a:r>
              <a:rPr dirty="0" sz="2500" spc="70">
                <a:latin typeface="Trebuchet MS"/>
                <a:cs typeface="Trebuchet MS"/>
              </a:rPr>
              <a:t> </a:t>
            </a:r>
            <a:r>
              <a:rPr dirty="0" sz="2500" spc="-55">
                <a:latin typeface="Trebuchet MS"/>
                <a:cs typeface="Trebuchet MS"/>
              </a:rPr>
              <a:t>л</a:t>
            </a:r>
            <a:r>
              <a:rPr dirty="0" sz="2500" spc="45">
                <a:latin typeface="Trebuchet MS"/>
                <a:cs typeface="Trebuchet MS"/>
              </a:rPr>
              <a:t>и</a:t>
            </a:r>
            <a:r>
              <a:rPr dirty="0" sz="2500" spc="-120">
                <a:latin typeface="Trebuchet MS"/>
                <a:cs typeface="Trebuchet MS"/>
              </a:rPr>
              <a:t>ч</a:t>
            </a:r>
            <a:r>
              <a:rPr dirty="0" sz="2500" spc="55">
                <a:latin typeface="Trebuchet MS"/>
                <a:cs typeface="Trebuchet MS"/>
              </a:rPr>
              <a:t>н</a:t>
            </a:r>
            <a:r>
              <a:rPr dirty="0" sz="2500" spc="-105">
                <a:latin typeface="Trebuchet MS"/>
                <a:cs typeface="Trebuchet MS"/>
              </a:rPr>
              <a:t>ы</a:t>
            </a:r>
            <a:r>
              <a:rPr dirty="0" sz="2500" spc="45">
                <a:latin typeface="Trebuchet MS"/>
                <a:cs typeface="Trebuchet MS"/>
              </a:rPr>
              <a:t>й</a:t>
            </a:r>
            <a:r>
              <a:rPr dirty="0" sz="2500" spc="-114">
                <a:latin typeface="Trebuchet MS"/>
                <a:cs typeface="Trebuchet MS"/>
              </a:rPr>
              <a:t> </a:t>
            </a:r>
            <a:r>
              <a:rPr dirty="0" sz="2500" spc="85">
                <a:latin typeface="Trebuchet MS"/>
                <a:cs typeface="Trebuchet MS"/>
              </a:rPr>
              <a:t>б</a:t>
            </a:r>
            <a:r>
              <a:rPr dirty="0" sz="2500" spc="65">
                <a:latin typeface="Trebuchet MS"/>
                <a:cs typeface="Trebuchet MS"/>
              </a:rPr>
              <a:t>ю</a:t>
            </a:r>
            <a:r>
              <a:rPr dirty="0" sz="2500" spc="5">
                <a:latin typeface="Trebuchet MS"/>
                <a:cs typeface="Trebuchet MS"/>
              </a:rPr>
              <a:t>д</a:t>
            </a:r>
            <a:r>
              <a:rPr dirty="0" sz="2500" spc="50">
                <a:latin typeface="Trebuchet MS"/>
                <a:cs typeface="Trebuchet MS"/>
              </a:rPr>
              <a:t>ж</a:t>
            </a:r>
            <a:r>
              <a:rPr dirty="0" sz="2500" spc="110">
                <a:latin typeface="Trebuchet MS"/>
                <a:cs typeface="Trebuchet MS"/>
              </a:rPr>
              <a:t>е</a:t>
            </a:r>
            <a:r>
              <a:rPr dirty="0" sz="2500" spc="60">
                <a:latin typeface="Trebuchet MS"/>
                <a:cs typeface="Trebuchet MS"/>
              </a:rPr>
              <a:t>т</a:t>
            </a:r>
            <a:endParaRPr sz="2500">
              <a:latin typeface="Trebuchet MS"/>
              <a:cs typeface="Trebuchet MS"/>
            </a:endParaRPr>
          </a:p>
          <a:p>
            <a:pPr algn="ctr" marL="30480" marR="22860">
              <a:lnSpc>
                <a:spcPts val="3529"/>
              </a:lnSpc>
              <a:spcBef>
                <a:spcPts val="55"/>
              </a:spcBef>
            </a:pPr>
            <a:r>
              <a:rPr dirty="0" sz="2700" spc="10">
                <a:latin typeface="Trebuchet MS"/>
                <a:cs typeface="Trebuchet MS"/>
              </a:rPr>
              <a:t>из-за</a:t>
            </a:r>
            <a:r>
              <a:rPr dirty="0" sz="2700" spc="-135">
                <a:latin typeface="Trebuchet MS"/>
                <a:cs typeface="Trebuchet MS"/>
              </a:rPr>
              <a:t> </a:t>
            </a:r>
            <a:r>
              <a:rPr dirty="0" sz="2700" spc="25">
                <a:latin typeface="Trebuchet MS"/>
                <a:cs typeface="Trebuchet MS"/>
              </a:rPr>
              <a:t>низкого</a:t>
            </a:r>
            <a:r>
              <a:rPr dirty="0" sz="2700" spc="-135">
                <a:latin typeface="Trebuchet MS"/>
                <a:cs typeface="Trebuchet MS"/>
              </a:rPr>
              <a:t> </a:t>
            </a:r>
            <a:r>
              <a:rPr dirty="0" sz="2700" spc="80">
                <a:latin typeface="Trebuchet MS"/>
                <a:cs typeface="Trebuchet MS"/>
              </a:rPr>
              <a:t>уровня </a:t>
            </a:r>
            <a:r>
              <a:rPr dirty="0" sz="2700" spc="-795">
                <a:latin typeface="Trebuchet MS"/>
                <a:cs typeface="Trebuchet MS"/>
              </a:rPr>
              <a:t> </a:t>
            </a:r>
            <a:r>
              <a:rPr dirty="0" sz="2700" spc="55">
                <a:latin typeface="Trebuchet MS"/>
                <a:cs typeface="Trebuchet MS"/>
              </a:rPr>
              <a:t>финансовой </a:t>
            </a:r>
            <a:r>
              <a:rPr dirty="0" sz="2700" spc="60">
                <a:latin typeface="Trebuchet MS"/>
                <a:cs typeface="Trebuchet MS"/>
              </a:rPr>
              <a:t> </a:t>
            </a:r>
            <a:r>
              <a:rPr dirty="0" sz="2700" spc="85">
                <a:latin typeface="Trebuchet MS"/>
                <a:cs typeface="Trebuchet MS"/>
              </a:rPr>
              <a:t>грамотности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42927" y="4801992"/>
            <a:ext cx="1818005" cy="629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08025" marR="5080" indent="-695960">
              <a:lnSpc>
                <a:spcPct val="116500"/>
              </a:lnSpc>
              <a:spcBef>
                <a:spcPts val="95"/>
              </a:spcBef>
            </a:pPr>
            <a:r>
              <a:rPr dirty="0" sz="1700" spc="110">
                <a:latin typeface="Trebuchet MS"/>
                <a:cs typeface="Trebuchet MS"/>
              </a:rPr>
              <a:t>Не</a:t>
            </a:r>
            <a:r>
              <a:rPr dirty="0" sz="1700" spc="-110">
                <a:latin typeface="Trebuchet MS"/>
                <a:cs typeface="Trebuchet MS"/>
              </a:rPr>
              <a:t> </a:t>
            </a:r>
            <a:r>
              <a:rPr dirty="0" sz="1700" spc="35">
                <a:latin typeface="Trebuchet MS"/>
                <a:cs typeface="Trebuchet MS"/>
              </a:rPr>
              <a:t>ведут</a:t>
            </a:r>
            <a:r>
              <a:rPr dirty="0" sz="1700" spc="-105">
                <a:latin typeface="Trebuchet MS"/>
                <a:cs typeface="Trebuchet MS"/>
              </a:rPr>
              <a:t> </a:t>
            </a:r>
            <a:r>
              <a:rPr dirty="0" sz="1700" spc="35">
                <a:latin typeface="Trebuchet MS"/>
                <a:cs typeface="Trebuchet MS"/>
              </a:rPr>
              <a:t>бюджет </a:t>
            </a:r>
            <a:r>
              <a:rPr dirty="0" sz="1700" spc="-500">
                <a:latin typeface="Trebuchet MS"/>
                <a:cs typeface="Trebuchet MS"/>
              </a:rPr>
              <a:t> </a:t>
            </a:r>
            <a:r>
              <a:rPr dirty="0" sz="1700" spc="110">
                <a:latin typeface="Trebuchet MS"/>
                <a:cs typeface="Trebuchet MS"/>
              </a:rPr>
              <a:t>49%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68244" y="6030426"/>
            <a:ext cx="2312035" cy="629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63294" marR="5080" indent="-951230">
              <a:lnSpc>
                <a:spcPct val="116500"/>
              </a:lnSpc>
              <a:spcBef>
                <a:spcPts val="95"/>
              </a:spcBef>
            </a:pPr>
            <a:r>
              <a:rPr dirty="0" sz="1700" spc="70">
                <a:latin typeface="Trebuchet MS"/>
                <a:cs typeface="Trebuchet MS"/>
              </a:rPr>
              <a:t>Ведут</a:t>
            </a:r>
            <a:r>
              <a:rPr dirty="0" sz="1700" spc="-105">
                <a:latin typeface="Trebuchet MS"/>
                <a:cs typeface="Trebuchet MS"/>
              </a:rPr>
              <a:t> </a:t>
            </a:r>
            <a:r>
              <a:rPr dirty="0" sz="1700" spc="35">
                <a:latin typeface="Trebuchet MS"/>
                <a:cs typeface="Trebuchet MS"/>
              </a:rPr>
              <a:t>бюджет</a:t>
            </a:r>
            <a:r>
              <a:rPr dirty="0" sz="1700" spc="-100">
                <a:latin typeface="Trebuchet MS"/>
                <a:cs typeface="Trebuchet MS"/>
              </a:rPr>
              <a:t> </a:t>
            </a:r>
            <a:r>
              <a:rPr dirty="0" sz="1700" spc="-25">
                <a:latin typeface="Trebuchet MS"/>
                <a:cs typeface="Trebuchet MS"/>
              </a:rPr>
              <a:t>"в</a:t>
            </a:r>
            <a:r>
              <a:rPr dirty="0" sz="1700" spc="-100">
                <a:latin typeface="Trebuchet MS"/>
                <a:cs typeface="Trebuchet MS"/>
              </a:rPr>
              <a:t> </a:t>
            </a:r>
            <a:r>
              <a:rPr dirty="0" sz="1700" spc="5">
                <a:latin typeface="Trebuchet MS"/>
                <a:cs typeface="Trebuchet MS"/>
              </a:rPr>
              <a:t>уме"" </a:t>
            </a:r>
            <a:r>
              <a:rPr dirty="0" sz="1700" spc="-495">
                <a:latin typeface="Trebuchet MS"/>
                <a:cs typeface="Trebuchet MS"/>
              </a:rPr>
              <a:t> </a:t>
            </a:r>
            <a:r>
              <a:rPr dirty="0" sz="1700" spc="70">
                <a:latin typeface="Trebuchet MS"/>
                <a:cs typeface="Trebuchet MS"/>
              </a:rPr>
              <a:t>32%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03740" y="2928168"/>
            <a:ext cx="4996180" cy="12071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888489" marR="5080">
              <a:lnSpc>
                <a:spcPct val="116500"/>
              </a:lnSpc>
              <a:spcBef>
                <a:spcPts val="95"/>
              </a:spcBef>
            </a:pPr>
            <a:r>
              <a:rPr dirty="0" sz="1700" spc="70">
                <a:latin typeface="Trebuchet MS"/>
                <a:cs typeface="Trebuchet MS"/>
              </a:rPr>
              <a:t>Ведут</a:t>
            </a:r>
            <a:r>
              <a:rPr dirty="0" sz="1700" spc="-90">
                <a:latin typeface="Trebuchet MS"/>
                <a:cs typeface="Trebuchet MS"/>
              </a:rPr>
              <a:t> </a:t>
            </a:r>
            <a:r>
              <a:rPr dirty="0" sz="1700" spc="35">
                <a:latin typeface="Trebuchet MS"/>
                <a:cs typeface="Trebuchet MS"/>
              </a:rPr>
              <a:t>бюджет</a:t>
            </a:r>
            <a:r>
              <a:rPr dirty="0" sz="1700" spc="-90">
                <a:latin typeface="Trebuchet MS"/>
                <a:cs typeface="Trebuchet MS"/>
              </a:rPr>
              <a:t> </a:t>
            </a:r>
            <a:r>
              <a:rPr dirty="0" sz="1700" spc="15">
                <a:latin typeface="Trebuchet MS"/>
                <a:cs typeface="Trebuchet MS"/>
              </a:rPr>
              <a:t>в</a:t>
            </a:r>
            <a:r>
              <a:rPr dirty="0" sz="1700" spc="-90">
                <a:latin typeface="Trebuchet MS"/>
                <a:cs typeface="Trebuchet MS"/>
              </a:rPr>
              <a:t> </a:t>
            </a:r>
            <a:r>
              <a:rPr dirty="0" sz="1700" spc="25">
                <a:latin typeface="Trebuchet MS"/>
                <a:cs typeface="Trebuchet MS"/>
              </a:rPr>
              <a:t>приложениях </a:t>
            </a:r>
            <a:r>
              <a:rPr dirty="0" sz="1700" spc="-500">
                <a:latin typeface="Trebuchet MS"/>
                <a:cs typeface="Trebuchet MS"/>
              </a:rPr>
              <a:t> </a:t>
            </a:r>
            <a:r>
              <a:rPr dirty="0" sz="1700" spc="105">
                <a:latin typeface="Trebuchet MS"/>
                <a:cs typeface="Trebuchet MS"/>
              </a:rPr>
              <a:t>7%</a:t>
            </a:r>
            <a:endParaRPr sz="1700">
              <a:latin typeface="Trebuchet MS"/>
              <a:cs typeface="Trebuchet MS"/>
            </a:endParaRPr>
          </a:p>
          <a:p>
            <a:pPr algn="ctr" marR="2552700">
              <a:lnSpc>
                <a:spcPct val="100000"/>
              </a:lnSpc>
              <a:spcBef>
                <a:spcPts val="135"/>
              </a:spcBef>
            </a:pPr>
            <a:r>
              <a:rPr dirty="0" sz="1700" spc="70">
                <a:latin typeface="Trebuchet MS"/>
                <a:cs typeface="Trebuchet MS"/>
              </a:rPr>
              <a:t>Ведут</a:t>
            </a:r>
            <a:r>
              <a:rPr dirty="0" sz="1700" spc="-105">
                <a:latin typeface="Trebuchet MS"/>
                <a:cs typeface="Trebuchet MS"/>
              </a:rPr>
              <a:t> </a:t>
            </a:r>
            <a:r>
              <a:rPr dirty="0" sz="1700" spc="35">
                <a:latin typeface="Trebuchet MS"/>
                <a:cs typeface="Trebuchet MS"/>
              </a:rPr>
              <a:t>бюджет</a:t>
            </a:r>
            <a:r>
              <a:rPr dirty="0" sz="1700" spc="-105">
                <a:latin typeface="Trebuchet MS"/>
                <a:cs typeface="Trebuchet MS"/>
              </a:rPr>
              <a:t> </a:t>
            </a:r>
            <a:r>
              <a:rPr dirty="0" sz="1700" spc="35">
                <a:latin typeface="Trebuchet MS"/>
                <a:cs typeface="Trebuchet MS"/>
              </a:rPr>
              <a:t>вручную</a:t>
            </a:r>
            <a:endParaRPr sz="1700">
              <a:latin typeface="Trebuchet MS"/>
              <a:cs typeface="Trebuchet MS"/>
            </a:endParaRPr>
          </a:p>
          <a:p>
            <a:pPr algn="ctr" marR="2552700">
              <a:lnSpc>
                <a:spcPct val="100000"/>
              </a:lnSpc>
              <a:spcBef>
                <a:spcPts val="340"/>
              </a:spcBef>
            </a:pPr>
            <a:r>
              <a:rPr dirty="0" sz="1700" spc="10">
                <a:latin typeface="Trebuchet MS"/>
                <a:cs typeface="Trebuchet MS"/>
              </a:rPr>
              <a:t>12%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D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882173"/>
            <a:ext cx="4618990" cy="3404870"/>
          </a:xfrm>
          <a:custGeom>
            <a:avLst/>
            <a:gdLst/>
            <a:ahLst/>
            <a:cxnLst/>
            <a:rect l="l" t="t" r="r" b="b"/>
            <a:pathLst>
              <a:path w="4618990" h="3404870">
                <a:moveTo>
                  <a:pt x="954445" y="3404826"/>
                </a:moveTo>
                <a:lnTo>
                  <a:pt x="854844" y="1480184"/>
                </a:lnTo>
                <a:lnTo>
                  <a:pt x="857437" y="1525200"/>
                </a:lnTo>
                <a:lnTo>
                  <a:pt x="860854" y="1570160"/>
                </a:lnTo>
                <a:lnTo>
                  <a:pt x="865249" y="1615049"/>
                </a:lnTo>
                <a:lnTo>
                  <a:pt x="870772" y="1659850"/>
                </a:lnTo>
                <a:lnTo>
                  <a:pt x="877576" y="1704547"/>
                </a:lnTo>
                <a:lnTo>
                  <a:pt x="885813" y="1749126"/>
                </a:lnTo>
                <a:lnTo>
                  <a:pt x="895634" y="1793570"/>
                </a:lnTo>
                <a:lnTo>
                  <a:pt x="907191" y="1837864"/>
                </a:lnTo>
                <a:lnTo>
                  <a:pt x="920637" y="1881991"/>
                </a:lnTo>
                <a:lnTo>
                  <a:pt x="936123" y="1925936"/>
                </a:lnTo>
                <a:lnTo>
                  <a:pt x="953802" y="1969684"/>
                </a:lnTo>
                <a:lnTo>
                  <a:pt x="974298" y="2013700"/>
                </a:lnTo>
                <a:lnTo>
                  <a:pt x="997137" y="2056172"/>
                </a:lnTo>
                <a:lnTo>
                  <a:pt x="1022206" y="2097111"/>
                </a:lnTo>
                <a:lnTo>
                  <a:pt x="1049394" y="2136523"/>
                </a:lnTo>
                <a:lnTo>
                  <a:pt x="1078589" y="2174418"/>
                </a:lnTo>
                <a:lnTo>
                  <a:pt x="1109678" y="2210804"/>
                </a:lnTo>
                <a:lnTo>
                  <a:pt x="1142551" y="2245689"/>
                </a:lnTo>
                <a:lnTo>
                  <a:pt x="1177095" y="2279082"/>
                </a:lnTo>
                <a:lnTo>
                  <a:pt x="1213199" y="2310992"/>
                </a:lnTo>
                <a:lnTo>
                  <a:pt x="1250751" y="2341426"/>
                </a:lnTo>
                <a:lnTo>
                  <a:pt x="1289639" y="2370394"/>
                </a:lnTo>
                <a:lnTo>
                  <a:pt x="1329751" y="2397904"/>
                </a:lnTo>
                <a:lnTo>
                  <a:pt x="1370975" y="2423965"/>
                </a:lnTo>
                <a:lnTo>
                  <a:pt x="1413200" y="2448584"/>
                </a:lnTo>
                <a:lnTo>
                  <a:pt x="1456314" y="2471771"/>
                </a:lnTo>
                <a:lnTo>
                  <a:pt x="1500206" y="2493534"/>
                </a:lnTo>
                <a:lnTo>
                  <a:pt x="1544762" y="2513881"/>
                </a:lnTo>
                <a:lnTo>
                  <a:pt x="1589872" y="2532822"/>
                </a:lnTo>
                <a:lnTo>
                  <a:pt x="1635423" y="2550363"/>
                </a:lnTo>
                <a:lnTo>
                  <a:pt x="1681305" y="2566515"/>
                </a:lnTo>
                <a:lnTo>
                  <a:pt x="1727405" y="2581285"/>
                </a:lnTo>
                <a:lnTo>
                  <a:pt x="1773611" y="2594682"/>
                </a:lnTo>
                <a:lnTo>
                  <a:pt x="1819811" y="2606715"/>
                </a:lnTo>
                <a:lnTo>
                  <a:pt x="1865895" y="2617391"/>
                </a:lnTo>
                <a:lnTo>
                  <a:pt x="1911749" y="2626720"/>
                </a:lnTo>
                <a:lnTo>
                  <a:pt x="1958580" y="2635169"/>
                </a:lnTo>
                <a:lnTo>
                  <a:pt x="2005551" y="2643039"/>
                </a:lnTo>
                <a:lnTo>
                  <a:pt x="2052652" y="2650368"/>
                </a:lnTo>
                <a:lnTo>
                  <a:pt x="2099870" y="2657191"/>
                </a:lnTo>
                <a:lnTo>
                  <a:pt x="2147195" y="2663547"/>
                </a:lnTo>
                <a:lnTo>
                  <a:pt x="2194614" y="2669471"/>
                </a:lnTo>
                <a:lnTo>
                  <a:pt x="2242117" y="2674999"/>
                </a:lnTo>
                <a:lnTo>
                  <a:pt x="2289692" y="2680169"/>
                </a:lnTo>
                <a:lnTo>
                  <a:pt x="2337327" y="2685016"/>
                </a:lnTo>
                <a:lnTo>
                  <a:pt x="2385011" y="2689577"/>
                </a:lnTo>
                <a:lnTo>
                  <a:pt x="2432733" y="2693890"/>
                </a:lnTo>
                <a:lnTo>
                  <a:pt x="2480481" y="2697989"/>
                </a:lnTo>
                <a:lnTo>
                  <a:pt x="2528244" y="2701913"/>
                </a:lnTo>
                <a:lnTo>
                  <a:pt x="2576009" y="2705697"/>
                </a:lnTo>
                <a:lnTo>
                  <a:pt x="2623767" y="2709377"/>
                </a:lnTo>
                <a:lnTo>
                  <a:pt x="2671504" y="2712992"/>
                </a:lnTo>
                <a:lnTo>
                  <a:pt x="2766874" y="2720166"/>
                </a:lnTo>
                <a:lnTo>
                  <a:pt x="2814484" y="2723800"/>
                </a:lnTo>
                <a:lnTo>
                  <a:pt x="2862028" y="2727513"/>
                </a:lnTo>
                <a:lnTo>
                  <a:pt x="2909495" y="2731342"/>
                </a:lnTo>
                <a:lnTo>
                  <a:pt x="2956873" y="2735324"/>
                </a:lnTo>
                <a:lnTo>
                  <a:pt x="3004151" y="2739495"/>
                </a:lnTo>
                <a:lnTo>
                  <a:pt x="3051318" y="2743892"/>
                </a:lnTo>
                <a:lnTo>
                  <a:pt x="3098362" y="2748550"/>
                </a:lnTo>
                <a:lnTo>
                  <a:pt x="3145272" y="2753508"/>
                </a:lnTo>
                <a:lnTo>
                  <a:pt x="3192036" y="2758800"/>
                </a:lnTo>
                <a:lnTo>
                  <a:pt x="3238642" y="2764465"/>
                </a:lnTo>
                <a:lnTo>
                  <a:pt x="3285080" y="2770538"/>
                </a:lnTo>
                <a:lnTo>
                  <a:pt x="3331338" y="2777055"/>
                </a:lnTo>
                <a:lnTo>
                  <a:pt x="3377403" y="2784054"/>
                </a:lnTo>
                <a:lnTo>
                  <a:pt x="3423266" y="2791571"/>
                </a:lnTo>
                <a:lnTo>
                  <a:pt x="3468914" y="2799642"/>
                </a:lnTo>
                <a:lnTo>
                  <a:pt x="3514336" y="2808304"/>
                </a:lnTo>
                <a:lnTo>
                  <a:pt x="3559521" y="2817593"/>
                </a:lnTo>
                <a:lnTo>
                  <a:pt x="3604456" y="2827546"/>
                </a:lnTo>
                <a:lnTo>
                  <a:pt x="3649131" y="2838200"/>
                </a:lnTo>
                <a:lnTo>
                  <a:pt x="3693535" y="2849591"/>
                </a:lnTo>
                <a:lnTo>
                  <a:pt x="3737655" y="2861756"/>
                </a:lnTo>
                <a:lnTo>
                  <a:pt x="3781480" y="2874730"/>
                </a:lnTo>
                <a:lnTo>
                  <a:pt x="3824998" y="2888551"/>
                </a:lnTo>
                <a:lnTo>
                  <a:pt x="3868199" y="2903256"/>
                </a:lnTo>
                <a:lnTo>
                  <a:pt x="3911071" y="2918880"/>
                </a:lnTo>
                <a:lnTo>
                  <a:pt x="3953602" y="2935460"/>
                </a:lnTo>
                <a:lnTo>
                  <a:pt x="3995781" y="2953032"/>
                </a:lnTo>
                <a:lnTo>
                  <a:pt x="4037597" y="2971635"/>
                </a:lnTo>
                <a:lnTo>
                  <a:pt x="4079037" y="2991302"/>
                </a:lnTo>
                <a:lnTo>
                  <a:pt x="4120091" y="3012073"/>
                </a:lnTo>
                <a:lnTo>
                  <a:pt x="4160747" y="3033982"/>
                </a:lnTo>
                <a:lnTo>
                  <a:pt x="4200993" y="3057066"/>
                </a:lnTo>
                <a:lnTo>
                  <a:pt x="4240819" y="3081362"/>
                </a:lnTo>
                <a:lnTo>
                  <a:pt x="4280212" y="3106907"/>
                </a:lnTo>
                <a:lnTo>
                  <a:pt x="4319161" y="3133736"/>
                </a:lnTo>
                <a:lnTo>
                  <a:pt x="4357655" y="3161887"/>
                </a:lnTo>
                <a:lnTo>
                  <a:pt x="4395683" y="3191396"/>
                </a:lnTo>
                <a:lnTo>
                  <a:pt x="4433232" y="3222300"/>
                </a:lnTo>
                <a:lnTo>
                  <a:pt x="4470291" y="3254634"/>
                </a:lnTo>
                <a:lnTo>
                  <a:pt x="4506850" y="3288436"/>
                </a:lnTo>
                <a:lnTo>
                  <a:pt x="4542896" y="3323743"/>
                </a:lnTo>
                <a:lnTo>
                  <a:pt x="4578417" y="3360589"/>
                </a:lnTo>
                <a:lnTo>
                  <a:pt x="4613404" y="3399013"/>
                </a:lnTo>
                <a:lnTo>
                  <a:pt x="4618403" y="3404826"/>
                </a:lnTo>
                <a:lnTo>
                  <a:pt x="954445" y="3404826"/>
                </a:lnTo>
                <a:close/>
              </a:path>
              <a:path w="4618990" h="3404870">
                <a:moveTo>
                  <a:pt x="0" y="3404826"/>
                </a:moveTo>
                <a:lnTo>
                  <a:pt x="0" y="0"/>
                </a:lnTo>
                <a:lnTo>
                  <a:pt x="28164" y="6984"/>
                </a:lnTo>
                <a:lnTo>
                  <a:pt x="72626" y="19581"/>
                </a:lnTo>
                <a:lnTo>
                  <a:pt x="116482" y="33673"/>
                </a:lnTo>
                <a:lnTo>
                  <a:pt x="159693" y="49325"/>
                </a:lnTo>
                <a:lnTo>
                  <a:pt x="202219" y="66600"/>
                </a:lnTo>
                <a:lnTo>
                  <a:pt x="244024" y="85563"/>
                </a:lnTo>
                <a:lnTo>
                  <a:pt x="285067" y="106279"/>
                </a:lnTo>
                <a:lnTo>
                  <a:pt x="325312" y="128813"/>
                </a:lnTo>
                <a:lnTo>
                  <a:pt x="364718" y="153228"/>
                </a:lnTo>
                <a:lnTo>
                  <a:pt x="403248" y="179590"/>
                </a:lnTo>
                <a:lnTo>
                  <a:pt x="440864" y="207963"/>
                </a:lnTo>
                <a:lnTo>
                  <a:pt x="477526" y="238412"/>
                </a:lnTo>
                <a:lnTo>
                  <a:pt x="513195" y="271000"/>
                </a:lnTo>
                <a:lnTo>
                  <a:pt x="547835" y="305793"/>
                </a:lnTo>
                <a:lnTo>
                  <a:pt x="581405" y="342856"/>
                </a:lnTo>
                <a:lnTo>
                  <a:pt x="613868" y="382251"/>
                </a:lnTo>
                <a:lnTo>
                  <a:pt x="645185" y="424045"/>
                </a:lnTo>
                <a:lnTo>
                  <a:pt x="673548" y="465671"/>
                </a:lnTo>
                <a:lnTo>
                  <a:pt x="699090" y="507619"/>
                </a:lnTo>
                <a:lnTo>
                  <a:pt x="721963" y="549874"/>
                </a:lnTo>
                <a:lnTo>
                  <a:pt x="742319" y="592420"/>
                </a:lnTo>
                <a:lnTo>
                  <a:pt x="760311" y="635241"/>
                </a:lnTo>
                <a:lnTo>
                  <a:pt x="776089" y="678322"/>
                </a:lnTo>
                <a:lnTo>
                  <a:pt x="789806" y="721647"/>
                </a:lnTo>
                <a:lnTo>
                  <a:pt x="801615" y="765200"/>
                </a:lnTo>
                <a:lnTo>
                  <a:pt x="811665" y="808965"/>
                </a:lnTo>
                <a:lnTo>
                  <a:pt x="820111" y="852926"/>
                </a:lnTo>
                <a:lnTo>
                  <a:pt x="827103" y="897069"/>
                </a:lnTo>
                <a:lnTo>
                  <a:pt x="832793" y="941376"/>
                </a:lnTo>
                <a:lnTo>
                  <a:pt x="837334" y="985832"/>
                </a:lnTo>
                <a:lnTo>
                  <a:pt x="840877" y="1030422"/>
                </a:lnTo>
                <a:lnTo>
                  <a:pt x="843574" y="1075129"/>
                </a:lnTo>
                <a:lnTo>
                  <a:pt x="845577" y="1119938"/>
                </a:lnTo>
                <a:lnTo>
                  <a:pt x="852925" y="1435128"/>
                </a:lnTo>
                <a:lnTo>
                  <a:pt x="954445" y="3404826"/>
                </a:lnTo>
                <a:lnTo>
                  <a:pt x="0" y="3404826"/>
                </a:lnTo>
                <a:close/>
              </a:path>
            </a:pathLst>
          </a:custGeom>
          <a:solidFill>
            <a:srgbClr val="FFF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378966" y="1"/>
            <a:ext cx="4909185" cy="2609215"/>
          </a:xfrm>
          <a:custGeom>
            <a:avLst/>
            <a:gdLst/>
            <a:ahLst/>
            <a:cxnLst/>
            <a:rect l="l" t="t" r="r" b="b"/>
            <a:pathLst>
              <a:path w="4909184" h="2609215">
                <a:moveTo>
                  <a:pt x="4909032" y="2609177"/>
                </a:moveTo>
                <a:lnTo>
                  <a:pt x="4858280" y="2588893"/>
                </a:lnTo>
                <a:lnTo>
                  <a:pt x="4809637" y="2571354"/>
                </a:lnTo>
                <a:lnTo>
                  <a:pt x="4760957" y="2554194"/>
                </a:lnTo>
                <a:lnTo>
                  <a:pt x="4712231" y="2537428"/>
                </a:lnTo>
                <a:lnTo>
                  <a:pt x="4663453" y="2521070"/>
                </a:lnTo>
                <a:lnTo>
                  <a:pt x="4614612" y="2505133"/>
                </a:lnTo>
                <a:lnTo>
                  <a:pt x="4565701" y="2489632"/>
                </a:lnTo>
                <a:lnTo>
                  <a:pt x="4516710" y="2474581"/>
                </a:lnTo>
                <a:lnTo>
                  <a:pt x="4467633" y="2459994"/>
                </a:lnTo>
                <a:lnTo>
                  <a:pt x="4418459" y="2445885"/>
                </a:lnTo>
                <a:lnTo>
                  <a:pt x="4369182" y="2432268"/>
                </a:lnTo>
                <a:lnTo>
                  <a:pt x="4319792" y="2419157"/>
                </a:lnTo>
                <a:lnTo>
                  <a:pt x="4270280" y="2406566"/>
                </a:lnTo>
                <a:lnTo>
                  <a:pt x="4220639" y="2394509"/>
                </a:lnTo>
                <a:lnTo>
                  <a:pt x="4170860" y="2383000"/>
                </a:lnTo>
                <a:lnTo>
                  <a:pt x="4120935" y="2372054"/>
                </a:lnTo>
                <a:lnTo>
                  <a:pt x="4070855" y="2361684"/>
                </a:lnTo>
                <a:lnTo>
                  <a:pt x="4020611" y="2351905"/>
                </a:lnTo>
                <a:lnTo>
                  <a:pt x="3970196" y="2342730"/>
                </a:lnTo>
                <a:lnTo>
                  <a:pt x="3919600" y="2334173"/>
                </a:lnTo>
                <a:lnTo>
                  <a:pt x="3868816" y="2326249"/>
                </a:lnTo>
                <a:lnTo>
                  <a:pt x="3820046" y="2316769"/>
                </a:lnTo>
                <a:lnTo>
                  <a:pt x="3771193" y="2307415"/>
                </a:lnTo>
                <a:lnTo>
                  <a:pt x="3722269" y="2298160"/>
                </a:lnTo>
                <a:lnTo>
                  <a:pt x="3476921" y="2252401"/>
                </a:lnTo>
                <a:lnTo>
                  <a:pt x="3427779" y="2243157"/>
                </a:lnTo>
                <a:lnTo>
                  <a:pt x="3378638" y="2233817"/>
                </a:lnTo>
                <a:lnTo>
                  <a:pt x="3329506" y="2224353"/>
                </a:lnTo>
                <a:lnTo>
                  <a:pt x="3280396" y="2214738"/>
                </a:lnTo>
                <a:lnTo>
                  <a:pt x="3231316" y="2204944"/>
                </a:lnTo>
                <a:lnTo>
                  <a:pt x="3182278" y="2194942"/>
                </a:lnTo>
                <a:lnTo>
                  <a:pt x="3133292" y="2184706"/>
                </a:lnTo>
                <a:lnTo>
                  <a:pt x="3084367" y="2174206"/>
                </a:lnTo>
                <a:lnTo>
                  <a:pt x="3035515" y="2163416"/>
                </a:lnTo>
                <a:lnTo>
                  <a:pt x="2986746" y="2152307"/>
                </a:lnTo>
                <a:lnTo>
                  <a:pt x="2938070" y="2140852"/>
                </a:lnTo>
                <a:lnTo>
                  <a:pt x="2889497" y="2129023"/>
                </a:lnTo>
                <a:lnTo>
                  <a:pt x="2841038" y="2116791"/>
                </a:lnTo>
                <a:lnTo>
                  <a:pt x="2792704" y="2104130"/>
                </a:lnTo>
                <a:lnTo>
                  <a:pt x="2744503" y="2091010"/>
                </a:lnTo>
                <a:lnTo>
                  <a:pt x="2696448" y="2077405"/>
                </a:lnTo>
                <a:lnTo>
                  <a:pt x="2648547" y="2063287"/>
                </a:lnTo>
                <a:lnTo>
                  <a:pt x="2600812" y="2048627"/>
                </a:lnTo>
                <a:lnTo>
                  <a:pt x="2553253" y="2033398"/>
                </a:lnTo>
                <a:lnTo>
                  <a:pt x="2505880" y="2017572"/>
                </a:lnTo>
                <a:lnTo>
                  <a:pt x="2458704" y="2001121"/>
                </a:lnTo>
                <a:lnTo>
                  <a:pt x="2411734" y="1984017"/>
                </a:lnTo>
                <a:lnTo>
                  <a:pt x="2364981" y="1966232"/>
                </a:lnTo>
                <a:lnTo>
                  <a:pt x="2318456" y="1947739"/>
                </a:lnTo>
                <a:lnTo>
                  <a:pt x="2272169" y="1928510"/>
                </a:lnTo>
                <a:lnTo>
                  <a:pt x="2223974" y="1908736"/>
                </a:lnTo>
                <a:lnTo>
                  <a:pt x="2176155" y="1888608"/>
                </a:lnTo>
                <a:lnTo>
                  <a:pt x="2128715" y="1868127"/>
                </a:lnTo>
                <a:lnTo>
                  <a:pt x="2081652" y="1847292"/>
                </a:lnTo>
                <a:lnTo>
                  <a:pt x="2034968" y="1826105"/>
                </a:lnTo>
                <a:lnTo>
                  <a:pt x="1988664" y="1804564"/>
                </a:lnTo>
                <a:lnTo>
                  <a:pt x="1942740" y="1782670"/>
                </a:lnTo>
                <a:lnTo>
                  <a:pt x="1897197" y="1760423"/>
                </a:lnTo>
                <a:lnTo>
                  <a:pt x="1852035" y="1737822"/>
                </a:lnTo>
                <a:lnTo>
                  <a:pt x="1807255" y="1714869"/>
                </a:lnTo>
                <a:lnTo>
                  <a:pt x="1762857" y="1691563"/>
                </a:lnTo>
                <a:lnTo>
                  <a:pt x="1718843" y="1667903"/>
                </a:lnTo>
                <a:lnTo>
                  <a:pt x="1675212" y="1643891"/>
                </a:lnTo>
                <a:lnTo>
                  <a:pt x="1631966" y="1619526"/>
                </a:lnTo>
                <a:lnTo>
                  <a:pt x="1589106" y="1594809"/>
                </a:lnTo>
                <a:lnTo>
                  <a:pt x="1546630" y="1569738"/>
                </a:lnTo>
                <a:lnTo>
                  <a:pt x="1504542" y="1544315"/>
                </a:lnTo>
                <a:lnTo>
                  <a:pt x="1462840" y="1518539"/>
                </a:lnTo>
                <a:lnTo>
                  <a:pt x="1421525" y="1492411"/>
                </a:lnTo>
                <a:lnTo>
                  <a:pt x="1380599" y="1465930"/>
                </a:lnTo>
                <a:lnTo>
                  <a:pt x="1340062" y="1439097"/>
                </a:lnTo>
                <a:lnTo>
                  <a:pt x="1299914" y="1411911"/>
                </a:lnTo>
                <a:lnTo>
                  <a:pt x="1260156" y="1384373"/>
                </a:lnTo>
                <a:lnTo>
                  <a:pt x="1220789" y="1356482"/>
                </a:lnTo>
                <a:lnTo>
                  <a:pt x="1181813" y="1328239"/>
                </a:lnTo>
                <a:lnTo>
                  <a:pt x="1143229" y="1299644"/>
                </a:lnTo>
                <a:lnTo>
                  <a:pt x="1105038" y="1270697"/>
                </a:lnTo>
                <a:lnTo>
                  <a:pt x="1067240" y="1241397"/>
                </a:lnTo>
                <a:lnTo>
                  <a:pt x="1029835" y="1211746"/>
                </a:lnTo>
                <a:lnTo>
                  <a:pt x="992825" y="1181742"/>
                </a:lnTo>
                <a:lnTo>
                  <a:pt x="956210" y="1151386"/>
                </a:lnTo>
                <a:lnTo>
                  <a:pt x="919991" y="1120678"/>
                </a:lnTo>
                <a:lnTo>
                  <a:pt x="884168" y="1089619"/>
                </a:lnTo>
                <a:lnTo>
                  <a:pt x="848742" y="1058207"/>
                </a:lnTo>
                <a:lnTo>
                  <a:pt x="813410" y="1026163"/>
                </a:lnTo>
                <a:lnTo>
                  <a:pt x="779083" y="994329"/>
                </a:lnTo>
                <a:lnTo>
                  <a:pt x="744851" y="961862"/>
                </a:lnTo>
                <a:lnTo>
                  <a:pt x="711018" y="929044"/>
                </a:lnTo>
                <a:lnTo>
                  <a:pt x="677586" y="895874"/>
                </a:lnTo>
                <a:lnTo>
                  <a:pt x="644554" y="862352"/>
                </a:lnTo>
                <a:lnTo>
                  <a:pt x="611924" y="828479"/>
                </a:lnTo>
                <a:lnTo>
                  <a:pt x="579696" y="794254"/>
                </a:lnTo>
                <a:lnTo>
                  <a:pt x="547869" y="759678"/>
                </a:lnTo>
                <a:lnTo>
                  <a:pt x="516447" y="724750"/>
                </a:lnTo>
                <a:lnTo>
                  <a:pt x="485427" y="689471"/>
                </a:lnTo>
                <a:lnTo>
                  <a:pt x="454813" y="653841"/>
                </a:lnTo>
                <a:lnTo>
                  <a:pt x="424603" y="617860"/>
                </a:lnTo>
                <a:lnTo>
                  <a:pt x="394798" y="581527"/>
                </a:lnTo>
                <a:lnTo>
                  <a:pt x="365400" y="544843"/>
                </a:lnTo>
                <a:lnTo>
                  <a:pt x="336409" y="507808"/>
                </a:lnTo>
                <a:lnTo>
                  <a:pt x="307826" y="470423"/>
                </a:lnTo>
                <a:lnTo>
                  <a:pt x="279650" y="432686"/>
                </a:lnTo>
                <a:lnTo>
                  <a:pt x="251883" y="394598"/>
                </a:lnTo>
                <a:lnTo>
                  <a:pt x="224526" y="356159"/>
                </a:lnTo>
                <a:lnTo>
                  <a:pt x="197578" y="317369"/>
                </a:lnTo>
                <a:lnTo>
                  <a:pt x="171041" y="278229"/>
                </a:lnTo>
                <a:lnTo>
                  <a:pt x="144916" y="238737"/>
                </a:lnTo>
                <a:lnTo>
                  <a:pt x="119202" y="198895"/>
                </a:lnTo>
                <a:lnTo>
                  <a:pt x="93900" y="158703"/>
                </a:lnTo>
                <a:lnTo>
                  <a:pt x="69012" y="118159"/>
                </a:lnTo>
                <a:lnTo>
                  <a:pt x="44537" y="77266"/>
                </a:lnTo>
                <a:lnTo>
                  <a:pt x="20477" y="36021"/>
                </a:lnTo>
                <a:lnTo>
                  <a:pt x="0" y="0"/>
                </a:lnTo>
                <a:lnTo>
                  <a:pt x="1181086" y="0"/>
                </a:lnTo>
                <a:lnTo>
                  <a:pt x="1202856" y="26489"/>
                </a:lnTo>
                <a:lnTo>
                  <a:pt x="1233532" y="62776"/>
                </a:lnTo>
                <a:lnTo>
                  <a:pt x="1264663" y="98571"/>
                </a:lnTo>
                <a:lnTo>
                  <a:pt x="1296249" y="133874"/>
                </a:lnTo>
                <a:lnTo>
                  <a:pt x="1328578" y="168989"/>
                </a:lnTo>
                <a:lnTo>
                  <a:pt x="1360785" y="203001"/>
                </a:lnTo>
                <a:lnTo>
                  <a:pt x="1393735" y="236822"/>
                </a:lnTo>
                <a:lnTo>
                  <a:pt x="1427141" y="270147"/>
                </a:lnTo>
                <a:lnTo>
                  <a:pt x="1461002" y="302975"/>
                </a:lnTo>
                <a:lnTo>
                  <a:pt x="1495319" y="335305"/>
                </a:lnTo>
                <a:lnTo>
                  <a:pt x="1530092" y="367136"/>
                </a:lnTo>
                <a:lnTo>
                  <a:pt x="1565320" y="398467"/>
                </a:lnTo>
                <a:lnTo>
                  <a:pt x="1601005" y="429296"/>
                </a:lnTo>
                <a:lnTo>
                  <a:pt x="1637146" y="459624"/>
                </a:lnTo>
                <a:lnTo>
                  <a:pt x="1673743" y="489448"/>
                </a:lnTo>
                <a:lnTo>
                  <a:pt x="1710797" y="518768"/>
                </a:lnTo>
                <a:lnTo>
                  <a:pt x="1748308" y="547583"/>
                </a:lnTo>
                <a:lnTo>
                  <a:pt x="1786275" y="575892"/>
                </a:lnTo>
                <a:lnTo>
                  <a:pt x="1824700" y="603693"/>
                </a:lnTo>
                <a:lnTo>
                  <a:pt x="1863582" y="630986"/>
                </a:lnTo>
                <a:lnTo>
                  <a:pt x="1902921" y="657770"/>
                </a:lnTo>
                <a:lnTo>
                  <a:pt x="1942718" y="684044"/>
                </a:lnTo>
                <a:lnTo>
                  <a:pt x="1982973" y="709806"/>
                </a:lnTo>
                <a:lnTo>
                  <a:pt x="2023686" y="735056"/>
                </a:lnTo>
                <a:lnTo>
                  <a:pt x="2064856" y="759793"/>
                </a:lnTo>
                <a:lnTo>
                  <a:pt x="2106485" y="784015"/>
                </a:lnTo>
                <a:lnTo>
                  <a:pt x="2148573" y="807722"/>
                </a:lnTo>
                <a:lnTo>
                  <a:pt x="2191118" y="830913"/>
                </a:lnTo>
                <a:lnTo>
                  <a:pt x="2234123" y="853586"/>
                </a:lnTo>
                <a:lnTo>
                  <a:pt x="2277586" y="875741"/>
                </a:lnTo>
                <a:lnTo>
                  <a:pt x="2321509" y="897376"/>
                </a:lnTo>
                <a:lnTo>
                  <a:pt x="2365891" y="918491"/>
                </a:lnTo>
                <a:lnTo>
                  <a:pt x="2410732" y="939084"/>
                </a:lnTo>
                <a:lnTo>
                  <a:pt x="2456033" y="959155"/>
                </a:lnTo>
                <a:lnTo>
                  <a:pt x="2501793" y="978702"/>
                </a:lnTo>
                <a:lnTo>
                  <a:pt x="2548013" y="997725"/>
                </a:lnTo>
                <a:lnTo>
                  <a:pt x="2594694" y="1016223"/>
                </a:lnTo>
                <a:lnTo>
                  <a:pt x="2641834" y="1034193"/>
                </a:lnTo>
                <a:lnTo>
                  <a:pt x="2689435" y="1051637"/>
                </a:lnTo>
                <a:lnTo>
                  <a:pt x="2737497" y="1068551"/>
                </a:lnTo>
                <a:lnTo>
                  <a:pt x="2786019" y="1084936"/>
                </a:lnTo>
                <a:lnTo>
                  <a:pt x="2835002" y="1100791"/>
                </a:lnTo>
                <a:lnTo>
                  <a:pt x="2884446" y="1116113"/>
                </a:lnTo>
                <a:lnTo>
                  <a:pt x="2934351" y="1130904"/>
                </a:lnTo>
                <a:lnTo>
                  <a:pt x="2984718" y="1145160"/>
                </a:lnTo>
                <a:lnTo>
                  <a:pt x="3033550" y="1159121"/>
                </a:lnTo>
                <a:lnTo>
                  <a:pt x="3082463" y="1172489"/>
                </a:lnTo>
                <a:lnTo>
                  <a:pt x="3131451" y="1185303"/>
                </a:lnTo>
                <a:lnTo>
                  <a:pt x="3180508" y="1197601"/>
                </a:lnTo>
                <a:lnTo>
                  <a:pt x="3229629" y="1209421"/>
                </a:lnTo>
                <a:lnTo>
                  <a:pt x="3278808" y="1220803"/>
                </a:lnTo>
                <a:lnTo>
                  <a:pt x="3328040" y="1231783"/>
                </a:lnTo>
                <a:lnTo>
                  <a:pt x="3377318" y="1242402"/>
                </a:lnTo>
                <a:lnTo>
                  <a:pt x="3426637" y="1252697"/>
                </a:lnTo>
                <a:lnTo>
                  <a:pt x="3475992" y="1262706"/>
                </a:lnTo>
                <a:lnTo>
                  <a:pt x="3525377" y="1272469"/>
                </a:lnTo>
                <a:lnTo>
                  <a:pt x="3574786" y="1282023"/>
                </a:lnTo>
                <a:lnTo>
                  <a:pt x="3624213" y="1291407"/>
                </a:lnTo>
                <a:lnTo>
                  <a:pt x="3673654" y="1300659"/>
                </a:lnTo>
                <a:lnTo>
                  <a:pt x="3920850" y="1346290"/>
                </a:lnTo>
                <a:lnTo>
                  <a:pt x="3970249" y="1355559"/>
                </a:lnTo>
                <a:lnTo>
                  <a:pt x="4019621" y="1364966"/>
                </a:lnTo>
                <a:lnTo>
                  <a:pt x="4068961" y="1374548"/>
                </a:lnTo>
                <a:lnTo>
                  <a:pt x="4118262" y="1384344"/>
                </a:lnTo>
                <a:lnTo>
                  <a:pt x="4167521" y="1394393"/>
                </a:lnTo>
                <a:lnTo>
                  <a:pt x="4216729" y="1404733"/>
                </a:lnTo>
                <a:lnTo>
                  <a:pt x="4265883" y="1415402"/>
                </a:lnTo>
                <a:lnTo>
                  <a:pt x="4314976" y="1426439"/>
                </a:lnTo>
                <a:lnTo>
                  <a:pt x="4364003" y="1437882"/>
                </a:lnTo>
                <a:lnTo>
                  <a:pt x="4413445" y="1449564"/>
                </a:lnTo>
                <a:lnTo>
                  <a:pt x="4462926" y="1461514"/>
                </a:lnTo>
                <a:lnTo>
                  <a:pt x="4512424" y="1473754"/>
                </a:lnTo>
                <a:lnTo>
                  <a:pt x="4561915" y="1486301"/>
                </a:lnTo>
                <a:lnTo>
                  <a:pt x="4611376" y="1499176"/>
                </a:lnTo>
                <a:lnTo>
                  <a:pt x="4660784" y="1512399"/>
                </a:lnTo>
                <a:lnTo>
                  <a:pt x="4710117" y="1525989"/>
                </a:lnTo>
                <a:lnTo>
                  <a:pt x="4759351" y="1539966"/>
                </a:lnTo>
                <a:lnTo>
                  <a:pt x="4808464" y="1554350"/>
                </a:lnTo>
                <a:lnTo>
                  <a:pt x="4857433" y="1569160"/>
                </a:lnTo>
                <a:lnTo>
                  <a:pt x="4906234" y="1584416"/>
                </a:lnTo>
                <a:lnTo>
                  <a:pt x="4909032" y="1585321"/>
                </a:lnTo>
                <a:lnTo>
                  <a:pt x="4909032" y="2609177"/>
                </a:lnTo>
                <a:close/>
              </a:path>
            </a:pathLst>
          </a:custGeom>
          <a:solidFill>
            <a:srgbClr val="FFCC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844062" y="9280500"/>
            <a:ext cx="3444240" cy="1007110"/>
          </a:xfrm>
          <a:custGeom>
            <a:avLst/>
            <a:gdLst/>
            <a:ahLst/>
            <a:cxnLst/>
            <a:rect l="l" t="t" r="r" b="b"/>
            <a:pathLst>
              <a:path w="3444240" h="1007109">
                <a:moveTo>
                  <a:pt x="608787" y="1006499"/>
                </a:moveTo>
                <a:lnTo>
                  <a:pt x="0" y="1006499"/>
                </a:lnTo>
                <a:lnTo>
                  <a:pt x="12115" y="994007"/>
                </a:lnTo>
                <a:lnTo>
                  <a:pt x="49001" y="957776"/>
                </a:lnTo>
                <a:lnTo>
                  <a:pt x="86777" y="922429"/>
                </a:lnTo>
                <a:lnTo>
                  <a:pt x="161857" y="855733"/>
                </a:lnTo>
                <a:lnTo>
                  <a:pt x="198659" y="823981"/>
                </a:lnTo>
                <a:lnTo>
                  <a:pt x="235845" y="792712"/>
                </a:lnTo>
                <a:lnTo>
                  <a:pt x="273416" y="761927"/>
                </a:lnTo>
                <a:lnTo>
                  <a:pt x="311372" y="731624"/>
                </a:lnTo>
                <a:lnTo>
                  <a:pt x="349713" y="701803"/>
                </a:lnTo>
                <a:lnTo>
                  <a:pt x="388439" y="672466"/>
                </a:lnTo>
                <a:lnTo>
                  <a:pt x="427549" y="643611"/>
                </a:lnTo>
                <a:lnTo>
                  <a:pt x="467044" y="615240"/>
                </a:lnTo>
                <a:lnTo>
                  <a:pt x="640466" y="496639"/>
                </a:lnTo>
                <a:lnTo>
                  <a:pt x="684369" y="467839"/>
                </a:lnTo>
                <a:lnTo>
                  <a:pt x="728731" y="439789"/>
                </a:lnTo>
                <a:lnTo>
                  <a:pt x="773672" y="412691"/>
                </a:lnTo>
                <a:lnTo>
                  <a:pt x="819313" y="386751"/>
                </a:lnTo>
                <a:lnTo>
                  <a:pt x="865775" y="362172"/>
                </a:lnTo>
                <a:lnTo>
                  <a:pt x="913176" y="339159"/>
                </a:lnTo>
                <a:lnTo>
                  <a:pt x="961638" y="317916"/>
                </a:lnTo>
                <a:lnTo>
                  <a:pt x="987269" y="306283"/>
                </a:lnTo>
                <a:lnTo>
                  <a:pt x="1012374" y="293377"/>
                </a:lnTo>
                <a:lnTo>
                  <a:pt x="1062142" y="266535"/>
                </a:lnTo>
                <a:lnTo>
                  <a:pt x="1106649" y="245304"/>
                </a:lnTo>
                <a:lnTo>
                  <a:pt x="1151805" y="225639"/>
                </a:lnTo>
                <a:lnTo>
                  <a:pt x="1197611" y="207539"/>
                </a:lnTo>
                <a:lnTo>
                  <a:pt x="1244067" y="191006"/>
                </a:lnTo>
                <a:lnTo>
                  <a:pt x="1289857" y="175245"/>
                </a:lnTo>
                <a:lnTo>
                  <a:pt x="1335911" y="160495"/>
                </a:lnTo>
                <a:lnTo>
                  <a:pt x="1382162" y="146498"/>
                </a:lnTo>
                <a:lnTo>
                  <a:pt x="1567806" y="92923"/>
                </a:lnTo>
                <a:lnTo>
                  <a:pt x="1616878" y="79191"/>
                </a:lnTo>
                <a:lnTo>
                  <a:pt x="1666150" y="66642"/>
                </a:lnTo>
                <a:lnTo>
                  <a:pt x="1715621" y="55275"/>
                </a:lnTo>
                <a:lnTo>
                  <a:pt x="1765292" y="45091"/>
                </a:lnTo>
                <a:lnTo>
                  <a:pt x="1815161" y="36089"/>
                </a:lnTo>
                <a:lnTo>
                  <a:pt x="1865230" y="28270"/>
                </a:lnTo>
                <a:lnTo>
                  <a:pt x="1915498" y="21633"/>
                </a:lnTo>
                <a:lnTo>
                  <a:pt x="1965965" y="16179"/>
                </a:lnTo>
                <a:lnTo>
                  <a:pt x="2016631" y="11908"/>
                </a:lnTo>
                <a:lnTo>
                  <a:pt x="2118569" y="5532"/>
                </a:lnTo>
                <a:lnTo>
                  <a:pt x="2169650" y="3007"/>
                </a:lnTo>
                <a:lnTo>
                  <a:pt x="2220741" y="1243"/>
                </a:lnTo>
                <a:lnTo>
                  <a:pt x="2271842" y="241"/>
                </a:lnTo>
                <a:lnTo>
                  <a:pt x="2322952" y="0"/>
                </a:lnTo>
                <a:lnTo>
                  <a:pt x="2374072" y="520"/>
                </a:lnTo>
                <a:lnTo>
                  <a:pt x="2425201" y="1801"/>
                </a:lnTo>
                <a:lnTo>
                  <a:pt x="2476340" y="3844"/>
                </a:lnTo>
                <a:lnTo>
                  <a:pt x="2527000" y="8250"/>
                </a:lnTo>
                <a:lnTo>
                  <a:pt x="2577552" y="13373"/>
                </a:lnTo>
                <a:lnTo>
                  <a:pt x="2627995" y="19213"/>
                </a:lnTo>
                <a:lnTo>
                  <a:pt x="2678329" y="25769"/>
                </a:lnTo>
                <a:lnTo>
                  <a:pt x="2728555" y="33042"/>
                </a:lnTo>
                <a:lnTo>
                  <a:pt x="2778672" y="41032"/>
                </a:lnTo>
                <a:lnTo>
                  <a:pt x="2828681" y="49738"/>
                </a:lnTo>
                <a:lnTo>
                  <a:pt x="2878582" y="59160"/>
                </a:lnTo>
                <a:lnTo>
                  <a:pt x="2928374" y="69299"/>
                </a:lnTo>
                <a:lnTo>
                  <a:pt x="2978058" y="80155"/>
                </a:lnTo>
                <a:lnTo>
                  <a:pt x="3007551" y="87253"/>
                </a:lnTo>
                <a:lnTo>
                  <a:pt x="1797956" y="378047"/>
                </a:lnTo>
                <a:lnTo>
                  <a:pt x="1747511" y="390281"/>
                </a:lnTo>
                <a:lnTo>
                  <a:pt x="1697767" y="403719"/>
                </a:lnTo>
                <a:lnTo>
                  <a:pt x="1648652" y="418314"/>
                </a:lnTo>
                <a:lnTo>
                  <a:pt x="1600095" y="434021"/>
                </a:lnTo>
                <a:lnTo>
                  <a:pt x="1552023" y="450793"/>
                </a:lnTo>
                <a:lnTo>
                  <a:pt x="1504366" y="468583"/>
                </a:lnTo>
                <a:lnTo>
                  <a:pt x="1457051" y="487346"/>
                </a:lnTo>
                <a:lnTo>
                  <a:pt x="1410007" y="507035"/>
                </a:lnTo>
                <a:lnTo>
                  <a:pt x="1363162" y="527604"/>
                </a:lnTo>
                <a:lnTo>
                  <a:pt x="1316410" y="549023"/>
                </a:lnTo>
                <a:lnTo>
                  <a:pt x="1269783" y="571197"/>
                </a:lnTo>
                <a:lnTo>
                  <a:pt x="1223105" y="594128"/>
                </a:lnTo>
                <a:lnTo>
                  <a:pt x="1176340" y="617755"/>
                </a:lnTo>
                <a:lnTo>
                  <a:pt x="1082261" y="666908"/>
                </a:lnTo>
                <a:lnTo>
                  <a:pt x="1050746" y="682748"/>
                </a:lnTo>
                <a:lnTo>
                  <a:pt x="1020116" y="700069"/>
                </a:lnTo>
                <a:lnTo>
                  <a:pt x="990371" y="718872"/>
                </a:lnTo>
                <a:lnTo>
                  <a:pt x="961511" y="739156"/>
                </a:lnTo>
                <a:lnTo>
                  <a:pt x="950599" y="748136"/>
                </a:lnTo>
                <a:lnTo>
                  <a:pt x="939290" y="756553"/>
                </a:lnTo>
                <a:lnTo>
                  <a:pt x="927583" y="764406"/>
                </a:lnTo>
                <a:lnTo>
                  <a:pt x="915478" y="771695"/>
                </a:lnTo>
                <a:lnTo>
                  <a:pt x="870836" y="797201"/>
                </a:lnTo>
                <a:lnTo>
                  <a:pt x="828010" y="825043"/>
                </a:lnTo>
                <a:lnTo>
                  <a:pt x="786713" y="854855"/>
                </a:lnTo>
                <a:lnTo>
                  <a:pt x="746657" y="886269"/>
                </a:lnTo>
                <a:lnTo>
                  <a:pt x="707557" y="918917"/>
                </a:lnTo>
                <a:lnTo>
                  <a:pt x="669124" y="952434"/>
                </a:lnTo>
                <a:lnTo>
                  <a:pt x="608787" y="1006499"/>
                </a:lnTo>
                <a:close/>
              </a:path>
              <a:path w="3444240" h="1007109">
                <a:moveTo>
                  <a:pt x="3443936" y="545620"/>
                </a:moveTo>
                <a:lnTo>
                  <a:pt x="3380631" y="511451"/>
                </a:lnTo>
                <a:lnTo>
                  <a:pt x="3328826" y="489867"/>
                </a:lnTo>
                <a:lnTo>
                  <a:pt x="3275176" y="473410"/>
                </a:lnTo>
                <a:lnTo>
                  <a:pt x="3219683" y="462080"/>
                </a:lnTo>
                <a:lnTo>
                  <a:pt x="3171341" y="451612"/>
                </a:lnTo>
                <a:lnTo>
                  <a:pt x="3122507" y="440043"/>
                </a:lnTo>
                <a:lnTo>
                  <a:pt x="2923790" y="388998"/>
                </a:lnTo>
                <a:lnTo>
                  <a:pt x="2873649" y="376608"/>
                </a:lnTo>
                <a:lnTo>
                  <a:pt x="2823477" y="364991"/>
                </a:lnTo>
                <a:lnTo>
                  <a:pt x="2773349" y="354460"/>
                </a:lnTo>
                <a:lnTo>
                  <a:pt x="2723344" y="345327"/>
                </a:lnTo>
                <a:lnTo>
                  <a:pt x="2673537" y="337905"/>
                </a:lnTo>
                <a:lnTo>
                  <a:pt x="2624006" y="332506"/>
                </a:lnTo>
                <a:lnTo>
                  <a:pt x="2574826" y="329443"/>
                </a:lnTo>
                <a:lnTo>
                  <a:pt x="2420190" y="325068"/>
                </a:lnTo>
                <a:lnTo>
                  <a:pt x="2368614" y="324446"/>
                </a:lnTo>
                <a:lnTo>
                  <a:pt x="2317002" y="324410"/>
                </a:lnTo>
                <a:lnTo>
                  <a:pt x="2265340" y="325063"/>
                </a:lnTo>
                <a:lnTo>
                  <a:pt x="2213616" y="326504"/>
                </a:lnTo>
                <a:lnTo>
                  <a:pt x="2161817" y="328835"/>
                </a:lnTo>
                <a:lnTo>
                  <a:pt x="2109929" y="332157"/>
                </a:lnTo>
                <a:lnTo>
                  <a:pt x="2057940" y="336571"/>
                </a:lnTo>
                <a:lnTo>
                  <a:pt x="2005837" y="342177"/>
                </a:lnTo>
                <a:lnTo>
                  <a:pt x="1953606" y="349078"/>
                </a:lnTo>
                <a:lnTo>
                  <a:pt x="1901235" y="357374"/>
                </a:lnTo>
                <a:lnTo>
                  <a:pt x="1849173" y="367062"/>
                </a:lnTo>
                <a:lnTo>
                  <a:pt x="1797956" y="378047"/>
                </a:lnTo>
                <a:lnTo>
                  <a:pt x="3007551" y="87253"/>
                </a:lnTo>
                <a:lnTo>
                  <a:pt x="3059546" y="103002"/>
                </a:lnTo>
                <a:lnTo>
                  <a:pt x="3105488" y="118918"/>
                </a:lnTo>
                <a:lnTo>
                  <a:pt x="3197106" y="151452"/>
                </a:lnTo>
                <a:lnTo>
                  <a:pt x="3242747" y="168160"/>
                </a:lnTo>
                <a:lnTo>
                  <a:pt x="3288254" y="185223"/>
                </a:lnTo>
                <a:lnTo>
                  <a:pt x="3333609" y="202685"/>
                </a:lnTo>
                <a:lnTo>
                  <a:pt x="3378795" y="220591"/>
                </a:lnTo>
                <a:lnTo>
                  <a:pt x="3423794" y="238986"/>
                </a:lnTo>
                <a:lnTo>
                  <a:pt x="3443936" y="247498"/>
                </a:lnTo>
                <a:lnTo>
                  <a:pt x="3443936" y="545620"/>
                </a:lnTo>
                <a:close/>
              </a:path>
            </a:pathLst>
          </a:custGeom>
          <a:solidFill>
            <a:srgbClr val="8AB6D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927412" y="1830843"/>
            <a:ext cx="14434819" cy="7666990"/>
            <a:chOff x="1927412" y="1830843"/>
            <a:chExt cx="14434819" cy="7666990"/>
          </a:xfrm>
        </p:grpSpPr>
        <p:sp>
          <p:nvSpPr>
            <p:cNvPr id="7" name="object 7"/>
            <p:cNvSpPr/>
            <p:nvPr/>
          </p:nvSpPr>
          <p:spPr>
            <a:xfrm>
              <a:off x="1927402" y="1830843"/>
              <a:ext cx="14434819" cy="1199515"/>
            </a:xfrm>
            <a:custGeom>
              <a:avLst/>
              <a:gdLst/>
              <a:ahLst/>
              <a:cxnLst/>
              <a:rect l="l" t="t" r="r" b="b"/>
              <a:pathLst>
                <a:path w="14434819" h="1199514">
                  <a:moveTo>
                    <a:pt x="14434693" y="0"/>
                  </a:moveTo>
                  <a:lnTo>
                    <a:pt x="14434693" y="0"/>
                  </a:lnTo>
                  <a:lnTo>
                    <a:pt x="0" y="0"/>
                  </a:lnTo>
                  <a:lnTo>
                    <a:pt x="0" y="1199476"/>
                  </a:lnTo>
                  <a:lnTo>
                    <a:pt x="14434693" y="1199476"/>
                  </a:lnTo>
                  <a:lnTo>
                    <a:pt x="14434693" y="0"/>
                  </a:lnTo>
                  <a:close/>
                </a:path>
              </a:pathLst>
            </a:custGeom>
            <a:solidFill>
              <a:srgbClr val="93C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27412" y="3025548"/>
              <a:ext cx="3321050" cy="6471920"/>
            </a:xfrm>
            <a:custGeom>
              <a:avLst/>
              <a:gdLst/>
              <a:ahLst/>
              <a:cxnLst/>
              <a:rect l="l" t="t" r="r" b="b"/>
              <a:pathLst>
                <a:path w="3321050" h="6471920">
                  <a:moveTo>
                    <a:pt x="3320938" y="6471813"/>
                  </a:moveTo>
                  <a:lnTo>
                    <a:pt x="0" y="6471813"/>
                  </a:lnTo>
                  <a:lnTo>
                    <a:pt x="0" y="0"/>
                  </a:lnTo>
                  <a:lnTo>
                    <a:pt x="3320938" y="0"/>
                  </a:lnTo>
                  <a:lnTo>
                    <a:pt x="3320938" y="6471813"/>
                  </a:lnTo>
                  <a:close/>
                </a:path>
              </a:pathLst>
            </a:custGeom>
            <a:solidFill>
              <a:srgbClr val="8EB9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43576" y="3025558"/>
              <a:ext cx="11118850" cy="6471920"/>
            </a:xfrm>
            <a:custGeom>
              <a:avLst/>
              <a:gdLst/>
              <a:ahLst/>
              <a:cxnLst/>
              <a:rect l="l" t="t" r="r" b="b"/>
              <a:pathLst>
                <a:path w="11118850" h="6471920">
                  <a:moveTo>
                    <a:pt x="11118520" y="0"/>
                  </a:moveTo>
                  <a:lnTo>
                    <a:pt x="11118520" y="0"/>
                  </a:lnTo>
                  <a:lnTo>
                    <a:pt x="0" y="0"/>
                  </a:lnTo>
                  <a:lnTo>
                    <a:pt x="0" y="6471806"/>
                  </a:lnTo>
                  <a:lnTo>
                    <a:pt x="11118520" y="6471806"/>
                  </a:lnTo>
                  <a:lnTo>
                    <a:pt x="11118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737523" y="2020128"/>
            <a:ext cx="1179830" cy="741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94615">
              <a:lnSpc>
                <a:spcPct val="117400"/>
              </a:lnSpc>
              <a:spcBef>
                <a:spcPts val="95"/>
              </a:spcBef>
            </a:pPr>
            <a:r>
              <a:rPr dirty="0" sz="2000" spc="65">
                <a:latin typeface="Trebuchet MS"/>
                <a:cs typeface="Trebuchet MS"/>
              </a:rPr>
              <a:t>Журнал </a:t>
            </a:r>
            <a:r>
              <a:rPr dirty="0" sz="2000" spc="70">
                <a:latin typeface="Trebuchet MS"/>
                <a:cs typeface="Trebuchet MS"/>
              </a:rPr>
              <a:t> </a:t>
            </a:r>
            <a:r>
              <a:rPr dirty="0" sz="2000" spc="125">
                <a:latin typeface="Trebuchet MS"/>
                <a:cs typeface="Trebuchet MS"/>
              </a:rPr>
              <a:t>р</a:t>
            </a:r>
            <a:r>
              <a:rPr dirty="0" sz="2000" spc="65">
                <a:latin typeface="Trebuchet MS"/>
                <a:cs typeface="Trebuchet MS"/>
              </a:rPr>
              <a:t>а</a:t>
            </a:r>
            <a:r>
              <a:rPr dirty="0" sz="2000" spc="105">
                <a:latin typeface="Trebuchet MS"/>
                <a:cs typeface="Trebuchet MS"/>
              </a:rPr>
              <a:t>с</a:t>
            </a:r>
            <a:r>
              <a:rPr dirty="0" sz="2000" spc="-10">
                <a:latin typeface="Trebuchet MS"/>
                <a:cs typeface="Trebuchet MS"/>
              </a:rPr>
              <a:t>х</a:t>
            </a:r>
            <a:r>
              <a:rPr dirty="0" sz="2000" spc="120">
                <a:latin typeface="Trebuchet MS"/>
                <a:cs typeface="Trebuchet MS"/>
              </a:rPr>
              <a:t>о</a:t>
            </a:r>
            <a:r>
              <a:rPr dirty="0" sz="2000">
                <a:latin typeface="Trebuchet MS"/>
                <a:cs typeface="Trebuchet MS"/>
              </a:rPr>
              <a:t>д</a:t>
            </a:r>
            <a:r>
              <a:rPr dirty="0" sz="2000" spc="120">
                <a:latin typeface="Trebuchet MS"/>
                <a:cs typeface="Trebuchet MS"/>
              </a:rPr>
              <a:t>о</a:t>
            </a:r>
            <a:r>
              <a:rPr dirty="0" sz="2000" spc="20">
                <a:latin typeface="Trebuchet MS"/>
                <a:cs typeface="Trebuchet MS"/>
              </a:rPr>
              <a:t>в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26305" y="2254108"/>
            <a:ext cx="1105535" cy="3327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30">
                <a:latin typeface="Trebuchet MS"/>
                <a:cs typeface="Trebuchet MS"/>
              </a:rPr>
              <a:t>Финансы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53530" y="2254108"/>
            <a:ext cx="1142365" cy="3327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130">
                <a:latin typeface="Trebuchet MS"/>
                <a:cs typeface="Trebuchet MS"/>
              </a:rPr>
              <a:t>Moneyon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09549" y="2254108"/>
            <a:ext cx="1328420" cy="3327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35">
                <a:latin typeface="Trebuchet MS"/>
                <a:cs typeface="Trebuchet MS"/>
              </a:rPr>
              <a:t>Дзен-мани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49166" y="2254108"/>
            <a:ext cx="1308735" cy="3327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395">
                <a:latin typeface="Trebuchet MS"/>
                <a:cs typeface="Trebuchet MS"/>
              </a:rPr>
              <a:t>W</a:t>
            </a:r>
            <a:r>
              <a:rPr dirty="0" sz="2000" spc="85">
                <a:latin typeface="Trebuchet MS"/>
                <a:cs typeface="Trebuchet MS"/>
              </a:rPr>
              <a:t>e</a:t>
            </a:r>
            <a:r>
              <a:rPr dirty="0" sz="2000" spc="120">
                <a:latin typeface="Trebuchet MS"/>
                <a:cs typeface="Trebuchet MS"/>
              </a:rPr>
              <a:t>b</a:t>
            </a:r>
            <a:r>
              <a:rPr dirty="0" sz="2000" spc="130">
                <a:latin typeface="Trebuchet MS"/>
                <a:cs typeface="Trebuchet MS"/>
              </a:rPr>
              <a:t>F</a:t>
            </a:r>
            <a:r>
              <a:rPr dirty="0" sz="2000" spc="-135">
                <a:latin typeface="Trebuchet MS"/>
                <a:cs typeface="Trebuchet MS"/>
              </a:rPr>
              <a:t>i</a:t>
            </a:r>
            <a:r>
              <a:rPr dirty="0" sz="2000" spc="75">
                <a:latin typeface="Trebuchet MS"/>
                <a:cs typeface="Trebuchet MS"/>
              </a:rPr>
              <a:t>n</a:t>
            </a:r>
            <a:r>
              <a:rPr dirty="0" sz="2000" spc="220">
                <a:latin typeface="Trebuchet MS"/>
                <a:cs typeface="Trebuchet MS"/>
              </a:rPr>
              <a:t>U</a:t>
            </a:r>
            <a:r>
              <a:rPr dirty="0" sz="2000" spc="125">
                <a:latin typeface="Trebuchet MS"/>
                <a:cs typeface="Trebuchet MS"/>
              </a:rPr>
              <a:t>p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0424" y="3138568"/>
            <a:ext cx="3235325" cy="6064885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dirty="0" sz="2000" spc="25">
                <a:latin typeface="Trebuchet MS"/>
                <a:cs typeface="Trebuchet MS"/>
              </a:rPr>
              <a:t>Верификация</a:t>
            </a:r>
            <a:endParaRPr sz="2000">
              <a:latin typeface="Trebuchet MS"/>
              <a:cs typeface="Trebuchet MS"/>
            </a:endParaRPr>
          </a:p>
          <a:p>
            <a:pPr algn="ctr" marL="12065" marR="5080">
              <a:lnSpc>
                <a:spcPct val="114599"/>
              </a:lnSpc>
              <a:spcBef>
                <a:spcPts val="65"/>
              </a:spcBef>
            </a:pPr>
            <a:r>
              <a:rPr dirty="0" sz="1650" spc="25">
                <a:latin typeface="Trebuchet MS"/>
                <a:cs typeface="Trebuchet MS"/>
              </a:rPr>
              <a:t>(Сканер</a:t>
            </a:r>
            <a:r>
              <a:rPr dirty="0" sz="1650" spc="-110">
                <a:latin typeface="Trebuchet MS"/>
                <a:cs typeface="Trebuchet MS"/>
              </a:rPr>
              <a:t> </a:t>
            </a:r>
            <a:r>
              <a:rPr dirty="0" sz="1650" spc="25">
                <a:latin typeface="Trebuchet MS"/>
                <a:cs typeface="Trebuchet MS"/>
              </a:rPr>
              <a:t>отпечатка</a:t>
            </a:r>
            <a:r>
              <a:rPr dirty="0" sz="1650" spc="-10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пальца/лица, </a:t>
            </a:r>
            <a:r>
              <a:rPr dirty="0" sz="1650" spc="-484">
                <a:latin typeface="Trebuchet MS"/>
                <a:cs typeface="Trebuchet MS"/>
              </a:rPr>
              <a:t> </a:t>
            </a:r>
            <a:r>
              <a:rPr dirty="0" sz="1650" spc="25">
                <a:latin typeface="Trebuchet MS"/>
                <a:cs typeface="Trebuchet MS"/>
              </a:rPr>
              <a:t>пароль</a:t>
            </a:r>
            <a:r>
              <a:rPr dirty="0" sz="1650" spc="-85">
                <a:latin typeface="Trebuchet MS"/>
                <a:cs typeface="Trebuchet MS"/>
              </a:rPr>
              <a:t> </a:t>
            </a:r>
            <a:r>
              <a:rPr dirty="0" sz="1650" spc="20">
                <a:latin typeface="Trebuchet MS"/>
                <a:cs typeface="Trebuchet MS"/>
              </a:rPr>
              <a:t>и</a:t>
            </a:r>
            <a:r>
              <a:rPr dirty="0" sz="1650" spc="-85">
                <a:latin typeface="Trebuchet MS"/>
                <a:cs typeface="Trebuchet MS"/>
              </a:rPr>
              <a:t> </a:t>
            </a:r>
            <a:r>
              <a:rPr dirty="0" sz="1650" spc="-30">
                <a:latin typeface="Trebuchet MS"/>
                <a:cs typeface="Trebuchet MS"/>
              </a:rPr>
              <a:t>логин,</a:t>
            </a:r>
            <a:r>
              <a:rPr dirty="0" sz="1650" spc="-8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телефон)</a:t>
            </a:r>
            <a:endParaRPr sz="16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664"/>
              </a:spcBef>
            </a:pPr>
            <a:r>
              <a:rPr dirty="0" sz="2000" spc="30">
                <a:latin typeface="Trebuchet MS"/>
                <a:cs typeface="Trebuchet MS"/>
              </a:rPr>
              <a:t>Уведомления</a:t>
            </a:r>
            <a:endParaRPr sz="2000">
              <a:latin typeface="Trebuchet MS"/>
              <a:cs typeface="Trebuchet MS"/>
            </a:endParaRPr>
          </a:p>
          <a:p>
            <a:pPr algn="ctr" marL="266700" marR="259079">
              <a:lnSpc>
                <a:spcPct val="114599"/>
              </a:lnSpc>
              <a:spcBef>
                <a:spcPts val="65"/>
              </a:spcBef>
            </a:pPr>
            <a:r>
              <a:rPr dirty="0" sz="1650" spc="-5">
                <a:latin typeface="Trebuchet MS"/>
                <a:cs typeface="Trebuchet MS"/>
              </a:rPr>
              <a:t>(Есть </a:t>
            </a:r>
            <a:r>
              <a:rPr dirty="0" sz="1650" spc="-10">
                <a:latin typeface="Trebuchet MS"/>
                <a:cs typeface="Trebuchet MS"/>
              </a:rPr>
              <a:t>ли </a:t>
            </a:r>
            <a:r>
              <a:rPr dirty="0" sz="1650" spc="25">
                <a:latin typeface="Trebuchet MS"/>
                <a:cs typeface="Trebuchet MS"/>
              </a:rPr>
              <a:t>возможность </a:t>
            </a:r>
            <a:r>
              <a:rPr dirty="0" sz="1650" spc="30">
                <a:latin typeface="Trebuchet MS"/>
                <a:cs typeface="Trebuchet MS"/>
              </a:rPr>
              <a:t> </a:t>
            </a:r>
            <a:r>
              <a:rPr dirty="0" sz="1650" spc="-5">
                <a:latin typeface="Trebuchet MS"/>
                <a:cs typeface="Trebuchet MS"/>
              </a:rPr>
              <a:t>подключить</a:t>
            </a:r>
            <a:r>
              <a:rPr dirty="0" sz="1650" spc="-100">
                <a:latin typeface="Trebuchet MS"/>
                <a:cs typeface="Trebuchet MS"/>
              </a:rPr>
              <a:t> </a:t>
            </a:r>
            <a:r>
              <a:rPr dirty="0" sz="1650" spc="20">
                <a:latin typeface="Trebuchet MS"/>
                <a:cs typeface="Trebuchet MS"/>
              </a:rPr>
              <a:t>уведомления</a:t>
            </a:r>
            <a:r>
              <a:rPr dirty="0" sz="1650" spc="-100">
                <a:latin typeface="Trebuchet MS"/>
                <a:cs typeface="Trebuchet MS"/>
              </a:rPr>
              <a:t> </a:t>
            </a:r>
            <a:r>
              <a:rPr dirty="0" sz="1650" spc="95">
                <a:latin typeface="Trebuchet MS"/>
                <a:cs typeface="Trebuchet MS"/>
              </a:rPr>
              <a:t>о </a:t>
            </a:r>
            <a:r>
              <a:rPr dirty="0" sz="1650" spc="-484">
                <a:latin typeface="Trebuchet MS"/>
                <a:cs typeface="Trebuchet MS"/>
              </a:rPr>
              <a:t> </a:t>
            </a:r>
            <a:r>
              <a:rPr dirty="0" sz="1650" spc="35">
                <a:latin typeface="Trebuchet MS"/>
                <a:cs typeface="Trebuchet MS"/>
              </a:rPr>
              <a:t>возврате</a:t>
            </a:r>
            <a:r>
              <a:rPr dirty="0" sz="1650" spc="-85">
                <a:latin typeface="Trebuchet MS"/>
                <a:cs typeface="Trebuchet MS"/>
              </a:rPr>
              <a:t> </a:t>
            </a:r>
            <a:r>
              <a:rPr dirty="0" sz="1650" spc="-15">
                <a:latin typeface="Trebuchet MS"/>
                <a:cs typeface="Trebuchet MS"/>
              </a:rPr>
              <a:t>долга)</a:t>
            </a:r>
            <a:endParaRPr sz="1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2000" spc="85">
                <a:latin typeface="Trebuchet MS"/>
                <a:cs typeface="Trebuchet MS"/>
              </a:rPr>
              <a:t>Экспорт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dirty="0" sz="1650" spc="-20">
                <a:latin typeface="Trebuchet MS"/>
                <a:cs typeface="Trebuchet MS"/>
              </a:rPr>
              <a:t>(данных</a:t>
            </a:r>
            <a:r>
              <a:rPr dirty="0" sz="1650" spc="-100">
                <a:latin typeface="Trebuchet MS"/>
                <a:cs typeface="Trebuchet MS"/>
              </a:rPr>
              <a:t> </a:t>
            </a:r>
            <a:r>
              <a:rPr dirty="0" sz="1650" spc="10">
                <a:latin typeface="Trebuchet MS"/>
                <a:cs typeface="Trebuchet MS"/>
              </a:rPr>
              <a:t>в</a:t>
            </a:r>
            <a:r>
              <a:rPr dirty="0" sz="1650" spc="-95">
                <a:latin typeface="Trebuchet MS"/>
                <a:cs typeface="Trebuchet MS"/>
              </a:rPr>
              <a:t> </a:t>
            </a:r>
            <a:r>
              <a:rPr dirty="0" sz="1650" spc="65">
                <a:latin typeface="Trebuchet MS"/>
                <a:cs typeface="Trebuchet MS"/>
              </a:rPr>
              <a:t>XLSX,</a:t>
            </a:r>
            <a:r>
              <a:rPr dirty="0" sz="1650" spc="-95">
                <a:latin typeface="Trebuchet MS"/>
                <a:cs typeface="Trebuchet MS"/>
              </a:rPr>
              <a:t> </a:t>
            </a:r>
            <a:r>
              <a:rPr dirty="0" sz="1650" spc="85">
                <a:latin typeface="Trebuchet MS"/>
                <a:cs typeface="Trebuchet MS"/>
              </a:rPr>
              <a:t>CSV)</a:t>
            </a:r>
            <a:endParaRPr sz="1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2000" spc="-5">
                <a:latin typeface="Trebuchet MS"/>
                <a:cs typeface="Trebuchet MS"/>
              </a:rPr>
              <a:t>График</a:t>
            </a:r>
            <a:endParaRPr sz="2000">
              <a:latin typeface="Trebuchet MS"/>
              <a:cs typeface="Trebuchet MS"/>
            </a:endParaRPr>
          </a:p>
          <a:p>
            <a:pPr algn="ctr" marL="128270" marR="120650">
              <a:lnSpc>
                <a:spcPct val="114599"/>
              </a:lnSpc>
              <a:spcBef>
                <a:spcPts val="65"/>
              </a:spcBef>
            </a:pPr>
            <a:r>
              <a:rPr dirty="0" sz="1650" spc="40">
                <a:latin typeface="Trebuchet MS"/>
                <a:cs typeface="Trebuchet MS"/>
              </a:rPr>
              <a:t>(построение </a:t>
            </a:r>
            <a:r>
              <a:rPr dirty="0" sz="1650" spc="-10">
                <a:latin typeface="Trebuchet MS"/>
                <a:cs typeface="Trebuchet MS"/>
              </a:rPr>
              <a:t>столбчатых, </a:t>
            </a:r>
            <a:r>
              <a:rPr dirty="0" sz="1650" spc="-5">
                <a:latin typeface="Trebuchet MS"/>
                <a:cs typeface="Trebuchet MS"/>
              </a:rPr>
              <a:t> </a:t>
            </a:r>
            <a:r>
              <a:rPr dirty="0" sz="1650" spc="-15">
                <a:latin typeface="Trebuchet MS"/>
                <a:cs typeface="Trebuchet MS"/>
              </a:rPr>
              <a:t>круговых,</a:t>
            </a:r>
            <a:r>
              <a:rPr dirty="0" sz="1650" spc="-95">
                <a:latin typeface="Trebuchet MS"/>
                <a:cs typeface="Trebuchet MS"/>
              </a:rPr>
              <a:t> </a:t>
            </a:r>
            <a:r>
              <a:rPr dirty="0" sz="1650" spc="-25">
                <a:latin typeface="Trebuchet MS"/>
                <a:cs typeface="Trebuchet MS"/>
              </a:rPr>
              <a:t>линейных,</a:t>
            </a:r>
            <a:r>
              <a:rPr dirty="0" sz="1650" spc="-95">
                <a:latin typeface="Trebuchet MS"/>
                <a:cs typeface="Trebuchet MS"/>
              </a:rPr>
              <a:t> </a:t>
            </a:r>
            <a:r>
              <a:rPr dirty="0" sz="1650" spc="-5">
                <a:latin typeface="Trebuchet MS"/>
                <a:cs typeface="Trebuchet MS"/>
              </a:rPr>
              <a:t>точечных </a:t>
            </a:r>
            <a:r>
              <a:rPr dirty="0" sz="1650" spc="-48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диаграмм)</a:t>
            </a:r>
            <a:endParaRPr sz="1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2000" spc="35">
                <a:latin typeface="Trebuchet MS"/>
                <a:cs typeface="Trebuchet MS"/>
              </a:rPr>
              <a:t>Реклама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dirty="0" sz="1650" spc="-10">
                <a:latin typeface="Trebuchet MS"/>
                <a:cs typeface="Trebuchet MS"/>
              </a:rPr>
              <a:t>(ее</a:t>
            </a:r>
            <a:r>
              <a:rPr dirty="0" sz="1650" spc="-105">
                <a:latin typeface="Trebuchet MS"/>
                <a:cs typeface="Trebuchet MS"/>
              </a:rPr>
              <a:t> </a:t>
            </a:r>
            <a:r>
              <a:rPr dirty="0" sz="1650" spc="30">
                <a:latin typeface="Trebuchet MS"/>
                <a:cs typeface="Trebuchet MS"/>
              </a:rPr>
              <a:t>отсутствие)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22071" y="580728"/>
            <a:ext cx="1490345" cy="878205"/>
          </a:xfrm>
          <a:custGeom>
            <a:avLst/>
            <a:gdLst/>
            <a:ahLst/>
            <a:cxnLst/>
            <a:rect l="l" t="t" r="r" b="b"/>
            <a:pathLst>
              <a:path w="1490345" h="878205">
                <a:moveTo>
                  <a:pt x="83939" y="390227"/>
                </a:moveTo>
                <a:lnTo>
                  <a:pt x="215800" y="390227"/>
                </a:lnTo>
                <a:lnTo>
                  <a:pt x="498574" y="6250"/>
                </a:lnTo>
                <a:lnTo>
                  <a:pt x="596205" y="6250"/>
                </a:lnTo>
                <a:lnTo>
                  <a:pt x="292596" y="423267"/>
                </a:lnTo>
                <a:lnTo>
                  <a:pt x="627756" y="871835"/>
                </a:lnTo>
                <a:lnTo>
                  <a:pt x="530125" y="871835"/>
                </a:lnTo>
                <a:lnTo>
                  <a:pt x="222944" y="465831"/>
                </a:lnTo>
                <a:lnTo>
                  <a:pt x="83939" y="465831"/>
                </a:lnTo>
                <a:lnTo>
                  <a:pt x="83939" y="871835"/>
                </a:lnTo>
                <a:lnTo>
                  <a:pt x="0" y="871835"/>
                </a:lnTo>
                <a:lnTo>
                  <a:pt x="0" y="6250"/>
                </a:lnTo>
                <a:lnTo>
                  <a:pt x="83939" y="6250"/>
                </a:lnTo>
                <a:lnTo>
                  <a:pt x="83939" y="390227"/>
                </a:lnTo>
                <a:close/>
              </a:path>
              <a:path w="1490345" h="878205">
                <a:moveTo>
                  <a:pt x="1083761" y="877788"/>
                </a:moveTo>
                <a:lnTo>
                  <a:pt x="1039615" y="875481"/>
                </a:lnTo>
                <a:lnTo>
                  <a:pt x="997366" y="868560"/>
                </a:lnTo>
                <a:lnTo>
                  <a:pt x="957015" y="857026"/>
                </a:lnTo>
                <a:lnTo>
                  <a:pt x="918562" y="840878"/>
                </a:lnTo>
                <a:lnTo>
                  <a:pt x="882397" y="820749"/>
                </a:lnTo>
                <a:lnTo>
                  <a:pt x="848910" y="797569"/>
                </a:lnTo>
                <a:lnTo>
                  <a:pt x="818103" y="771338"/>
                </a:lnTo>
                <a:lnTo>
                  <a:pt x="789974" y="742056"/>
                </a:lnTo>
                <a:lnTo>
                  <a:pt x="764692" y="710151"/>
                </a:lnTo>
                <a:lnTo>
                  <a:pt x="742424" y="676051"/>
                </a:lnTo>
                <a:lnTo>
                  <a:pt x="723169" y="639756"/>
                </a:lnTo>
                <a:lnTo>
                  <a:pt x="706928" y="601265"/>
                </a:lnTo>
                <a:lnTo>
                  <a:pt x="694166" y="561323"/>
                </a:lnTo>
                <a:lnTo>
                  <a:pt x="685051" y="520972"/>
                </a:lnTo>
                <a:lnTo>
                  <a:pt x="679581" y="480212"/>
                </a:lnTo>
                <a:lnTo>
                  <a:pt x="677758" y="439042"/>
                </a:lnTo>
                <a:lnTo>
                  <a:pt x="679693" y="396199"/>
                </a:lnTo>
                <a:lnTo>
                  <a:pt x="685497" y="354285"/>
                </a:lnTo>
                <a:lnTo>
                  <a:pt x="695171" y="313301"/>
                </a:lnTo>
                <a:lnTo>
                  <a:pt x="708714" y="273248"/>
                </a:lnTo>
                <a:lnTo>
                  <a:pt x="725811" y="234794"/>
                </a:lnTo>
                <a:lnTo>
                  <a:pt x="745847" y="198611"/>
                </a:lnTo>
                <a:lnTo>
                  <a:pt x="768822" y="164696"/>
                </a:lnTo>
                <a:lnTo>
                  <a:pt x="794737" y="133052"/>
                </a:lnTo>
                <a:lnTo>
                  <a:pt x="823461" y="104105"/>
                </a:lnTo>
                <a:lnTo>
                  <a:pt x="854566" y="78283"/>
                </a:lnTo>
                <a:lnTo>
                  <a:pt x="888052" y="55587"/>
                </a:lnTo>
                <a:lnTo>
                  <a:pt x="923920" y="36016"/>
                </a:lnTo>
                <a:lnTo>
                  <a:pt x="961890" y="20259"/>
                </a:lnTo>
                <a:lnTo>
                  <a:pt x="1001385" y="9004"/>
                </a:lnTo>
                <a:lnTo>
                  <a:pt x="1042406" y="2251"/>
                </a:lnTo>
                <a:lnTo>
                  <a:pt x="1084952" y="0"/>
                </a:lnTo>
                <a:lnTo>
                  <a:pt x="1129098" y="2399"/>
                </a:lnTo>
                <a:lnTo>
                  <a:pt x="1171347" y="9599"/>
                </a:lnTo>
                <a:lnTo>
                  <a:pt x="1211698" y="21598"/>
                </a:lnTo>
                <a:lnTo>
                  <a:pt x="1250151" y="38397"/>
                </a:lnTo>
                <a:lnTo>
                  <a:pt x="1286279" y="59084"/>
                </a:lnTo>
                <a:lnTo>
                  <a:pt x="1319654" y="82748"/>
                </a:lnTo>
                <a:lnTo>
                  <a:pt x="1350275" y="109388"/>
                </a:lnTo>
                <a:lnTo>
                  <a:pt x="1378143" y="139005"/>
                </a:lnTo>
                <a:lnTo>
                  <a:pt x="1403146" y="171152"/>
                </a:lnTo>
                <a:lnTo>
                  <a:pt x="1425173" y="205382"/>
                </a:lnTo>
                <a:lnTo>
                  <a:pt x="1444223" y="241696"/>
                </a:lnTo>
                <a:lnTo>
                  <a:pt x="1460296" y="280094"/>
                </a:lnTo>
                <a:lnTo>
                  <a:pt x="1473189" y="319571"/>
                </a:lnTo>
                <a:lnTo>
                  <a:pt x="1482397" y="359419"/>
                </a:lnTo>
                <a:lnTo>
                  <a:pt x="1487923" y="399640"/>
                </a:lnTo>
                <a:lnTo>
                  <a:pt x="1489764" y="440233"/>
                </a:lnTo>
                <a:lnTo>
                  <a:pt x="1487811" y="483077"/>
                </a:lnTo>
                <a:lnTo>
                  <a:pt x="1481951" y="524991"/>
                </a:lnTo>
                <a:lnTo>
                  <a:pt x="1472184" y="565974"/>
                </a:lnTo>
                <a:lnTo>
                  <a:pt x="1458510" y="606028"/>
                </a:lnTo>
                <a:lnTo>
                  <a:pt x="1441581" y="644444"/>
                </a:lnTo>
                <a:lnTo>
                  <a:pt x="1421750" y="680516"/>
                </a:lnTo>
                <a:lnTo>
                  <a:pt x="1399016" y="714244"/>
                </a:lnTo>
                <a:lnTo>
                  <a:pt x="1373381" y="745628"/>
                </a:lnTo>
                <a:lnTo>
                  <a:pt x="1345029" y="774315"/>
                </a:lnTo>
                <a:lnTo>
                  <a:pt x="1314147" y="799951"/>
                </a:lnTo>
                <a:lnTo>
                  <a:pt x="1280735" y="822535"/>
                </a:lnTo>
                <a:lnTo>
                  <a:pt x="1244793" y="842069"/>
                </a:lnTo>
                <a:lnTo>
                  <a:pt x="1206823" y="857696"/>
                </a:lnTo>
                <a:lnTo>
                  <a:pt x="1167328" y="868858"/>
                </a:lnTo>
                <a:lnTo>
                  <a:pt x="1126307" y="875555"/>
                </a:lnTo>
                <a:lnTo>
                  <a:pt x="1083761" y="877788"/>
                </a:lnTo>
                <a:close/>
              </a:path>
              <a:path w="1490345" h="878205">
                <a:moveTo>
                  <a:pt x="763185" y="439042"/>
                </a:moveTo>
                <a:lnTo>
                  <a:pt x="768915" y="508322"/>
                </a:lnTo>
                <a:lnTo>
                  <a:pt x="786105" y="575071"/>
                </a:lnTo>
                <a:lnTo>
                  <a:pt x="814159" y="636612"/>
                </a:lnTo>
                <a:lnTo>
                  <a:pt x="851887" y="690860"/>
                </a:lnTo>
                <a:lnTo>
                  <a:pt x="898619" y="736252"/>
                </a:lnTo>
                <a:lnTo>
                  <a:pt x="953090" y="771227"/>
                </a:lnTo>
                <a:lnTo>
                  <a:pt x="1015077" y="793551"/>
                </a:lnTo>
                <a:lnTo>
                  <a:pt x="1083761" y="800992"/>
                </a:lnTo>
                <a:lnTo>
                  <a:pt x="1119517" y="799020"/>
                </a:lnTo>
                <a:lnTo>
                  <a:pt x="1185894" y="783245"/>
                </a:lnTo>
                <a:lnTo>
                  <a:pt x="1245277" y="752307"/>
                </a:lnTo>
                <a:lnTo>
                  <a:pt x="1295878" y="710784"/>
                </a:lnTo>
                <a:lnTo>
                  <a:pt x="1337346" y="659959"/>
                </a:lnTo>
                <a:lnTo>
                  <a:pt x="1369344" y="602065"/>
                </a:lnTo>
                <a:lnTo>
                  <a:pt x="1391612" y="538162"/>
                </a:lnTo>
                <a:lnTo>
                  <a:pt x="1402923" y="472380"/>
                </a:lnTo>
                <a:lnTo>
                  <a:pt x="1404337" y="439042"/>
                </a:lnTo>
                <a:lnTo>
                  <a:pt x="1402849" y="403975"/>
                </a:lnTo>
                <a:lnTo>
                  <a:pt x="1390942" y="335960"/>
                </a:lnTo>
                <a:lnTo>
                  <a:pt x="1367558" y="271369"/>
                </a:lnTo>
                <a:lnTo>
                  <a:pt x="1334369" y="213772"/>
                </a:lnTo>
                <a:lnTo>
                  <a:pt x="1291860" y="164082"/>
                </a:lnTo>
                <a:lnTo>
                  <a:pt x="1241259" y="124197"/>
                </a:lnTo>
                <a:lnTo>
                  <a:pt x="1182992" y="95026"/>
                </a:lnTo>
                <a:lnTo>
                  <a:pt x="1118401" y="80143"/>
                </a:lnTo>
                <a:lnTo>
                  <a:pt x="1083761" y="78283"/>
                </a:lnTo>
                <a:lnTo>
                  <a:pt x="1047987" y="80218"/>
                </a:lnTo>
                <a:lnTo>
                  <a:pt x="981460" y="95696"/>
                </a:lnTo>
                <a:lnTo>
                  <a:pt x="922059" y="125983"/>
                </a:lnTo>
                <a:lnTo>
                  <a:pt x="871458" y="167059"/>
                </a:lnTo>
                <a:lnTo>
                  <a:pt x="829991" y="217847"/>
                </a:lnTo>
                <a:lnTo>
                  <a:pt x="797993" y="275890"/>
                </a:lnTo>
                <a:lnTo>
                  <a:pt x="775743" y="339923"/>
                </a:lnTo>
                <a:lnTo>
                  <a:pt x="764581" y="405705"/>
                </a:lnTo>
                <a:lnTo>
                  <a:pt x="763185" y="439042"/>
                </a:lnTo>
                <a:close/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72896" y="586979"/>
            <a:ext cx="682625" cy="866140"/>
          </a:xfrm>
          <a:custGeom>
            <a:avLst/>
            <a:gdLst/>
            <a:ahLst/>
            <a:cxnLst/>
            <a:rect l="l" t="t" r="r" b="b"/>
            <a:pathLst>
              <a:path w="682625" h="866140">
                <a:moveTo>
                  <a:pt x="682525" y="0"/>
                </a:moveTo>
                <a:lnTo>
                  <a:pt x="682525" y="865584"/>
                </a:lnTo>
                <a:lnTo>
                  <a:pt x="598586" y="865584"/>
                </a:lnTo>
                <a:lnTo>
                  <a:pt x="598586" y="460771"/>
                </a:lnTo>
                <a:lnTo>
                  <a:pt x="85129" y="460771"/>
                </a:lnTo>
                <a:lnTo>
                  <a:pt x="85129" y="865584"/>
                </a:lnTo>
                <a:lnTo>
                  <a:pt x="0" y="865584"/>
                </a:lnTo>
                <a:lnTo>
                  <a:pt x="0" y="0"/>
                </a:lnTo>
                <a:lnTo>
                  <a:pt x="85129" y="0"/>
                </a:lnTo>
                <a:lnTo>
                  <a:pt x="85129" y="385167"/>
                </a:lnTo>
                <a:lnTo>
                  <a:pt x="598586" y="385167"/>
                </a:lnTo>
                <a:lnTo>
                  <a:pt x="598586" y="0"/>
                </a:lnTo>
                <a:lnTo>
                  <a:pt x="682525" y="0"/>
                </a:lnTo>
                <a:close/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77514" y="586979"/>
            <a:ext cx="1362075" cy="874394"/>
          </a:xfrm>
          <a:custGeom>
            <a:avLst/>
            <a:gdLst/>
            <a:ahLst/>
            <a:cxnLst/>
            <a:rect l="l" t="t" r="r" b="b"/>
            <a:pathLst>
              <a:path w="1362075" h="874394">
                <a:moveTo>
                  <a:pt x="83939" y="383976"/>
                </a:moveTo>
                <a:lnTo>
                  <a:pt x="215800" y="383976"/>
                </a:lnTo>
                <a:lnTo>
                  <a:pt x="498574" y="0"/>
                </a:lnTo>
                <a:lnTo>
                  <a:pt x="596205" y="0"/>
                </a:lnTo>
                <a:lnTo>
                  <a:pt x="292596" y="417016"/>
                </a:lnTo>
                <a:lnTo>
                  <a:pt x="627756" y="865584"/>
                </a:lnTo>
                <a:lnTo>
                  <a:pt x="530125" y="865584"/>
                </a:lnTo>
                <a:lnTo>
                  <a:pt x="222944" y="459581"/>
                </a:lnTo>
                <a:lnTo>
                  <a:pt x="83939" y="459581"/>
                </a:lnTo>
                <a:lnTo>
                  <a:pt x="83939" y="865584"/>
                </a:lnTo>
                <a:lnTo>
                  <a:pt x="0" y="865584"/>
                </a:lnTo>
                <a:lnTo>
                  <a:pt x="0" y="0"/>
                </a:lnTo>
                <a:lnTo>
                  <a:pt x="83939" y="0"/>
                </a:lnTo>
                <a:lnTo>
                  <a:pt x="83939" y="383976"/>
                </a:lnTo>
                <a:close/>
              </a:path>
              <a:path w="1362075" h="874394">
                <a:moveTo>
                  <a:pt x="828967" y="874216"/>
                </a:moveTo>
                <a:lnTo>
                  <a:pt x="778961" y="869751"/>
                </a:lnTo>
                <a:lnTo>
                  <a:pt x="734015" y="854571"/>
                </a:lnTo>
                <a:lnTo>
                  <a:pt x="734015" y="780156"/>
                </a:lnTo>
                <a:lnTo>
                  <a:pt x="744452" y="784770"/>
                </a:lnTo>
                <a:lnTo>
                  <a:pt x="755223" y="788789"/>
                </a:lnTo>
                <a:lnTo>
                  <a:pt x="800690" y="798611"/>
                </a:lnTo>
                <a:lnTo>
                  <a:pt x="823014" y="799802"/>
                </a:lnTo>
                <a:lnTo>
                  <a:pt x="833693" y="799393"/>
                </a:lnTo>
                <a:lnTo>
                  <a:pt x="872890" y="789272"/>
                </a:lnTo>
                <a:lnTo>
                  <a:pt x="908163" y="761888"/>
                </a:lnTo>
                <a:lnTo>
                  <a:pt x="934338" y="727174"/>
                </a:lnTo>
                <a:lnTo>
                  <a:pt x="961294" y="677558"/>
                </a:lnTo>
                <a:lnTo>
                  <a:pt x="970354" y="657224"/>
                </a:lnTo>
                <a:lnTo>
                  <a:pt x="650969" y="0"/>
                </a:lnTo>
                <a:lnTo>
                  <a:pt x="741159" y="0"/>
                </a:lnTo>
                <a:lnTo>
                  <a:pt x="1010538" y="564356"/>
                </a:lnTo>
                <a:lnTo>
                  <a:pt x="1271582" y="0"/>
                </a:lnTo>
                <a:lnTo>
                  <a:pt x="1361772" y="0"/>
                </a:lnTo>
                <a:lnTo>
                  <a:pt x="1048340" y="661987"/>
                </a:lnTo>
                <a:lnTo>
                  <a:pt x="1020956" y="716905"/>
                </a:lnTo>
                <a:lnTo>
                  <a:pt x="994762" y="761999"/>
                </a:lnTo>
                <a:lnTo>
                  <a:pt x="969163" y="798388"/>
                </a:lnTo>
                <a:lnTo>
                  <a:pt x="943565" y="827186"/>
                </a:lnTo>
                <a:lnTo>
                  <a:pt x="904163" y="856822"/>
                </a:lnTo>
                <a:lnTo>
                  <a:pt x="861486" y="871463"/>
                </a:lnTo>
                <a:lnTo>
                  <a:pt x="845655" y="873528"/>
                </a:lnTo>
                <a:lnTo>
                  <a:pt x="828967" y="874216"/>
                </a:lnTo>
                <a:close/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71063" y="586979"/>
            <a:ext cx="615950" cy="866140"/>
          </a:xfrm>
          <a:custGeom>
            <a:avLst/>
            <a:gdLst/>
            <a:ahLst/>
            <a:cxnLst/>
            <a:rect l="l" t="t" r="r" b="b"/>
            <a:pathLst>
              <a:path w="615950" h="866140">
                <a:moveTo>
                  <a:pt x="0" y="865584"/>
                </a:moveTo>
                <a:lnTo>
                  <a:pt x="0" y="0"/>
                </a:lnTo>
                <a:lnTo>
                  <a:pt x="358378" y="0"/>
                </a:lnTo>
                <a:lnTo>
                  <a:pt x="412105" y="5953"/>
                </a:lnTo>
                <a:lnTo>
                  <a:pt x="461367" y="23812"/>
                </a:lnTo>
                <a:lnTo>
                  <a:pt x="505122" y="51271"/>
                </a:lnTo>
                <a:lnTo>
                  <a:pt x="542329" y="86022"/>
                </a:lnTo>
                <a:lnTo>
                  <a:pt x="572839" y="127024"/>
                </a:lnTo>
                <a:lnTo>
                  <a:pt x="595907" y="173235"/>
                </a:lnTo>
                <a:lnTo>
                  <a:pt x="610641" y="222125"/>
                </a:lnTo>
                <a:lnTo>
                  <a:pt x="615553" y="271760"/>
                </a:lnTo>
                <a:lnTo>
                  <a:pt x="614399" y="298288"/>
                </a:lnTo>
                <a:lnTo>
                  <a:pt x="605172" y="349783"/>
                </a:lnTo>
                <a:lnTo>
                  <a:pt x="587089" y="398729"/>
                </a:lnTo>
                <a:lnTo>
                  <a:pt x="561491" y="442335"/>
                </a:lnTo>
                <a:lnTo>
                  <a:pt x="528711" y="479952"/>
                </a:lnTo>
                <a:lnTo>
                  <a:pt x="489421" y="510461"/>
                </a:lnTo>
                <a:lnTo>
                  <a:pt x="443879" y="533139"/>
                </a:lnTo>
                <a:lnTo>
                  <a:pt x="392980" y="544748"/>
                </a:lnTo>
                <a:lnTo>
                  <a:pt x="85129" y="546199"/>
                </a:lnTo>
                <a:lnTo>
                  <a:pt x="85129" y="865584"/>
                </a:lnTo>
                <a:lnTo>
                  <a:pt x="0" y="865584"/>
                </a:lnTo>
                <a:close/>
              </a:path>
              <a:path w="615950" h="866140">
                <a:moveTo>
                  <a:pt x="85129" y="470594"/>
                </a:moveTo>
                <a:lnTo>
                  <a:pt x="361949" y="470594"/>
                </a:lnTo>
                <a:lnTo>
                  <a:pt x="380423" y="469571"/>
                </a:lnTo>
                <a:lnTo>
                  <a:pt x="430708" y="454223"/>
                </a:lnTo>
                <a:lnTo>
                  <a:pt x="472231" y="423192"/>
                </a:lnTo>
                <a:lnTo>
                  <a:pt x="503262" y="380627"/>
                </a:lnTo>
                <a:lnTo>
                  <a:pt x="523261" y="328575"/>
                </a:lnTo>
                <a:lnTo>
                  <a:pt x="530125" y="271760"/>
                </a:lnTo>
                <a:lnTo>
                  <a:pt x="529251" y="251928"/>
                </a:lnTo>
                <a:lnTo>
                  <a:pt x="522256" y="213828"/>
                </a:lnTo>
                <a:lnTo>
                  <a:pt x="508527" y="178128"/>
                </a:lnTo>
                <a:lnTo>
                  <a:pt x="478333" y="132754"/>
                </a:lnTo>
                <a:lnTo>
                  <a:pt x="437759" y="99100"/>
                </a:lnTo>
                <a:lnTo>
                  <a:pt x="389185" y="79399"/>
                </a:lnTo>
                <a:lnTo>
                  <a:pt x="354806" y="75604"/>
                </a:lnTo>
                <a:lnTo>
                  <a:pt x="85129" y="75604"/>
                </a:lnTo>
                <a:lnTo>
                  <a:pt x="85129" y="470594"/>
                </a:lnTo>
                <a:close/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830624" y="586979"/>
            <a:ext cx="581660" cy="866140"/>
          </a:xfrm>
          <a:custGeom>
            <a:avLst/>
            <a:gdLst/>
            <a:ahLst/>
            <a:cxnLst/>
            <a:rect l="l" t="t" r="r" b="b"/>
            <a:pathLst>
              <a:path w="581660" h="866140">
                <a:moveTo>
                  <a:pt x="581322" y="789979"/>
                </a:moveTo>
                <a:lnTo>
                  <a:pt x="581322" y="865584"/>
                </a:lnTo>
                <a:lnTo>
                  <a:pt x="0" y="865584"/>
                </a:lnTo>
                <a:lnTo>
                  <a:pt x="0" y="0"/>
                </a:lnTo>
                <a:lnTo>
                  <a:pt x="570606" y="0"/>
                </a:lnTo>
                <a:lnTo>
                  <a:pt x="570606" y="75604"/>
                </a:lnTo>
                <a:lnTo>
                  <a:pt x="85129" y="75604"/>
                </a:lnTo>
                <a:lnTo>
                  <a:pt x="85129" y="387548"/>
                </a:lnTo>
                <a:lnTo>
                  <a:pt x="508396" y="387548"/>
                </a:lnTo>
                <a:lnTo>
                  <a:pt x="508396" y="459581"/>
                </a:lnTo>
                <a:lnTo>
                  <a:pt x="85129" y="459581"/>
                </a:lnTo>
                <a:lnTo>
                  <a:pt x="85129" y="789979"/>
                </a:lnTo>
                <a:lnTo>
                  <a:pt x="581322" y="789979"/>
                </a:lnTo>
                <a:close/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73118" y="586979"/>
            <a:ext cx="682625" cy="866140"/>
          </a:xfrm>
          <a:custGeom>
            <a:avLst/>
            <a:gdLst/>
            <a:ahLst/>
            <a:cxnLst/>
            <a:rect l="l" t="t" r="r" b="b"/>
            <a:pathLst>
              <a:path w="682625" h="866140">
                <a:moveTo>
                  <a:pt x="682525" y="0"/>
                </a:moveTo>
                <a:lnTo>
                  <a:pt x="682525" y="865584"/>
                </a:lnTo>
                <a:lnTo>
                  <a:pt x="598586" y="865584"/>
                </a:lnTo>
                <a:lnTo>
                  <a:pt x="598586" y="460771"/>
                </a:lnTo>
                <a:lnTo>
                  <a:pt x="85129" y="460771"/>
                </a:lnTo>
                <a:lnTo>
                  <a:pt x="85129" y="865584"/>
                </a:lnTo>
                <a:lnTo>
                  <a:pt x="0" y="865584"/>
                </a:lnTo>
                <a:lnTo>
                  <a:pt x="0" y="0"/>
                </a:lnTo>
                <a:lnTo>
                  <a:pt x="85129" y="0"/>
                </a:lnTo>
                <a:lnTo>
                  <a:pt x="85129" y="385167"/>
                </a:lnTo>
                <a:lnTo>
                  <a:pt x="598586" y="385167"/>
                </a:lnTo>
                <a:lnTo>
                  <a:pt x="598586" y="0"/>
                </a:lnTo>
                <a:lnTo>
                  <a:pt x="682525" y="0"/>
                </a:lnTo>
                <a:close/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387545" y="586979"/>
            <a:ext cx="702310" cy="866140"/>
          </a:xfrm>
          <a:custGeom>
            <a:avLst/>
            <a:gdLst/>
            <a:ahLst/>
            <a:cxnLst/>
            <a:rect l="l" t="t" r="r" b="b"/>
            <a:pathLst>
              <a:path w="702309" h="866140">
                <a:moveTo>
                  <a:pt x="702171" y="75604"/>
                </a:moveTo>
                <a:lnTo>
                  <a:pt x="393799" y="75604"/>
                </a:lnTo>
                <a:lnTo>
                  <a:pt x="393799" y="865584"/>
                </a:lnTo>
                <a:lnTo>
                  <a:pt x="308371" y="865584"/>
                </a:lnTo>
                <a:lnTo>
                  <a:pt x="308371" y="75604"/>
                </a:lnTo>
                <a:lnTo>
                  <a:pt x="0" y="75604"/>
                </a:lnTo>
                <a:lnTo>
                  <a:pt x="0" y="0"/>
                </a:lnTo>
                <a:lnTo>
                  <a:pt x="702171" y="0"/>
                </a:lnTo>
                <a:lnTo>
                  <a:pt x="702171" y="75604"/>
                </a:lnTo>
                <a:close/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20229" y="586979"/>
            <a:ext cx="572135" cy="866140"/>
          </a:xfrm>
          <a:custGeom>
            <a:avLst/>
            <a:gdLst/>
            <a:ahLst/>
            <a:cxnLst/>
            <a:rect l="l" t="t" r="r" b="b"/>
            <a:pathLst>
              <a:path w="572134" h="866140">
                <a:moveTo>
                  <a:pt x="0" y="0"/>
                </a:moveTo>
                <a:lnTo>
                  <a:pt x="83939" y="0"/>
                </a:lnTo>
                <a:lnTo>
                  <a:pt x="83939" y="330398"/>
                </a:lnTo>
                <a:lnTo>
                  <a:pt x="288726" y="330398"/>
                </a:lnTo>
                <a:lnTo>
                  <a:pt x="349225" y="334863"/>
                </a:lnTo>
                <a:lnTo>
                  <a:pt x="403919" y="348257"/>
                </a:lnTo>
                <a:lnTo>
                  <a:pt x="452214" y="369986"/>
                </a:lnTo>
                <a:lnTo>
                  <a:pt x="492918" y="400049"/>
                </a:lnTo>
                <a:lnTo>
                  <a:pt x="526033" y="438001"/>
                </a:lnTo>
                <a:lnTo>
                  <a:pt x="550961" y="483989"/>
                </a:lnTo>
                <a:lnTo>
                  <a:pt x="566588" y="537343"/>
                </a:lnTo>
                <a:lnTo>
                  <a:pt x="571797" y="597396"/>
                </a:lnTo>
                <a:lnTo>
                  <a:pt x="570458" y="627738"/>
                </a:lnTo>
                <a:lnTo>
                  <a:pt x="559742" y="683846"/>
                </a:lnTo>
                <a:lnTo>
                  <a:pt x="538664" y="733666"/>
                </a:lnTo>
                <a:lnTo>
                  <a:pt x="509345" y="776082"/>
                </a:lnTo>
                <a:lnTo>
                  <a:pt x="472324" y="810703"/>
                </a:lnTo>
                <a:lnTo>
                  <a:pt x="427824" y="837195"/>
                </a:lnTo>
                <a:lnTo>
                  <a:pt x="376181" y="855370"/>
                </a:lnTo>
                <a:lnTo>
                  <a:pt x="319180" y="864449"/>
                </a:lnTo>
                <a:lnTo>
                  <a:pt x="288726" y="865584"/>
                </a:lnTo>
                <a:lnTo>
                  <a:pt x="0" y="865584"/>
                </a:lnTo>
                <a:lnTo>
                  <a:pt x="0" y="0"/>
                </a:lnTo>
                <a:close/>
              </a:path>
              <a:path w="572134" h="866140">
                <a:moveTo>
                  <a:pt x="83939" y="791170"/>
                </a:moveTo>
                <a:lnTo>
                  <a:pt x="288726" y="791170"/>
                </a:lnTo>
                <a:lnTo>
                  <a:pt x="313562" y="790258"/>
                </a:lnTo>
                <a:lnTo>
                  <a:pt x="357764" y="782966"/>
                </a:lnTo>
                <a:lnTo>
                  <a:pt x="394934" y="768566"/>
                </a:lnTo>
                <a:lnTo>
                  <a:pt x="438745" y="735806"/>
                </a:lnTo>
                <a:lnTo>
                  <a:pt x="468157" y="691325"/>
                </a:lnTo>
                <a:lnTo>
                  <a:pt x="483468" y="637281"/>
                </a:lnTo>
                <a:lnTo>
                  <a:pt x="486370" y="597396"/>
                </a:lnTo>
                <a:lnTo>
                  <a:pt x="485644" y="577080"/>
                </a:lnTo>
                <a:lnTo>
                  <a:pt x="479840" y="538683"/>
                </a:lnTo>
                <a:lnTo>
                  <a:pt x="459953" y="487635"/>
                </a:lnTo>
                <a:lnTo>
                  <a:pt x="425741" y="447470"/>
                </a:lnTo>
                <a:lnTo>
                  <a:pt x="377130" y="419397"/>
                </a:lnTo>
                <a:lnTo>
                  <a:pt x="336574" y="408458"/>
                </a:lnTo>
                <a:lnTo>
                  <a:pt x="288726" y="404812"/>
                </a:lnTo>
                <a:lnTo>
                  <a:pt x="83939" y="404812"/>
                </a:lnTo>
                <a:lnTo>
                  <a:pt x="83939" y="791170"/>
                </a:lnTo>
                <a:close/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911386" y="588170"/>
            <a:ext cx="85725" cy="864869"/>
          </a:xfrm>
          <a:custGeom>
            <a:avLst/>
            <a:gdLst/>
            <a:ahLst/>
            <a:cxnLst/>
            <a:rect l="l" t="t" r="r" b="b"/>
            <a:pathLst>
              <a:path w="85725" h="864869">
                <a:moveTo>
                  <a:pt x="0" y="864393"/>
                </a:moveTo>
                <a:lnTo>
                  <a:pt x="0" y="0"/>
                </a:lnTo>
                <a:lnTo>
                  <a:pt x="85427" y="0"/>
                </a:lnTo>
                <a:lnTo>
                  <a:pt x="85427" y="864393"/>
                </a:lnTo>
                <a:lnTo>
                  <a:pt x="0" y="864393"/>
                </a:lnTo>
                <a:close/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5" name="object 25"/>
          <p:cNvGrpSpPr/>
          <p:nvPr/>
        </p:nvGrpSpPr>
        <p:grpSpPr>
          <a:xfrm>
            <a:off x="1929318" y="1820272"/>
            <a:ext cx="13355955" cy="7506334"/>
            <a:chOff x="1929318" y="1820272"/>
            <a:chExt cx="13355955" cy="7506334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7740" y="3485039"/>
              <a:ext cx="523874" cy="52387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4788" y="3504173"/>
              <a:ext cx="523874" cy="52387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7804" y="3505850"/>
              <a:ext cx="523874" cy="52387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5224" y="3485039"/>
              <a:ext cx="523874" cy="52387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1740" y="4727449"/>
              <a:ext cx="523874" cy="52387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2580" y="4727449"/>
              <a:ext cx="523874" cy="52387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61305" y="4693733"/>
              <a:ext cx="523874" cy="52387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4321" y="4692055"/>
              <a:ext cx="523874" cy="52387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8581" y="6013919"/>
              <a:ext cx="523874" cy="52387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1098" y="6015598"/>
              <a:ext cx="523874" cy="52387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4788" y="6013919"/>
              <a:ext cx="523874" cy="52387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1161" y="6015598"/>
              <a:ext cx="523874" cy="52387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8581" y="7463487"/>
              <a:ext cx="523874" cy="52387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9420" y="7465166"/>
              <a:ext cx="523874" cy="52387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3109" y="7463487"/>
              <a:ext cx="523874" cy="52387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9482" y="7463487"/>
              <a:ext cx="523874" cy="52387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6902" y="8800583"/>
              <a:ext cx="523874" cy="52387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7740" y="8800583"/>
              <a:ext cx="523874" cy="52387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3109" y="8800583"/>
              <a:ext cx="523874" cy="52387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61161" y="8800583"/>
              <a:ext cx="523874" cy="52387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9640" y="8802262"/>
              <a:ext cx="523874" cy="52387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7961" y="3507529"/>
              <a:ext cx="523874" cy="52387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61319" y="6017277"/>
              <a:ext cx="523874" cy="52387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9640" y="7465166"/>
              <a:ext cx="523874" cy="52387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934081" y="1825034"/>
              <a:ext cx="3271520" cy="1205865"/>
            </a:xfrm>
            <a:custGeom>
              <a:avLst/>
              <a:gdLst/>
              <a:ahLst/>
              <a:cxnLst/>
              <a:rect l="l" t="t" r="r" b="b"/>
              <a:pathLst>
                <a:path w="3271520" h="1205864">
                  <a:moveTo>
                    <a:pt x="3271133" y="120553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98345" y="220664"/>
            <a:ext cx="7223759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80"/>
              <a:t>К</a:t>
            </a:r>
            <a:r>
              <a:rPr dirty="0" sz="9600" spc="740"/>
              <a:t>О</a:t>
            </a:r>
            <a:r>
              <a:rPr dirty="0" sz="9600" spc="835"/>
              <a:t>Н</a:t>
            </a:r>
            <a:r>
              <a:rPr dirty="0" sz="9600" spc="-80"/>
              <a:t>К</a:t>
            </a:r>
            <a:r>
              <a:rPr dirty="0" sz="9600" spc="430"/>
              <a:t>У</a:t>
            </a:r>
            <a:r>
              <a:rPr dirty="0" sz="9600" spc="620"/>
              <a:t>Р</a:t>
            </a:r>
            <a:r>
              <a:rPr dirty="0" sz="9600" spc="630"/>
              <a:t>Е</a:t>
            </a:r>
            <a:r>
              <a:rPr dirty="0" sz="9600" spc="835"/>
              <a:t>Н</a:t>
            </a:r>
            <a:r>
              <a:rPr dirty="0" sz="9600" spc="-100"/>
              <a:t>Т</a:t>
            </a:r>
            <a:endParaRPr sz="9600"/>
          </a:p>
        </p:txBody>
      </p:sp>
      <p:sp>
        <p:nvSpPr>
          <p:cNvPr id="52" name="object 52"/>
          <p:cNvSpPr txBox="1"/>
          <p:nvPr/>
        </p:nvSpPr>
        <p:spPr>
          <a:xfrm>
            <a:off x="2270602" y="1988362"/>
            <a:ext cx="2687320" cy="878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097280">
              <a:lnSpc>
                <a:spcPct val="100000"/>
              </a:lnSpc>
              <a:spcBef>
                <a:spcPts val="114"/>
              </a:spcBef>
            </a:pPr>
            <a:r>
              <a:rPr dirty="0" sz="2000" spc="70">
                <a:latin typeface="Trebuchet MS"/>
                <a:cs typeface="Trebuchet MS"/>
              </a:rPr>
              <a:t>Приложение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dirty="0" sz="2000" spc="55">
                <a:latin typeface="Trebuchet MS"/>
                <a:cs typeface="Trebuchet MS"/>
              </a:rPr>
              <a:t>Критерии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53" name="object 5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57961" y="4692055"/>
            <a:ext cx="523874" cy="5238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9832" y="3654575"/>
            <a:ext cx="5571490" cy="6330315"/>
          </a:xfrm>
          <a:custGeom>
            <a:avLst/>
            <a:gdLst/>
            <a:ahLst/>
            <a:cxnLst/>
            <a:rect l="l" t="t" r="r" b="b"/>
            <a:pathLst>
              <a:path w="5571490" h="6330315">
                <a:moveTo>
                  <a:pt x="298048" y="3871309"/>
                </a:moveTo>
                <a:lnTo>
                  <a:pt x="278578" y="3825621"/>
                </a:lnTo>
                <a:lnTo>
                  <a:pt x="261293" y="3779517"/>
                </a:lnTo>
                <a:lnTo>
                  <a:pt x="246236" y="3732992"/>
                </a:lnTo>
                <a:lnTo>
                  <a:pt x="233450" y="3686045"/>
                </a:lnTo>
                <a:lnTo>
                  <a:pt x="222980" y="3638672"/>
                </a:lnTo>
                <a:lnTo>
                  <a:pt x="214870" y="3590871"/>
                </a:lnTo>
                <a:lnTo>
                  <a:pt x="209162" y="3542638"/>
                </a:lnTo>
                <a:lnTo>
                  <a:pt x="205902" y="3493972"/>
                </a:lnTo>
                <a:lnTo>
                  <a:pt x="205132" y="3444868"/>
                </a:lnTo>
                <a:lnTo>
                  <a:pt x="206897" y="3395324"/>
                </a:lnTo>
                <a:lnTo>
                  <a:pt x="211240" y="3345337"/>
                </a:lnTo>
                <a:lnTo>
                  <a:pt x="218206" y="3294904"/>
                </a:lnTo>
                <a:lnTo>
                  <a:pt x="227837" y="3244023"/>
                </a:lnTo>
                <a:lnTo>
                  <a:pt x="240178" y="3192690"/>
                </a:lnTo>
                <a:lnTo>
                  <a:pt x="252652" y="3145342"/>
                </a:lnTo>
                <a:lnTo>
                  <a:pt x="278603" y="3051062"/>
                </a:lnTo>
                <a:lnTo>
                  <a:pt x="373260" y="2723396"/>
                </a:lnTo>
                <a:lnTo>
                  <a:pt x="412788" y="2583930"/>
                </a:lnTo>
                <a:lnTo>
                  <a:pt x="425308" y="2537507"/>
                </a:lnTo>
                <a:lnTo>
                  <a:pt x="437101" y="2490960"/>
                </a:lnTo>
                <a:lnTo>
                  <a:pt x="447955" y="2444234"/>
                </a:lnTo>
                <a:lnTo>
                  <a:pt x="457655" y="2397274"/>
                </a:lnTo>
                <a:lnTo>
                  <a:pt x="465990" y="2350026"/>
                </a:lnTo>
                <a:lnTo>
                  <a:pt x="472747" y="2302436"/>
                </a:lnTo>
                <a:lnTo>
                  <a:pt x="477712" y="2254449"/>
                </a:lnTo>
                <a:lnTo>
                  <a:pt x="480672" y="2206011"/>
                </a:lnTo>
                <a:lnTo>
                  <a:pt x="482464" y="2155958"/>
                </a:lnTo>
                <a:lnTo>
                  <a:pt x="481858" y="2106002"/>
                </a:lnTo>
                <a:lnTo>
                  <a:pt x="478883" y="2056225"/>
                </a:lnTo>
                <a:lnTo>
                  <a:pt x="473566" y="2006711"/>
                </a:lnTo>
                <a:lnTo>
                  <a:pt x="465937" y="1957542"/>
                </a:lnTo>
                <a:lnTo>
                  <a:pt x="456022" y="1908801"/>
                </a:lnTo>
                <a:lnTo>
                  <a:pt x="443851" y="1860570"/>
                </a:lnTo>
                <a:lnTo>
                  <a:pt x="429452" y="1812932"/>
                </a:lnTo>
                <a:lnTo>
                  <a:pt x="412851" y="1765969"/>
                </a:lnTo>
                <a:lnTo>
                  <a:pt x="394079" y="1719764"/>
                </a:lnTo>
                <a:lnTo>
                  <a:pt x="373161" y="1674399"/>
                </a:lnTo>
                <a:lnTo>
                  <a:pt x="349427" y="1628219"/>
                </a:lnTo>
                <a:lnTo>
                  <a:pt x="325252" y="1582252"/>
                </a:lnTo>
                <a:lnTo>
                  <a:pt x="276023" y="1490844"/>
                </a:lnTo>
                <a:lnTo>
                  <a:pt x="177158" y="1309356"/>
                </a:lnTo>
                <a:lnTo>
                  <a:pt x="153792" y="1264037"/>
                </a:lnTo>
                <a:lnTo>
                  <a:pt x="131364" y="1218323"/>
                </a:lnTo>
                <a:lnTo>
                  <a:pt x="110049" y="1172153"/>
                </a:lnTo>
                <a:lnTo>
                  <a:pt x="90021" y="1125464"/>
                </a:lnTo>
                <a:lnTo>
                  <a:pt x="71455" y="1078195"/>
                </a:lnTo>
                <a:lnTo>
                  <a:pt x="54527" y="1030285"/>
                </a:lnTo>
                <a:lnTo>
                  <a:pt x="39412" y="981670"/>
                </a:lnTo>
                <a:lnTo>
                  <a:pt x="26283" y="932289"/>
                </a:lnTo>
                <a:lnTo>
                  <a:pt x="15316" y="882081"/>
                </a:lnTo>
                <a:lnTo>
                  <a:pt x="6393" y="828981"/>
                </a:lnTo>
                <a:lnTo>
                  <a:pt x="1307" y="777294"/>
                </a:lnTo>
                <a:lnTo>
                  <a:pt x="0" y="727005"/>
                </a:lnTo>
                <a:lnTo>
                  <a:pt x="2414" y="678094"/>
                </a:lnTo>
                <a:lnTo>
                  <a:pt x="8491" y="630542"/>
                </a:lnTo>
                <a:lnTo>
                  <a:pt x="18174" y="584332"/>
                </a:lnTo>
                <a:lnTo>
                  <a:pt x="31405" y="539444"/>
                </a:lnTo>
                <a:lnTo>
                  <a:pt x="48125" y="495861"/>
                </a:lnTo>
                <a:lnTo>
                  <a:pt x="68278" y="453565"/>
                </a:lnTo>
                <a:lnTo>
                  <a:pt x="91804" y="412536"/>
                </a:lnTo>
                <a:lnTo>
                  <a:pt x="118647" y="372756"/>
                </a:lnTo>
                <a:lnTo>
                  <a:pt x="148749" y="334207"/>
                </a:lnTo>
                <a:lnTo>
                  <a:pt x="182051" y="296871"/>
                </a:lnTo>
                <a:lnTo>
                  <a:pt x="218496" y="260729"/>
                </a:lnTo>
                <a:lnTo>
                  <a:pt x="258025" y="225763"/>
                </a:lnTo>
                <a:lnTo>
                  <a:pt x="299122" y="193732"/>
                </a:lnTo>
                <a:lnTo>
                  <a:pt x="341236" y="164527"/>
                </a:lnTo>
                <a:lnTo>
                  <a:pt x="384328" y="138055"/>
                </a:lnTo>
                <a:lnTo>
                  <a:pt x="428357" y="114221"/>
                </a:lnTo>
                <a:lnTo>
                  <a:pt x="473281" y="92933"/>
                </a:lnTo>
                <a:lnTo>
                  <a:pt x="519060" y="74097"/>
                </a:lnTo>
                <a:lnTo>
                  <a:pt x="565654" y="57619"/>
                </a:lnTo>
                <a:lnTo>
                  <a:pt x="613021" y="43407"/>
                </a:lnTo>
                <a:lnTo>
                  <a:pt x="661121" y="31367"/>
                </a:lnTo>
                <a:lnTo>
                  <a:pt x="709913" y="21406"/>
                </a:lnTo>
                <a:lnTo>
                  <a:pt x="759356" y="13429"/>
                </a:lnTo>
                <a:lnTo>
                  <a:pt x="809410" y="7345"/>
                </a:lnTo>
                <a:lnTo>
                  <a:pt x="860035" y="3058"/>
                </a:lnTo>
                <a:lnTo>
                  <a:pt x="911188" y="477"/>
                </a:lnTo>
                <a:lnTo>
                  <a:pt x="961474" y="0"/>
                </a:lnTo>
                <a:lnTo>
                  <a:pt x="1011625" y="1881"/>
                </a:lnTo>
                <a:lnTo>
                  <a:pt x="1061540" y="6103"/>
                </a:lnTo>
                <a:lnTo>
                  <a:pt x="1111121" y="12649"/>
                </a:lnTo>
                <a:lnTo>
                  <a:pt x="1160267" y="21501"/>
                </a:lnTo>
                <a:lnTo>
                  <a:pt x="1208879" y="32639"/>
                </a:lnTo>
                <a:lnTo>
                  <a:pt x="1256857" y="46048"/>
                </a:lnTo>
                <a:lnTo>
                  <a:pt x="1306304" y="63673"/>
                </a:lnTo>
                <a:lnTo>
                  <a:pt x="1353344" y="84671"/>
                </a:lnTo>
                <a:lnTo>
                  <a:pt x="1398154" y="108820"/>
                </a:lnTo>
                <a:lnTo>
                  <a:pt x="1440911" y="135899"/>
                </a:lnTo>
                <a:lnTo>
                  <a:pt x="1481794" y="165686"/>
                </a:lnTo>
                <a:lnTo>
                  <a:pt x="1520979" y="197959"/>
                </a:lnTo>
                <a:lnTo>
                  <a:pt x="1558643" y="232497"/>
                </a:lnTo>
                <a:lnTo>
                  <a:pt x="1594964" y="269078"/>
                </a:lnTo>
                <a:lnTo>
                  <a:pt x="1630119" y="307480"/>
                </a:lnTo>
                <a:lnTo>
                  <a:pt x="1663732" y="347143"/>
                </a:lnTo>
                <a:lnTo>
                  <a:pt x="1695812" y="387769"/>
                </a:lnTo>
                <a:lnTo>
                  <a:pt x="1726472" y="429287"/>
                </a:lnTo>
                <a:lnTo>
                  <a:pt x="1755830" y="471626"/>
                </a:lnTo>
                <a:lnTo>
                  <a:pt x="1784002" y="514713"/>
                </a:lnTo>
                <a:lnTo>
                  <a:pt x="1811103" y="558478"/>
                </a:lnTo>
                <a:lnTo>
                  <a:pt x="1837248" y="602849"/>
                </a:lnTo>
                <a:lnTo>
                  <a:pt x="1862555" y="647755"/>
                </a:lnTo>
                <a:lnTo>
                  <a:pt x="1887139" y="693122"/>
                </a:lnTo>
                <a:lnTo>
                  <a:pt x="1911116" y="738881"/>
                </a:lnTo>
                <a:lnTo>
                  <a:pt x="2026047" y="962227"/>
                </a:lnTo>
                <a:lnTo>
                  <a:pt x="2045869" y="1007484"/>
                </a:lnTo>
                <a:lnTo>
                  <a:pt x="2064718" y="1053145"/>
                </a:lnTo>
                <a:lnTo>
                  <a:pt x="2082586" y="1099193"/>
                </a:lnTo>
                <a:lnTo>
                  <a:pt x="2099465" y="1145610"/>
                </a:lnTo>
                <a:lnTo>
                  <a:pt x="2115349" y="1192380"/>
                </a:lnTo>
                <a:lnTo>
                  <a:pt x="2130229" y="1239484"/>
                </a:lnTo>
                <a:lnTo>
                  <a:pt x="2144098" y="1286906"/>
                </a:lnTo>
                <a:lnTo>
                  <a:pt x="2156949" y="1334628"/>
                </a:lnTo>
                <a:lnTo>
                  <a:pt x="2170641" y="1383508"/>
                </a:lnTo>
                <a:lnTo>
                  <a:pt x="2185538" y="1431984"/>
                </a:lnTo>
                <a:lnTo>
                  <a:pt x="2201625" y="1480038"/>
                </a:lnTo>
                <a:lnTo>
                  <a:pt x="2218889" y="1527652"/>
                </a:lnTo>
                <a:lnTo>
                  <a:pt x="2237315" y="1574808"/>
                </a:lnTo>
                <a:lnTo>
                  <a:pt x="2256889" y="1621487"/>
                </a:lnTo>
                <a:lnTo>
                  <a:pt x="2277598" y="1667671"/>
                </a:lnTo>
                <a:lnTo>
                  <a:pt x="2299427" y="1713343"/>
                </a:lnTo>
                <a:lnTo>
                  <a:pt x="2322362" y="1758483"/>
                </a:lnTo>
                <a:lnTo>
                  <a:pt x="2346390" y="1803074"/>
                </a:lnTo>
                <a:lnTo>
                  <a:pt x="2371496" y="1847097"/>
                </a:lnTo>
                <a:lnTo>
                  <a:pt x="2397666" y="1890534"/>
                </a:lnTo>
                <a:lnTo>
                  <a:pt x="2425625" y="1933065"/>
                </a:lnTo>
                <a:lnTo>
                  <a:pt x="2454711" y="1974615"/>
                </a:lnTo>
                <a:lnTo>
                  <a:pt x="2484857" y="2015245"/>
                </a:lnTo>
                <a:lnTo>
                  <a:pt x="2515994" y="2055015"/>
                </a:lnTo>
                <a:lnTo>
                  <a:pt x="2548054" y="2093988"/>
                </a:lnTo>
                <a:lnTo>
                  <a:pt x="2580969" y="2132224"/>
                </a:lnTo>
                <a:lnTo>
                  <a:pt x="2614671" y="2169785"/>
                </a:lnTo>
                <a:lnTo>
                  <a:pt x="2649093" y="2206732"/>
                </a:lnTo>
                <a:lnTo>
                  <a:pt x="2684166" y="2243126"/>
                </a:lnTo>
                <a:lnTo>
                  <a:pt x="2719822" y="2279029"/>
                </a:lnTo>
                <a:lnTo>
                  <a:pt x="2755993" y="2314501"/>
                </a:lnTo>
                <a:lnTo>
                  <a:pt x="2793468" y="2347248"/>
                </a:lnTo>
                <a:lnTo>
                  <a:pt x="2832892" y="2374913"/>
                </a:lnTo>
                <a:lnTo>
                  <a:pt x="2874118" y="2397765"/>
                </a:lnTo>
                <a:lnTo>
                  <a:pt x="2916995" y="2416076"/>
                </a:lnTo>
                <a:lnTo>
                  <a:pt x="2961376" y="2430115"/>
                </a:lnTo>
                <a:lnTo>
                  <a:pt x="3007112" y="2440153"/>
                </a:lnTo>
                <a:lnTo>
                  <a:pt x="3054053" y="2446461"/>
                </a:lnTo>
                <a:lnTo>
                  <a:pt x="3102050" y="2449309"/>
                </a:lnTo>
                <a:lnTo>
                  <a:pt x="3151364" y="2450209"/>
                </a:lnTo>
                <a:lnTo>
                  <a:pt x="3200624" y="2450743"/>
                </a:lnTo>
                <a:lnTo>
                  <a:pt x="3299026" y="2450822"/>
                </a:lnTo>
                <a:lnTo>
                  <a:pt x="3397350" y="2449756"/>
                </a:lnTo>
                <a:lnTo>
                  <a:pt x="3495688" y="2447760"/>
                </a:lnTo>
                <a:lnTo>
                  <a:pt x="3594133" y="2445043"/>
                </a:lnTo>
                <a:lnTo>
                  <a:pt x="3643788" y="2443385"/>
                </a:lnTo>
                <a:lnTo>
                  <a:pt x="3792456" y="2436348"/>
                </a:lnTo>
                <a:lnTo>
                  <a:pt x="3841923" y="2434657"/>
                </a:lnTo>
                <a:lnTo>
                  <a:pt x="3891350" y="2433964"/>
                </a:lnTo>
                <a:lnTo>
                  <a:pt x="3940739" y="2434673"/>
                </a:lnTo>
                <a:lnTo>
                  <a:pt x="3990094" y="2437186"/>
                </a:lnTo>
                <a:lnTo>
                  <a:pt x="4039416" y="2441906"/>
                </a:lnTo>
                <a:lnTo>
                  <a:pt x="4091080" y="2448435"/>
                </a:lnTo>
                <a:lnTo>
                  <a:pt x="4142323" y="2457137"/>
                </a:lnTo>
                <a:lnTo>
                  <a:pt x="4193079" y="2467986"/>
                </a:lnTo>
                <a:lnTo>
                  <a:pt x="4243284" y="2480958"/>
                </a:lnTo>
                <a:lnTo>
                  <a:pt x="4292870" y="2496026"/>
                </a:lnTo>
                <a:lnTo>
                  <a:pt x="4341771" y="2513163"/>
                </a:lnTo>
                <a:lnTo>
                  <a:pt x="4389922" y="2532344"/>
                </a:lnTo>
                <a:lnTo>
                  <a:pt x="4437256" y="2553543"/>
                </a:lnTo>
                <a:lnTo>
                  <a:pt x="4483707" y="2576735"/>
                </a:lnTo>
                <a:lnTo>
                  <a:pt x="4529210" y="2601892"/>
                </a:lnTo>
                <a:lnTo>
                  <a:pt x="4573697" y="2628989"/>
                </a:lnTo>
                <a:lnTo>
                  <a:pt x="4617104" y="2658001"/>
                </a:lnTo>
                <a:lnTo>
                  <a:pt x="4700520" y="2717008"/>
                </a:lnTo>
                <a:lnTo>
                  <a:pt x="4952503" y="2891657"/>
                </a:lnTo>
                <a:lnTo>
                  <a:pt x="4994593" y="2921095"/>
                </a:lnTo>
                <a:lnTo>
                  <a:pt x="5032407" y="2949649"/>
                </a:lnTo>
                <a:lnTo>
                  <a:pt x="5068079" y="2980457"/>
                </a:lnTo>
                <a:lnTo>
                  <a:pt x="5101798" y="3013250"/>
                </a:lnTo>
                <a:lnTo>
                  <a:pt x="5133755" y="3047763"/>
                </a:lnTo>
                <a:lnTo>
                  <a:pt x="5164139" y="3083729"/>
                </a:lnTo>
                <a:lnTo>
                  <a:pt x="5193140" y="3120880"/>
                </a:lnTo>
                <a:lnTo>
                  <a:pt x="5220949" y="3158951"/>
                </a:lnTo>
                <a:lnTo>
                  <a:pt x="5249479" y="3200373"/>
                </a:lnTo>
                <a:lnTo>
                  <a:pt x="5276784" y="3242256"/>
                </a:lnTo>
                <a:lnTo>
                  <a:pt x="5302840" y="3284616"/>
                </a:lnTo>
                <a:lnTo>
                  <a:pt x="5327623" y="3327472"/>
                </a:lnTo>
                <a:lnTo>
                  <a:pt x="5351112" y="3370842"/>
                </a:lnTo>
                <a:lnTo>
                  <a:pt x="5373283" y="3414743"/>
                </a:lnTo>
                <a:lnTo>
                  <a:pt x="5394112" y="3459193"/>
                </a:lnTo>
                <a:lnTo>
                  <a:pt x="5413578" y="3504209"/>
                </a:lnTo>
                <a:lnTo>
                  <a:pt x="5431656" y="3549811"/>
                </a:lnTo>
                <a:lnTo>
                  <a:pt x="5448324" y="3596014"/>
                </a:lnTo>
                <a:lnTo>
                  <a:pt x="5463559" y="3642837"/>
                </a:lnTo>
                <a:lnTo>
                  <a:pt x="5477338" y="3690298"/>
                </a:lnTo>
                <a:lnTo>
                  <a:pt x="5489637" y="3738415"/>
                </a:lnTo>
                <a:lnTo>
                  <a:pt x="5500434" y="3787205"/>
                </a:lnTo>
                <a:lnTo>
                  <a:pt x="5509705" y="3836686"/>
                </a:lnTo>
                <a:lnTo>
                  <a:pt x="5517428" y="3886876"/>
                </a:lnTo>
                <a:lnTo>
                  <a:pt x="5524134" y="3937023"/>
                </a:lnTo>
                <a:lnTo>
                  <a:pt x="5530394" y="3987217"/>
                </a:lnTo>
                <a:lnTo>
                  <a:pt x="5536208" y="4037457"/>
                </a:lnTo>
                <a:lnTo>
                  <a:pt x="5541576" y="4087742"/>
                </a:lnTo>
                <a:lnTo>
                  <a:pt x="5546496" y="4138069"/>
                </a:lnTo>
                <a:lnTo>
                  <a:pt x="5550970" y="4188439"/>
                </a:lnTo>
                <a:lnTo>
                  <a:pt x="5554995" y="4238848"/>
                </a:lnTo>
                <a:lnTo>
                  <a:pt x="5558571" y="4289298"/>
                </a:lnTo>
                <a:lnTo>
                  <a:pt x="5561698" y="4339785"/>
                </a:lnTo>
                <a:lnTo>
                  <a:pt x="5564376" y="4390309"/>
                </a:lnTo>
                <a:lnTo>
                  <a:pt x="5566603" y="4440868"/>
                </a:lnTo>
                <a:lnTo>
                  <a:pt x="5568379" y="4491462"/>
                </a:lnTo>
                <a:lnTo>
                  <a:pt x="5569704" y="4542088"/>
                </a:lnTo>
                <a:lnTo>
                  <a:pt x="5570577" y="4592746"/>
                </a:lnTo>
                <a:lnTo>
                  <a:pt x="5570997" y="4643434"/>
                </a:lnTo>
                <a:lnTo>
                  <a:pt x="5570964" y="4694151"/>
                </a:lnTo>
                <a:lnTo>
                  <a:pt x="5570477" y="4744896"/>
                </a:lnTo>
                <a:lnTo>
                  <a:pt x="5569536" y="4795667"/>
                </a:lnTo>
                <a:lnTo>
                  <a:pt x="5568140" y="4846463"/>
                </a:lnTo>
                <a:lnTo>
                  <a:pt x="5565536" y="4897381"/>
                </a:lnTo>
                <a:lnTo>
                  <a:pt x="5561250" y="4947956"/>
                </a:lnTo>
                <a:lnTo>
                  <a:pt x="5555365" y="4998201"/>
                </a:lnTo>
                <a:lnTo>
                  <a:pt x="5547963" y="5048130"/>
                </a:lnTo>
                <a:lnTo>
                  <a:pt x="5539127" y="5097756"/>
                </a:lnTo>
                <a:lnTo>
                  <a:pt x="5528940" y="5147095"/>
                </a:lnTo>
                <a:lnTo>
                  <a:pt x="5517484" y="5196158"/>
                </a:lnTo>
                <a:lnTo>
                  <a:pt x="5504842" y="5244961"/>
                </a:lnTo>
                <a:lnTo>
                  <a:pt x="5491096" y="5293517"/>
                </a:lnTo>
                <a:lnTo>
                  <a:pt x="5476330" y="5341840"/>
                </a:lnTo>
                <a:lnTo>
                  <a:pt x="5460625" y="5389944"/>
                </a:lnTo>
                <a:lnTo>
                  <a:pt x="5444064" y="5437842"/>
                </a:lnTo>
                <a:lnTo>
                  <a:pt x="5426731" y="5485548"/>
                </a:lnTo>
                <a:lnTo>
                  <a:pt x="5408707" y="5533076"/>
                </a:lnTo>
                <a:lnTo>
                  <a:pt x="5391082" y="5578310"/>
                </a:lnTo>
                <a:lnTo>
                  <a:pt x="5372072" y="5622956"/>
                </a:lnTo>
                <a:lnTo>
                  <a:pt x="5351679" y="5666973"/>
                </a:lnTo>
                <a:lnTo>
                  <a:pt x="5329906" y="5710319"/>
                </a:lnTo>
                <a:lnTo>
                  <a:pt x="5306754" y="5752952"/>
                </a:lnTo>
                <a:lnTo>
                  <a:pt x="5282225" y="5794828"/>
                </a:lnTo>
                <a:lnTo>
                  <a:pt x="5256323" y="5835908"/>
                </a:lnTo>
                <a:lnTo>
                  <a:pt x="5229048" y="5876147"/>
                </a:lnTo>
                <a:lnTo>
                  <a:pt x="5199887" y="5915150"/>
                </a:lnTo>
                <a:lnTo>
                  <a:pt x="5168838" y="5952567"/>
                </a:lnTo>
                <a:lnTo>
                  <a:pt x="5135959" y="5988300"/>
                </a:lnTo>
                <a:lnTo>
                  <a:pt x="5101308" y="6022253"/>
                </a:lnTo>
                <a:lnTo>
                  <a:pt x="5064944" y="6054326"/>
                </a:lnTo>
                <a:lnTo>
                  <a:pt x="5026925" y="6084423"/>
                </a:lnTo>
                <a:lnTo>
                  <a:pt x="4987309" y="6112447"/>
                </a:lnTo>
                <a:lnTo>
                  <a:pt x="4946156" y="6138299"/>
                </a:lnTo>
                <a:lnTo>
                  <a:pt x="4903522" y="6161882"/>
                </a:lnTo>
                <a:lnTo>
                  <a:pt x="4856885" y="6185987"/>
                </a:lnTo>
                <a:lnTo>
                  <a:pt x="4810031" y="6209263"/>
                </a:lnTo>
                <a:lnTo>
                  <a:pt x="4762824" y="6231366"/>
                </a:lnTo>
                <a:lnTo>
                  <a:pt x="4715127" y="6251951"/>
                </a:lnTo>
                <a:lnTo>
                  <a:pt x="4666806" y="6270673"/>
                </a:lnTo>
                <a:lnTo>
                  <a:pt x="4617723" y="6287188"/>
                </a:lnTo>
                <a:lnTo>
                  <a:pt x="4567743" y="6301150"/>
                </a:lnTo>
                <a:lnTo>
                  <a:pt x="4516731" y="6312216"/>
                </a:lnTo>
                <a:lnTo>
                  <a:pt x="4464550" y="6320040"/>
                </a:lnTo>
                <a:lnTo>
                  <a:pt x="4413382" y="6325194"/>
                </a:lnTo>
                <a:lnTo>
                  <a:pt x="4362637" y="6328535"/>
                </a:lnTo>
                <a:lnTo>
                  <a:pt x="4312338" y="6330016"/>
                </a:lnTo>
                <a:lnTo>
                  <a:pt x="4262509" y="6329587"/>
                </a:lnTo>
                <a:lnTo>
                  <a:pt x="4213174" y="6327200"/>
                </a:lnTo>
                <a:lnTo>
                  <a:pt x="4164357" y="6322808"/>
                </a:lnTo>
                <a:lnTo>
                  <a:pt x="4116081" y="6316360"/>
                </a:lnTo>
                <a:lnTo>
                  <a:pt x="4068372" y="6307811"/>
                </a:lnTo>
                <a:lnTo>
                  <a:pt x="4021253" y="6297110"/>
                </a:lnTo>
                <a:lnTo>
                  <a:pt x="3974748" y="6284210"/>
                </a:lnTo>
                <a:lnTo>
                  <a:pt x="3928880" y="6269062"/>
                </a:lnTo>
                <a:lnTo>
                  <a:pt x="3883674" y="6251618"/>
                </a:lnTo>
                <a:lnTo>
                  <a:pt x="3839154" y="6231830"/>
                </a:lnTo>
                <a:lnTo>
                  <a:pt x="3795344" y="6209649"/>
                </a:lnTo>
                <a:lnTo>
                  <a:pt x="3752268" y="6185027"/>
                </a:lnTo>
                <a:lnTo>
                  <a:pt x="3709949" y="6157916"/>
                </a:lnTo>
                <a:lnTo>
                  <a:pt x="3668412" y="6128267"/>
                </a:lnTo>
                <a:lnTo>
                  <a:pt x="3627681" y="6096032"/>
                </a:lnTo>
                <a:lnTo>
                  <a:pt x="3588758" y="6062712"/>
                </a:lnTo>
                <a:lnTo>
                  <a:pt x="3551126" y="6027573"/>
                </a:lnTo>
                <a:lnTo>
                  <a:pt x="3514641" y="5990920"/>
                </a:lnTo>
                <a:lnTo>
                  <a:pt x="3479163" y="5953062"/>
                </a:lnTo>
                <a:lnTo>
                  <a:pt x="3444549" y="5914306"/>
                </a:lnTo>
                <a:lnTo>
                  <a:pt x="3410657" y="5874959"/>
                </a:lnTo>
                <a:lnTo>
                  <a:pt x="3377346" y="5835327"/>
                </a:lnTo>
                <a:lnTo>
                  <a:pt x="3344864" y="5797419"/>
                </a:lnTo>
                <a:lnTo>
                  <a:pt x="3311664" y="5760207"/>
                </a:lnTo>
                <a:lnTo>
                  <a:pt x="3277755" y="5723699"/>
                </a:lnTo>
                <a:lnTo>
                  <a:pt x="3243147" y="5687905"/>
                </a:lnTo>
                <a:lnTo>
                  <a:pt x="3207848" y="5652834"/>
                </a:lnTo>
                <a:lnTo>
                  <a:pt x="3171867" y="5618493"/>
                </a:lnTo>
                <a:lnTo>
                  <a:pt x="3135213" y="5584893"/>
                </a:lnTo>
                <a:lnTo>
                  <a:pt x="3097896" y="5552042"/>
                </a:lnTo>
                <a:lnTo>
                  <a:pt x="3059924" y="5519949"/>
                </a:lnTo>
                <a:lnTo>
                  <a:pt x="3021307" y="5488623"/>
                </a:lnTo>
                <a:lnTo>
                  <a:pt x="2982053" y="5458072"/>
                </a:lnTo>
                <a:lnTo>
                  <a:pt x="2942171" y="5428307"/>
                </a:lnTo>
                <a:lnTo>
                  <a:pt x="2901671" y="5399335"/>
                </a:lnTo>
                <a:lnTo>
                  <a:pt x="2860562" y="5371165"/>
                </a:lnTo>
                <a:lnTo>
                  <a:pt x="2818851" y="5343808"/>
                </a:lnTo>
                <a:lnTo>
                  <a:pt x="2776550" y="5317270"/>
                </a:lnTo>
                <a:lnTo>
                  <a:pt x="2733523" y="5291537"/>
                </a:lnTo>
                <a:lnTo>
                  <a:pt x="2689802" y="5267324"/>
                </a:lnTo>
                <a:lnTo>
                  <a:pt x="2645440" y="5244511"/>
                </a:lnTo>
                <a:lnTo>
                  <a:pt x="2600487" y="5222979"/>
                </a:lnTo>
                <a:lnTo>
                  <a:pt x="2554993" y="5202607"/>
                </a:lnTo>
                <a:lnTo>
                  <a:pt x="2509011" y="5183276"/>
                </a:lnTo>
                <a:lnTo>
                  <a:pt x="2462592" y="5164867"/>
                </a:lnTo>
                <a:lnTo>
                  <a:pt x="2415786" y="5147259"/>
                </a:lnTo>
                <a:lnTo>
                  <a:pt x="2368646" y="5130332"/>
                </a:lnTo>
                <a:lnTo>
                  <a:pt x="2321221" y="5113968"/>
                </a:lnTo>
                <a:lnTo>
                  <a:pt x="2273563" y="5098046"/>
                </a:lnTo>
                <a:lnTo>
                  <a:pt x="2225724" y="5082447"/>
                </a:lnTo>
                <a:lnTo>
                  <a:pt x="1935754" y="4991931"/>
                </a:lnTo>
                <a:lnTo>
                  <a:pt x="1839438" y="4961138"/>
                </a:lnTo>
                <a:lnTo>
                  <a:pt x="1791421" y="4945355"/>
                </a:lnTo>
                <a:lnTo>
                  <a:pt x="1743519" y="4929234"/>
                </a:lnTo>
                <a:lnTo>
                  <a:pt x="1695749" y="4912715"/>
                </a:lnTo>
                <a:lnTo>
                  <a:pt x="1648129" y="4895739"/>
                </a:lnTo>
                <a:lnTo>
                  <a:pt x="1600676" y="4878245"/>
                </a:lnTo>
                <a:lnTo>
                  <a:pt x="1554122" y="4860437"/>
                </a:lnTo>
                <a:lnTo>
                  <a:pt x="1507788" y="4842139"/>
                </a:lnTo>
                <a:lnTo>
                  <a:pt x="1461694" y="4823327"/>
                </a:lnTo>
                <a:lnTo>
                  <a:pt x="1415856" y="4803979"/>
                </a:lnTo>
                <a:lnTo>
                  <a:pt x="1370292" y="4784071"/>
                </a:lnTo>
                <a:lnTo>
                  <a:pt x="1325019" y="4763581"/>
                </a:lnTo>
                <a:lnTo>
                  <a:pt x="1280055" y="4742485"/>
                </a:lnTo>
                <a:lnTo>
                  <a:pt x="1235417" y="4720760"/>
                </a:lnTo>
                <a:lnTo>
                  <a:pt x="1191124" y="4698384"/>
                </a:lnTo>
                <a:lnTo>
                  <a:pt x="1147192" y="4675334"/>
                </a:lnTo>
                <a:lnTo>
                  <a:pt x="1103639" y="4651586"/>
                </a:lnTo>
                <a:lnTo>
                  <a:pt x="1060483" y="4627117"/>
                </a:lnTo>
                <a:lnTo>
                  <a:pt x="1017742" y="4601905"/>
                </a:lnTo>
                <a:lnTo>
                  <a:pt x="975432" y="4575927"/>
                </a:lnTo>
                <a:lnTo>
                  <a:pt x="933571" y="4549159"/>
                </a:lnTo>
                <a:lnTo>
                  <a:pt x="892177" y="4521579"/>
                </a:lnTo>
                <a:lnTo>
                  <a:pt x="851268" y="4493163"/>
                </a:lnTo>
                <a:lnTo>
                  <a:pt x="810861" y="4463889"/>
                </a:lnTo>
                <a:lnTo>
                  <a:pt x="770973" y="4433734"/>
                </a:lnTo>
                <a:lnTo>
                  <a:pt x="732252" y="4403152"/>
                </a:lnTo>
                <a:lnTo>
                  <a:pt x="694187" y="4371976"/>
                </a:lnTo>
                <a:lnTo>
                  <a:pt x="656874" y="4340116"/>
                </a:lnTo>
                <a:lnTo>
                  <a:pt x="620409" y="4307484"/>
                </a:lnTo>
                <a:lnTo>
                  <a:pt x="584886" y="4273990"/>
                </a:lnTo>
                <a:lnTo>
                  <a:pt x="550402" y="4239545"/>
                </a:lnTo>
                <a:lnTo>
                  <a:pt x="517051" y="4204061"/>
                </a:lnTo>
                <a:lnTo>
                  <a:pt x="484929" y="4167448"/>
                </a:lnTo>
                <a:lnTo>
                  <a:pt x="454131" y="4129617"/>
                </a:lnTo>
                <a:lnTo>
                  <a:pt x="424754" y="4090479"/>
                </a:lnTo>
                <a:lnTo>
                  <a:pt x="396891" y="4049946"/>
                </a:lnTo>
                <a:lnTo>
                  <a:pt x="369123" y="4005898"/>
                </a:lnTo>
                <a:lnTo>
                  <a:pt x="343364" y="3961444"/>
                </a:lnTo>
                <a:lnTo>
                  <a:pt x="319658" y="3916582"/>
                </a:lnTo>
                <a:lnTo>
                  <a:pt x="298048" y="3871309"/>
                </a:lnTo>
                <a:close/>
              </a:path>
            </a:pathLst>
          </a:custGeom>
          <a:solidFill>
            <a:srgbClr val="FFD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77858" y="6550223"/>
            <a:ext cx="4060190" cy="3580129"/>
          </a:xfrm>
          <a:custGeom>
            <a:avLst/>
            <a:gdLst/>
            <a:ahLst/>
            <a:cxnLst/>
            <a:rect l="l" t="t" r="r" b="b"/>
            <a:pathLst>
              <a:path w="4060190" h="3580129">
                <a:moveTo>
                  <a:pt x="3584730" y="809204"/>
                </a:moveTo>
                <a:lnTo>
                  <a:pt x="3620447" y="843615"/>
                </a:lnTo>
                <a:lnTo>
                  <a:pt x="3655268" y="878953"/>
                </a:lnTo>
                <a:lnTo>
                  <a:pt x="3689158" y="915224"/>
                </a:lnTo>
                <a:lnTo>
                  <a:pt x="3722081" y="952438"/>
                </a:lnTo>
                <a:lnTo>
                  <a:pt x="3754004" y="990602"/>
                </a:lnTo>
                <a:lnTo>
                  <a:pt x="3784891" y="1029723"/>
                </a:lnTo>
                <a:lnTo>
                  <a:pt x="3814705" y="1069811"/>
                </a:lnTo>
                <a:lnTo>
                  <a:pt x="3842841" y="1110444"/>
                </a:lnTo>
                <a:lnTo>
                  <a:pt x="3869561" y="1151893"/>
                </a:lnTo>
                <a:lnTo>
                  <a:pt x="3894804" y="1194109"/>
                </a:lnTo>
                <a:lnTo>
                  <a:pt x="3918507" y="1237043"/>
                </a:lnTo>
                <a:lnTo>
                  <a:pt x="3940608" y="1280647"/>
                </a:lnTo>
                <a:lnTo>
                  <a:pt x="3961043" y="1324872"/>
                </a:lnTo>
                <a:lnTo>
                  <a:pt x="3979751" y="1369668"/>
                </a:lnTo>
                <a:lnTo>
                  <a:pt x="3996670" y="1414988"/>
                </a:lnTo>
                <a:lnTo>
                  <a:pt x="4011736" y="1460782"/>
                </a:lnTo>
                <a:lnTo>
                  <a:pt x="4024886" y="1507002"/>
                </a:lnTo>
                <a:lnTo>
                  <a:pt x="4036060" y="1553598"/>
                </a:lnTo>
                <a:lnTo>
                  <a:pt x="4045194" y="1600523"/>
                </a:lnTo>
                <a:lnTo>
                  <a:pt x="4052225" y="1647727"/>
                </a:lnTo>
                <a:lnTo>
                  <a:pt x="4057091" y="1695162"/>
                </a:lnTo>
                <a:lnTo>
                  <a:pt x="4059730" y="1742778"/>
                </a:lnTo>
                <a:lnTo>
                  <a:pt x="4060080" y="1790528"/>
                </a:lnTo>
                <a:lnTo>
                  <a:pt x="4058076" y="1838362"/>
                </a:lnTo>
                <a:lnTo>
                  <a:pt x="4053658" y="1886231"/>
                </a:lnTo>
                <a:lnTo>
                  <a:pt x="4046763" y="1934086"/>
                </a:lnTo>
                <a:lnTo>
                  <a:pt x="4037328" y="1981880"/>
                </a:lnTo>
                <a:lnTo>
                  <a:pt x="4025290" y="2029563"/>
                </a:lnTo>
                <a:lnTo>
                  <a:pt x="4010588" y="2077086"/>
                </a:lnTo>
                <a:lnTo>
                  <a:pt x="3993158" y="2124401"/>
                </a:lnTo>
                <a:lnTo>
                  <a:pt x="3973216" y="2171110"/>
                </a:lnTo>
                <a:lnTo>
                  <a:pt x="3951378" y="2216507"/>
                </a:lnTo>
                <a:lnTo>
                  <a:pt x="3927718" y="2260610"/>
                </a:lnTo>
                <a:lnTo>
                  <a:pt x="3902310" y="2303434"/>
                </a:lnTo>
                <a:lnTo>
                  <a:pt x="3875226" y="2344997"/>
                </a:lnTo>
                <a:lnTo>
                  <a:pt x="3846542" y="2385315"/>
                </a:lnTo>
                <a:lnTo>
                  <a:pt x="3816329" y="2424403"/>
                </a:lnTo>
                <a:lnTo>
                  <a:pt x="3784662" y="2462280"/>
                </a:lnTo>
                <a:lnTo>
                  <a:pt x="3751614" y="2498960"/>
                </a:lnTo>
                <a:lnTo>
                  <a:pt x="3717258" y="2534461"/>
                </a:lnTo>
                <a:lnTo>
                  <a:pt x="3681669" y="2568800"/>
                </a:lnTo>
                <a:lnTo>
                  <a:pt x="3644920" y="2601991"/>
                </a:lnTo>
                <a:lnTo>
                  <a:pt x="3607083" y="2634054"/>
                </a:lnTo>
                <a:lnTo>
                  <a:pt x="3568234" y="2665002"/>
                </a:lnTo>
                <a:lnTo>
                  <a:pt x="3528445" y="2694854"/>
                </a:lnTo>
                <a:lnTo>
                  <a:pt x="3487789" y="2723626"/>
                </a:lnTo>
                <a:lnTo>
                  <a:pt x="3446342" y="2751333"/>
                </a:lnTo>
                <a:lnTo>
                  <a:pt x="3404175" y="2777993"/>
                </a:lnTo>
                <a:lnTo>
                  <a:pt x="3361362" y="2803622"/>
                </a:lnTo>
                <a:lnTo>
                  <a:pt x="3317977" y="2828237"/>
                </a:lnTo>
                <a:lnTo>
                  <a:pt x="3274094" y="2851854"/>
                </a:lnTo>
                <a:lnTo>
                  <a:pt x="3229786" y="2874489"/>
                </a:lnTo>
                <a:lnTo>
                  <a:pt x="3185127" y="2896160"/>
                </a:lnTo>
                <a:lnTo>
                  <a:pt x="3140189" y="2916882"/>
                </a:lnTo>
                <a:lnTo>
                  <a:pt x="3093043" y="2937661"/>
                </a:lnTo>
                <a:lnTo>
                  <a:pt x="3045640" y="2957706"/>
                </a:lnTo>
                <a:lnTo>
                  <a:pt x="2998001" y="2977079"/>
                </a:lnTo>
                <a:lnTo>
                  <a:pt x="2950150" y="2995841"/>
                </a:lnTo>
                <a:lnTo>
                  <a:pt x="2902109" y="3014054"/>
                </a:lnTo>
                <a:lnTo>
                  <a:pt x="2853899" y="3031780"/>
                </a:lnTo>
                <a:lnTo>
                  <a:pt x="2805544" y="3049083"/>
                </a:lnTo>
                <a:lnTo>
                  <a:pt x="2757065" y="3066022"/>
                </a:lnTo>
                <a:lnTo>
                  <a:pt x="2708485" y="3082662"/>
                </a:lnTo>
                <a:lnTo>
                  <a:pt x="2659826" y="3099063"/>
                </a:lnTo>
                <a:lnTo>
                  <a:pt x="2611110" y="3115287"/>
                </a:lnTo>
                <a:lnTo>
                  <a:pt x="2464846" y="3163524"/>
                </a:lnTo>
                <a:lnTo>
                  <a:pt x="2367462" y="3195937"/>
                </a:lnTo>
                <a:lnTo>
                  <a:pt x="2318875" y="3212407"/>
                </a:lnTo>
                <a:lnTo>
                  <a:pt x="2270387" y="3229134"/>
                </a:lnTo>
                <a:lnTo>
                  <a:pt x="2222021" y="3246182"/>
                </a:lnTo>
                <a:lnTo>
                  <a:pt x="2173799" y="3263612"/>
                </a:lnTo>
                <a:lnTo>
                  <a:pt x="2125744" y="3281485"/>
                </a:lnTo>
                <a:lnTo>
                  <a:pt x="2077877" y="3299865"/>
                </a:lnTo>
                <a:lnTo>
                  <a:pt x="2030221" y="3318813"/>
                </a:lnTo>
                <a:lnTo>
                  <a:pt x="1982798" y="3338392"/>
                </a:lnTo>
                <a:lnTo>
                  <a:pt x="1935631" y="3358662"/>
                </a:lnTo>
                <a:lnTo>
                  <a:pt x="1888742" y="3379687"/>
                </a:lnTo>
                <a:lnTo>
                  <a:pt x="1799459" y="3420486"/>
                </a:lnTo>
                <a:lnTo>
                  <a:pt x="1754693" y="3440572"/>
                </a:lnTo>
                <a:lnTo>
                  <a:pt x="1709757" y="3460148"/>
                </a:lnTo>
                <a:lnTo>
                  <a:pt x="1664583" y="3478992"/>
                </a:lnTo>
                <a:lnTo>
                  <a:pt x="1619107" y="3496879"/>
                </a:lnTo>
                <a:lnTo>
                  <a:pt x="1573261" y="3513584"/>
                </a:lnTo>
                <a:lnTo>
                  <a:pt x="1526979" y="3528883"/>
                </a:lnTo>
                <a:lnTo>
                  <a:pt x="1480197" y="3542552"/>
                </a:lnTo>
                <a:lnTo>
                  <a:pt x="1432846" y="3554366"/>
                </a:lnTo>
                <a:lnTo>
                  <a:pt x="1384862" y="3564102"/>
                </a:lnTo>
                <a:lnTo>
                  <a:pt x="1336178" y="3571535"/>
                </a:lnTo>
                <a:lnTo>
                  <a:pt x="1284041" y="3576970"/>
                </a:lnTo>
                <a:lnTo>
                  <a:pt x="1231580" y="3579743"/>
                </a:lnTo>
                <a:lnTo>
                  <a:pt x="1178942" y="3579893"/>
                </a:lnTo>
                <a:lnTo>
                  <a:pt x="1126275" y="3577462"/>
                </a:lnTo>
                <a:lnTo>
                  <a:pt x="1073725" y="3572490"/>
                </a:lnTo>
                <a:lnTo>
                  <a:pt x="1021439" y="3565018"/>
                </a:lnTo>
                <a:lnTo>
                  <a:pt x="969564" y="3555087"/>
                </a:lnTo>
                <a:lnTo>
                  <a:pt x="918246" y="3542738"/>
                </a:lnTo>
                <a:lnTo>
                  <a:pt x="867633" y="3528011"/>
                </a:lnTo>
                <a:lnTo>
                  <a:pt x="817871" y="3510947"/>
                </a:lnTo>
                <a:lnTo>
                  <a:pt x="769505" y="3492136"/>
                </a:lnTo>
                <a:lnTo>
                  <a:pt x="722015" y="3471172"/>
                </a:lnTo>
                <a:lnTo>
                  <a:pt x="675514" y="3448087"/>
                </a:lnTo>
                <a:lnTo>
                  <a:pt x="630115" y="3422919"/>
                </a:lnTo>
                <a:lnTo>
                  <a:pt x="585929" y="3395700"/>
                </a:lnTo>
                <a:lnTo>
                  <a:pt x="543071" y="3366466"/>
                </a:lnTo>
                <a:lnTo>
                  <a:pt x="501653" y="3335252"/>
                </a:lnTo>
                <a:lnTo>
                  <a:pt x="461788" y="3302092"/>
                </a:lnTo>
                <a:lnTo>
                  <a:pt x="423588" y="3267021"/>
                </a:lnTo>
                <a:lnTo>
                  <a:pt x="387167" y="3230074"/>
                </a:lnTo>
                <a:lnTo>
                  <a:pt x="355723" y="3194431"/>
                </a:lnTo>
                <a:lnTo>
                  <a:pt x="326178" y="3156825"/>
                </a:lnTo>
                <a:lnTo>
                  <a:pt x="298436" y="3117498"/>
                </a:lnTo>
                <a:lnTo>
                  <a:pt x="272401" y="3076691"/>
                </a:lnTo>
                <a:lnTo>
                  <a:pt x="247977" y="3034648"/>
                </a:lnTo>
                <a:lnTo>
                  <a:pt x="225066" y="2991609"/>
                </a:lnTo>
                <a:lnTo>
                  <a:pt x="203573" y="2947816"/>
                </a:lnTo>
                <a:lnTo>
                  <a:pt x="183401" y="2903511"/>
                </a:lnTo>
                <a:lnTo>
                  <a:pt x="164454" y="2858936"/>
                </a:lnTo>
                <a:lnTo>
                  <a:pt x="146636" y="2814333"/>
                </a:lnTo>
                <a:lnTo>
                  <a:pt x="129851" y="2769943"/>
                </a:lnTo>
                <a:lnTo>
                  <a:pt x="112780" y="2722020"/>
                </a:lnTo>
                <a:lnTo>
                  <a:pt x="97059" y="2673757"/>
                </a:lnTo>
                <a:lnTo>
                  <a:pt x="82656" y="2625176"/>
                </a:lnTo>
                <a:lnTo>
                  <a:pt x="69536" y="2576300"/>
                </a:lnTo>
                <a:lnTo>
                  <a:pt x="57666" y="2527152"/>
                </a:lnTo>
                <a:lnTo>
                  <a:pt x="47012" y="2477752"/>
                </a:lnTo>
                <a:lnTo>
                  <a:pt x="37541" y="2428125"/>
                </a:lnTo>
                <a:lnTo>
                  <a:pt x="29220" y="2378292"/>
                </a:lnTo>
                <a:lnTo>
                  <a:pt x="22015" y="2328276"/>
                </a:lnTo>
                <a:lnTo>
                  <a:pt x="15891" y="2278099"/>
                </a:lnTo>
                <a:lnTo>
                  <a:pt x="10817" y="2227783"/>
                </a:lnTo>
                <a:lnTo>
                  <a:pt x="6757" y="2177351"/>
                </a:lnTo>
                <a:lnTo>
                  <a:pt x="3679" y="2126825"/>
                </a:lnTo>
                <a:lnTo>
                  <a:pt x="1549" y="2076228"/>
                </a:lnTo>
                <a:lnTo>
                  <a:pt x="334" y="2025582"/>
                </a:lnTo>
                <a:lnTo>
                  <a:pt x="0" y="1974909"/>
                </a:lnTo>
                <a:lnTo>
                  <a:pt x="512" y="1924232"/>
                </a:lnTo>
                <a:lnTo>
                  <a:pt x="1839" y="1873573"/>
                </a:lnTo>
                <a:lnTo>
                  <a:pt x="3946" y="1822954"/>
                </a:lnTo>
                <a:lnTo>
                  <a:pt x="6800" y="1772399"/>
                </a:lnTo>
                <a:lnTo>
                  <a:pt x="10366" y="1721928"/>
                </a:lnTo>
                <a:lnTo>
                  <a:pt x="14556" y="1671905"/>
                </a:lnTo>
                <a:lnTo>
                  <a:pt x="19308" y="1621847"/>
                </a:lnTo>
                <a:lnTo>
                  <a:pt x="24659" y="1571787"/>
                </a:lnTo>
                <a:lnTo>
                  <a:pt x="30648" y="1521755"/>
                </a:lnTo>
                <a:lnTo>
                  <a:pt x="37314" y="1471782"/>
                </a:lnTo>
                <a:lnTo>
                  <a:pt x="44696" y="1421899"/>
                </a:lnTo>
                <a:lnTo>
                  <a:pt x="52832" y="1372138"/>
                </a:lnTo>
                <a:lnTo>
                  <a:pt x="61760" y="1322528"/>
                </a:lnTo>
                <a:lnTo>
                  <a:pt x="71519" y="1273103"/>
                </a:lnTo>
                <a:lnTo>
                  <a:pt x="82147" y="1223891"/>
                </a:lnTo>
                <a:lnTo>
                  <a:pt x="93684" y="1174925"/>
                </a:lnTo>
                <a:lnTo>
                  <a:pt x="106167" y="1126235"/>
                </a:lnTo>
                <a:lnTo>
                  <a:pt x="119635" y="1077853"/>
                </a:lnTo>
                <a:lnTo>
                  <a:pt x="134127" y="1029810"/>
                </a:lnTo>
                <a:lnTo>
                  <a:pt x="149680" y="982135"/>
                </a:lnTo>
                <a:lnTo>
                  <a:pt x="166335" y="934862"/>
                </a:lnTo>
                <a:lnTo>
                  <a:pt x="184129" y="888020"/>
                </a:lnTo>
                <a:lnTo>
                  <a:pt x="203100" y="841640"/>
                </a:lnTo>
                <a:lnTo>
                  <a:pt x="223288" y="795755"/>
                </a:lnTo>
                <a:lnTo>
                  <a:pt x="244730" y="750394"/>
                </a:lnTo>
                <a:lnTo>
                  <a:pt x="267465" y="705588"/>
                </a:lnTo>
                <a:lnTo>
                  <a:pt x="291533" y="661370"/>
                </a:lnTo>
                <a:lnTo>
                  <a:pt x="316971" y="617769"/>
                </a:lnTo>
                <a:lnTo>
                  <a:pt x="343817" y="574817"/>
                </a:lnTo>
                <a:lnTo>
                  <a:pt x="374365" y="530654"/>
                </a:lnTo>
                <a:lnTo>
                  <a:pt x="406422" y="487189"/>
                </a:lnTo>
                <a:lnTo>
                  <a:pt x="440128" y="444609"/>
                </a:lnTo>
                <a:lnTo>
                  <a:pt x="475624" y="403102"/>
                </a:lnTo>
                <a:lnTo>
                  <a:pt x="513049" y="362854"/>
                </a:lnTo>
                <a:lnTo>
                  <a:pt x="548822" y="327379"/>
                </a:lnTo>
                <a:lnTo>
                  <a:pt x="585921" y="293245"/>
                </a:lnTo>
                <a:lnTo>
                  <a:pt x="624297" y="260536"/>
                </a:lnTo>
                <a:lnTo>
                  <a:pt x="663902" y="229333"/>
                </a:lnTo>
                <a:lnTo>
                  <a:pt x="704686" y="199719"/>
                </a:lnTo>
                <a:lnTo>
                  <a:pt x="746600" y="171778"/>
                </a:lnTo>
                <a:lnTo>
                  <a:pt x="789595" y="145591"/>
                </a:lnTo>
                <a:lnTo>
                  <a:pt x="833622" y="121242"/>
                </a:lnTo>
                <a:lnTo>
                  <a:pt x="878633" y="98813"/>
                </a:lnTo>
                <a:lnTo>
                  <a:pt x="924577" y="78387"/>
                </a:lnTo>
                <a:lnTo>
                  <a:pt x="971406" y="60047"/>
                </a:lnTo>
                <a:lnTo>
                  <a:pt x="1021331" y="43335"/>
                </a:lnTo>
                <a:lnTo>
                  <a:pt x="1071678" y="29595"/>
                </a:lnTo>
                <a:lnTo>
                  <a:pt x="1122402" y="18672"/>
                </a:lnTo>
                <a:lnTo>
                  <a:pt x="1173457" y="10408"/>
                </a:lnTo>
                <a:lnTo>
                  <a:pt x="1224801" y="4646"/>
                </a:lnTo>
                <a:lnTo>
                  <a:pt x="1276388" y="1229"/>
                </a:lnTo>
                <a:lnTo>
                  <a:pt x="1328174" y="0"/>
                </a:lnTo>
                <a:lnTo>
                  <a:pt x="1380115" y="801"/>
                </a:lnTo>
                <a:lnTo>
                  <a:pt x="1432165" y="3476"/>
                </a:lnTo>
                <a:lnTo>
                  <a:pt x="1484281" y="7868"/>
                </a:lnTo>
                <a:lnTo>
                  <a:pt x="1536419" y="13820"/>
                </a:lnTo>
                <a:lnTo>
                  <a:pt x="1585089" y="20363"/>
                </a:lnTo>
                <a:lnTo>
                  <a:pt x="1633714" y="27559"/>
                </a:lnTo>
                <a:lnTo>
                  <a:pt x="1682289" y="35357"/>
                </a:lnTo>
                <a:lnTo>
                  <a:pt x="1730812" y="43706"/>
                </a:lnTo>
                <a:lnTo>
                  <a:pt x="1779280" y="52555"/>
                </a:lnTo>
                <a:lnTo>
                  <a:pt x="1827691" y="61853"/>
                </a:lnTo>
                <a:lnTo>
                  <a:pt x="1876041" y="71550"/>
                </a:lnTo>
                <a:lnTo>
                  <a:pt x="1924329" y="81594"/>
                </a:lnTo>
                <a:lnTo>
                  <a:pt x="1972551" y="91934"/>
                </a:lnTo>
                <a:lnTo>
                  <a:pt x="2020704" y="102520"/>
                </a:lnTo>
                <a:lnTo>
                  <a:pt x="2068787" y="113301"/>
                </a:lnTo>
                <a:lnTo>
                  <a:pt x="2164727" y="135242"/>
                </a:lnTo>
                <a:lnTo>
                  <a:pt x="2213109" y="146705"/>
                </a:lnTo>
                <a:lnTo>
                  <a:pt x="2261403" y="158521"/>
                </a:lnTo>
                <a:lnTo>
                  <a:pt x="2309595" y="170723"/>
                </a:lnTo>
                <a:lnTo>
                  <a:pt x="2357670" y="183341"/>
                </a:lnTo>
                <a:lnTo>
                  <a:pt x="2405614" y="196407"/>
                </a:lnTo>
                <a:lnTo>
                  <a:pt x="2453411" y="209953"/>
                </a:lnTo>
                <a:lnTo>
                  <a:pt x="2501047" y="224008"/>
                </a:lnTo>
                <a:lnTo>
                  <a:pt x="2548508" y="238605"/>
                </a:lnTo>
                <a:lnTo>
                  <a:pt x="2595777" y="253775"/>
                </a:lnTo>
                <a:lnTo>
                  <a:pt x="2642842" y="269548"/>
                </a:lnTo>
                <a:lnTo>
                  <a:pt x="2689687" y="285957"/>
                </a:lnTo>
                <a:lnTo>
                  <a:pt x="2736297" y="303032"/>
                </a:lnTo>
                <a:lnTo>
                  <a:pt x="2782658" y="320804"/>
                </a:lnTo>
                <a:lnTo>
                  <a:pt x="2828717" y="339127"/>
                </a:lnTo>
                <a:lnTo>
                  <a:pt x="2874548" y="358225"/>
                </a:lnTo>
                <a:lnTo>
                  <a:pt x="2920115" y="378106"/>
                </a:lnTo>
                <a:lnTo>
                  <a:pt x="2965385" y="398778"/>
                </a:lnTo>
                <a:lnTo>
                  <a:pt x="3010321" y="420250"/>
                </a:lnTo>
                <a:lnTo>
                  <a:pt x="3054888" y="442528"/>
                </a:lnTo>
                <a:lnTo>
                  <a:pt x="3099052" y="465622"/>
                </a:lnTo>
                <a:lnTo>
                  <a:pt x="3142777" y="489538"/>
                </a:lnTo>
                <a:lnTo>
                  <a:pt x="3186027" y="514285"/>
                </a:lnTo>
                <a:lnTo>
                  <a:pt x="3228769" y="539871"/>
                </a:lnTo>
                <a:lnTo>
                  <a:pt x="3270966" y="566304"/>
                </a:lnTo>
                <a:lnTo>
                  <a:pt x="3312584" y="593592"/>
                </a:lnTo>
                <a:lnTo>
                  <a:pt x="3353587" y="621742"/>
                </a:lnTo>
                <a:lnTo>
                  <a:pt x="3393940" y="650763"/>
                </a:lnTo>
                <a:lnTo>
                  <a:pt x="3433608" y="680662"/>
                </a:lnTo>
                <a:lnTo>
                  <a:pt x="3472557" y="711448"/>
                </a:lnTo>
                <a:lnTo>
                  <a:pt x="3510750" y="743129"/>
                </a:lnTo>
                <a:lnTo>
                  <a:pt x="3548153" y="775711"/>
                </a:lnTo>
                <a:lnTo>
                  <a:pt x="3584730" y="809204"/>
                </a:lnTo>
                <a:close/>
              </a:path>
            </a:pathLst>
          </a:custGeom>
          <a:solidFill>
            <a:srgbClr val="8AB6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58629" y="503020"/>
            <a:ext cx="2889885" cy="3011170"/>
          </a:xfrm>
          <a:custGeom>
            <a:avLst/>
            <a:gdLst/>
            <a:ahLst/>
            <a:cxnLst/>
            <a:rect l="l" t="t" r="r" b="b"/>
            <a:pathLst>
              <a:path w="2889885" h="3011170">
                <a:moveTo>
                  <a:pt x="1374082" y="3010921"/>
                </a:moveTo>
                <a:lnTo>
                  <a:pt x="1335466" y="3009672"/>
                </a:lnTo>
                <a:lnTo>
                  <a:pt x="1296624" y="3006997"/>
                </a:lnTo>
                <a:lnTo>
                  <a:pt x="1257572" y="3002848"/>
                </a:lnTo>
                <a:lnTo>
                  <a:pt x="1218326" y="2997177"/>
                </a:lnTo>
                <a:lnTo>
                  <a:pt x="1178904" y="2989937"/>
                </a:lnTo>
                <a:lnTo>
                  <a:pt x="1139321" y="2981080"/>
                </a:lnTo>
                <a:lnTo>
                  <a:pt x="1099594" y="2970558"/>
                </a:lnTo>
                <a:lnTo>
                  <a:pt x="1059740" y="2958324"/>
                </a:lnTo>
                <a:lnTo>
                  <a:pt x="1019775" y="2944329"/>
                </a:lnTo>
                <a:lnTo>
                  <a:pt x="979716" y="2928527"/>
                </a:lnTo>
                <a:lnTo>
                  <a:pt x="939579" y="2910869"/>
                </a:lnTo>
                <a:lnTo>
                  <a:pt x="899381" y="2891308"/>
                </a:lnTo>
                <a:lnTo>
                  <a:pt x="859138" y="2869797"/>
                </a:lnTo>
                <a:lnTo>
                  <a:pt x="818867" y="2846286"/>
                </a:lnTo>
                <a:lnTo>
                  <a:pt x="778585" y="2820730"/>
                </a:lnTo>
                <a:lnTo>
                  <a:pt x="738307" y="2793080"/>
                </a:lnTo>
                <a:lnTo>
                  <a:pt x="698050" y="2763288"/>
                </a:lnTo>
                <a:lnTo>
                  <a:pt x="657832" y="2731307"/>
                </a:lnTo>
                <a:lnTo>
                  <a:pt x="617667" y="2697089"/>
                </a:lnTo>
                <a:lnTo>
                  <a:pt x="577574" y="2660587"/>
                </a:lnTo>
                <a:lnTo>
                  <a:pt x="537568" y="2621752"/>
                </a:lnTo>
                <a:lnTo>
                  <a:pt x="497667" y="2580537"/>
                </a:lnTo>
                <a:lnTo>
                  <a:pt x="457885" y="2536895"/>
                </a:lnTo>
                <a:lnTo>
                  <a:pt x="418241" y="2490777"/>
                </a:lnTo>
                <a:lnTo>
                  <a:pt x="378750" y="2442137"/>
                </a:lnTo>
                <a:lnTo>
                  <a:pt x="339429" y="2390926"/>
                </a:lnTo>
                <a:lnTo>
                  <a:pt x="300295" y="2337096"/>
                </a:lnTo>
                <a:lnTo>
                  <a:pt x="261364" y="2280601"/>
                </a:lnTo>
                <a:lnTo>
                  <a:pt x="222653" y="2221392"/>
                </a:lnTo>
                <a:lnTo>
                  <a:pt x="196484" y="2178962"/>
                </a:lnTo>
                <a:lnTo>
                  <a:pt x="172077" y="2136619"/>
                </a:lnTo>
                <a:lnTo>
                  <a:pt x="149405" y="2094373"/>
                </a:lnTo>
                <a:lnTo>
                  <a:pt x="128443" y="2052237"/>
                </a:lnTo>
                <a:lnTo>
                  <a:pt x="109166" y="2010220"/>
                </a:lnTo>
                <a:lnTo>
                  <a:pt x="91548" y="1968334"/>
                </a:lnTo>
                <a:lnTo>
                  <a:pt x="75564" y="1926590"/>
                </a:lnTo>
                <a:lnTo>
                  <a:pt x="61188" y="1884998"/>
                </a:lnTo>
                <a:lnTo>
                  <a:pt x="48395" y="1843569"/>
                </a:lnTo>
                <a:lnTo>
                  <a:pt x="37161" y="1802315"/>
                </a:lnTo>
                <a:lnTo>
                  <a:pt x="27458" y="1761246"/>
                </a:lnTo>
                <a:lnTo>
                  <a:pt x="19262" y="1720374"/>
                </a:lnTo>
                <a:lnTo>
                  <a:pt x="12548" y="1679709"/>
                </a:lnTo>
                <a:lnTo>
                  <a:pt x="7290" y="1639262"/>
                </a:lnTo>
                <a:lnTo>
                  <a:pt x="3463" y="1599045"/>
                </a:lnTo>
                <a:lnTo>
                  <a:pt x="1041" y="1559067"/>
                </a:lnTo>
                <a:lnTo>
                  <a:pt x="0" y="1519341"/>
                </a:lnTo>
                <a:lnTo>
                  <a:pt x="312" y="1479877"/>
                </a:lnTo>
                <a:lnTo>
                  <a:pt x="1954" y="1440685"/>
                </a:lnTo>
                <a:lnTo>
                  <a:pt x="4900" y="1401778"/>
                </a:lnTo>
                <a:lnTo>
                  <a:pt x="9124" y="1363165"/>
                </a:lnTo>
                <a:lnTo>
                  <a:pt x="14601" y="1324858"/>
                </a:lnTo>
                <a:lnTo>
                  <a:pt x="21306" y="1286868"/>
                </a:lnTo>
                <a:lnTo>
                  <a:pt x="29213" y="1249206"/>
                </a:lnTo>
                <a:lnTo>
                  <a:pt x="38297" y="1211882"/>
                </a:lnTo>
                <a:lnTo>
                  <a:pt x="48532" y="1174908"/>
                </a:lnTo>
                <a:lnTo>
                  <a:pt x="59893" y="1138294"/>
                </a:lnTo>
                <a:lnTo>
                  <a:pt x="72356" y="1102052"/>
                </a:lnTo>
                <a:lnTo>
                  <a:pt x="85893" y="1066192"/>
                </a:lnTo>
                <a:lnTo>
                  <a:pt x="100480" y="1030726"/>
                </a:lnTo>
                <a:lnTo>
                  <a:pt x="116092" y="995664"/>
                </a:lnTo>
                <a:lnTo>
                  <a:pt x="132703" y="961017"/>
                </a:lnTo>
                <a:lnTo>
                  <a:pt x="150287" y="926797"/>
                </a:lnTo>
                <a:lnTo>
                  <a:pt x="168820" y="893014"/>
                </a:lnTo>
                <a:lnTo>
                  <a:pt x="188276" y="859678"/>
                </a:lnTo>
                <a:lnTo>
                  <a:pt x="208630" y="826802"/>
                </a:lnTo>
                <a:lnTo>
                  <a:pt x="229855" y="794396"/>
                </a:lnTo>
                <a:lnTo>
                  <a:pt x="251928" y="762471"/>
                </a:lnTo>
                <a:lnTo>
                  <a:pt x="274822" y="731038"/>
                </a:lnTo>
                <a:lnTo>
                  <a:pt x="298511" y="700107"/>
                </a:lnTo>
                <a:lnTo>
                  <a:pt x="322972" y="669690"/>
                </a:lnTo>
                <a:lnTo>
                  <a:pt x="348178" y="639799"/>
                </a:lnTo>
                <a:lnTo>
                  <a:pt x="374103" y="610442"/>
                </a:lnTo>
                <a:lnTo>
                  <a:pt x="400723" y="581633"/>
                </a:lnTo>
                <a:lnTo>
                  <a:pt x="428012" y="553381"/>
                </a:lnTo>
                <a:lnTo>
                  <a:pt x="455945" y="525697"/>
                </a:lnTo>
                <a:lnTo>
                  <a:pt x="484495" y="498593"/>
                </a:lnTo>
                <a:lnTo>
                  <a:pt x="513639" y="472079"/>
                </a:lnTo>
                <a:lnTo>
                  <a:pt x="543350" y="446167"/>
                </a:lnTo>
                <a:lnTo>
                  <a:pt x="573604" y="420867"/>
                </a:lnTo>
                <a:lnTo>
                  <a:pt x="604374" y="396191"/>
                </a:lnTo>
                <a:lnTo>
                  <a:pt x="635635" y="372148"/>
                </a:lnTo>
                <a:lnTo>
                  <a:pt x="667363" y="348751"/>
                </a:lnTo>
                <a:lnTo>
                  <a:pt x="699530" y="326009"/>
                </a:lnTo>
                <a:lnTo>
                  <a:pt x="732113" y="303935"/>
                </a:lnTo>
                <a:lnTo>
                  <a:pt x="765086" y="282539"/>
                </a:lnTo>
                <a:lnTo>
                  <a:pt x="798423" y="261832"/>
                </a:lnTo>
                <a:lnTo>
                  <a:pt x="832099" y="241824"/>
                </a:lnTo>
                <a:lnTo>
                  <a:pt x="866089" y="222528"/>
                </a:lnTo>
                <a:lnTo>
                  <a:pt x="900367" y="203953"/>
                </a:lnTo>
                <a:lnTo>
                  <a:pt x="934908" y="186111"/>
                </a:lnTo>
                <a:lnTo>
                  <a:pt x="969686" y="169013"/>
                </a:lnTo>
                <a:lnTo>
                  <a:pt x="1004676" y="152669"/>
                </a:lnTo>
                <a:lnTo>
                  <a:pt x="1039853" y="137091"/>
                </a:lnTo>
                <a:lnTo>
                  <a:pt x="1075191" y="122289"/>
                </a:lnTo>
                <a:lnTo>
                  <a:pt x="1110665" y="108275"/>
                </a:lnTo>
                <a:lnTo>
                  <a:pt x="1181918" y="82652"/>
                </a:lnTo>
                <a:lnTo>
                  <a:pt x="1253411" y="60311"/>
                </a:lnTo>
                <a:lnTo>
                  <a:pt x="1324939" y="41339"/>
                </a:lnTo>
                <a:lnTo>
                  <a:pt x="1396300" y="25823"/>
                </a:lnTo>
                <a:lnTo>
                  <a:pt x="1467290" y="13851"/>
                </a:lnTo>
                <a:lnTo>
                  <a:pt x="1537706" y="5510"/>
                </a:lnTo>
                <a:lnTo>
                  <a:pt x="1607346" y="888"/>
                </a:lnTo>
                <a:lnTo>
                  <a:pt x="1641811" y="0"/>
                </a:lnTo>
                <a:lnTo>
                  <a:pt x="1676005" y="73"/>
                </a:lnTo>
                <a:lnTo>
                  <a:pt x="1743482" y="3152"/>
                </a:lnTo>
                <a:lnTo>
                  <a:pt x="1809572" y="10213"/>
                </a:lnTo>
                <a:lnTo>
                  <a:pt x="1874073" y="21344"/>
                </a:lnTo>
                <a:lnTo>
                  <a:pt x="1936781" y="36631"/>
                </a:lnTo>
                <a:lnTo>
                  <a:pt x="1997494" y="56163"/>
                </a:lnTo>
                <a:lnTo>
                  <a:pt x="2056008" y="80026"/>
                </a:lnTo>
                <a:lnTo>
                  <a:pt x="2112120" y="108310"/>
                </a:lnTo>
                <a:lnTo>
                  <a:pt x="2455159" y="346195"/>
                </a:lnTo>
                <a:lnTo>
                  <a:pt x="2628555" y="515332"/>
                </a:lnTo>
                <a:lnTo>
                  <a:pt x="2701625" y="623047"/>
                </a:lnTo>
                <a:lnTo>
                  <a:pt x="2716598" y="660840"/>
                </a:lnTo>
                <a:lnTo>
                  <a:pt x="2738786" y="713088"/>
                </a:lnTo>
                <a:lnTo>
                  <a:pt x="2759381" y="765368"/>
                </a:lnTo>
                <a:lnTo>
                  <a:pt x="2778399" y="817649"/>
                </a:lnTo>
                <a:lnTo>
                  <a:pt x="2795858" y="869899"/>
                </a:lnTo>
                <a:lnTo>
                  <a:pt x="2811775" y="922084"/>
                </a:lnTo>
                <a:lnTo>
                  <a:pt x="2826165" y="974172"/>
                </a:lnTo>
                <a:lnTo>
                  <a:pt x="2839047" y="1026130"/>
                </a:lnTo>
                <a:lnTo>
                  <a:pt x="2850436" y="1077927"/>
                </a:lnTo>
                <a:lnTo>
                  <a:pt x="2860350" y="1129529"/>
                </a:lnTo>
                <a:lnTo>
                  <a:pt x="2868805" y="1180904"/>
                </a:lnTo>
                <a:lnTo>
                  <a:pt x="2875818" y="1232020"/>
                </a:lnTo>
                <a:lnTo>
                  <a:pt x="2881406" y="1282844"/>
                </a:lnTo>
                <a:lnTo>
                  <a:pt x="2885585" y="1333343"/>
                </a:lnTo>
                <a:lnTo>
                  <a:pt x="2888373" y="1383485"/>
                </a:lnTo>
                <a:lnTo>
                  <a:pt x="2889786" y="1433238"/>
                </a:lnTo>
                <a:lnTo>
                  <a:pt x="2889841" y="1482568"/>
                </a:lnTo>
                <a:lnTo>
                  <a:pt x="2888555" y="1531444"/>
                </a:lnTo>
                <a:lnTo>
                  <a:pt x="2885944" y="1579832"/>
                </a:lnTo>
                <a:lnTo>
                  <a:pt x="2882025" y="1627701"/>
                </a:lnTo>
                <a:lnTo>
                  <a:pt x="2876816" y="1675017"/>
                </a:lnTo>
                <a:lnTo>
                  <a:pt x="2870332" y="1721749"/>
                </a:lnTo>
                <a:lnTo>
                  <a:pt x="2862591" y="1767864"/>
                </a:lnTo>
                <a:lnTo>
                  <a:pt x="2853609" y="1813328"/>
                </a:lnTo>
                <a:lnTo>
                  <a:pt x="2843403" y="1858111"/>
                </a:lnTo>
                <a:lnTo>
                  <a:pt x="2831991" y="1902178"/>
                </a:lnTo>
                <a:lnTo>
                  <a:pt x="2819388" y="1945499"/>
                </a:lnTo>
                <a:lnTo>
                  <a:pt x="2805611" y="1988039"/>
                </a:lnTo>
                <a:lnTo>
                  <a:pt x="2790678" y="2029767"/>
                </a:lnTo>
                <a:lnTo>
                  <a:pt x="2774605" y="2070650"/>
                </a:lnTo>
                <a:lnTo>
                  <a:pt x="2757409" y="2110655"/>
                </a:lnTo>
                <a:lnTo>
                  <a:pt x="2739106" y="2149750"/>
                </a:lnTo>
                <a:lnTo>
                  <a:pt x="2719713" y="2187903"/>
                </a:lnTo>
                <a:lnTo>
                  <a:pt x="2699248" y="2225081"/>
                </a:lnTo>
                <a:lnTo>
                  <a:pt x="2677727" y="2261252"/>
                </a:lnTo>
                <a:lnTo>
                  <a:pt x="2655166" y="2296382"/>
                </a:lnTo>
                <a:lnTo>
                  <a:pt x="2631583" y="2330439"/>
                </a:lnTo>
                <a:lnTo>
                  <a:pt x="2606994" y="2363392"/>
                </a:lnTo>
                <a:lnTo>
                  <a:pt x="2581416" y="2395207"/>
                </a:lnTo>
                <a:lnTo>
                  <a:pt x="2554866" y="2425851"/>
                </a:lnTo>
                <a:lnTo>
                  <a:pt x="2527361" y="2455293"/>
                </a:lnTo>
                <a:lnTo>
                  <a:pt x="2492694" y="2490108"/>
                </a:lnTo>
                <a:lnTo>
                  <a:pt x="2454610" y="2526465"/>
                </a:lnTo>
                <a:lnTo>
                  <a:pt x="2413241" y="2563982"/>
                </a:lnTo>
                <a:lnTo>
                  <a:pt x="2368719" y="2602278"/>
                </a:lnTo>
                <a:lnTo>
                  <a:pt x="2321177" y="2640971"/>
                </a:lnTo>
                <a:lnTo>
                  <a:pt x="2270747" y="2679679"/>
                </a:lnTo>
                <a:lnTo>
                  <a:pt x="2217560" y="2718023"/>
                </a:lnTo>
                <a:lnTo>
                  <a:pt x="2161750" y="2755619"/>
                </a:lnTo>
                <a:lnTo>
                  <a:pt x="2103448" y="2792087"/>
                </a:lnTo>
                <a:lnTo>
                  <a:pt x="2042786" y="2827045"/>
                </a:lnTo>
                <a:lnTo>
                  <a:pt x="1979897" y="2860112"/>
                </a:lnTo>
                <a:lnTo>
                  <a:pt x="1914912" y="2890906"/>
                </a:lnTo>
                <a:lnTo>
                  <a:pt x="1847965" y="2919046"/>
                </a:lnTo>
                <a:lnTo>
                  <a:pt x="1779186" y="2944150"/>
                </a:lnTo>
                <a:lnTo>
                  <a:pt x="1708709" y="2965838"/>
                </a:lnTo>
                <a:lnTo>
                  <a:pt x="1636665" y="2983727"/>
                </a:lnTo>
                <a:lnTo>
                  <a:pt x="1563186" y="2997437"/>
                </a:lnTo>
                <a:lnTo>
                  <a:pt x="1488406" y="3006585"/>
                </a:lnTo>
                <a:lnTo>
                  <a:pt x="1412455" y="3010790"/>
                </a:lnTo>
                <a:lnTo>
                  <a:pt x="1374082" y="3010921"/>
                </a:lnTo>
                <a:close/>
              </a:path>
            </a:pathLst>
          </a:custGeom>
          <a:solidFill>
            <a:srgbClr val="FFCC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44087" y="1240761"/>
            <a:ext cx="452120" cy="636270"/>
          </a:xfrm>
          <a:custGeom>
            <a:avLst/>
            <a:gdLst/>
            <a:ahLst/>
            <a:cxnLst/>
            <a:rect l="l" t="t" r="r" b="b"/>
            <a:pathLst>
              <a:path w="452120" h="636269">
                <a:moveTo>
                  <a:pt x="0" y="635663"/>
                </a:moveTo>
                <a:lnTo>
                  <a:pt x="0" y="0"/>
                </a:lnTo>
                <a:lnTo>
                  <a:pt x="263183" y="0"/>
                </a:lnTo>
                <a:lnTo>
                  <a:pt x="302639" y="4371"/>
                </a:lnTo>
                <a:lnTo>
                  <a:pt x="338816" y="17487"/>
                </a:lnTo>
                <a:lnTo>
                  <a:pt x="385212" y="49743"/>
                </a:lnTo>
                <a:lnTo>
                  <a:pt x="420678" y="93283"/>
                </a:lnTo>
                <a:lnTo>
                  <a:pt x="443931" y="145103"/>
                </a:lnTo>
                <a:lnTo>
                  <a:pt x="452046" y="199573"/>
                </a:lnTo>
                <a:lnTo>
                  <a:pt x="451199" y="219055"/>
                </a:lnTo>
                <a:lnTo>
                  <a:pt x="444423" y="256872"/>
                </a:lnTo>
                <a:lnTo>
                  <a:pt x="431143" y="292816"/>
                </a:lnTo>
                <a:lnTo>
                  <a:pt x="400896" y="339253"/>
                </a:lnTo>
                <a:lnTo>
                  <a:pt x="359418" y="374870"/>
                </a:lnTo>
                <a:lnTo>
                  <a:pt x="307776" y="396852"/>
                </a:lnTo>
                <a:lnTo>
                  <a:pt x="268430" y="401115"/>
                </a:lnTo>
                <a:lnTo>
                  <a:pt x="62517" y="401115"/>
                </a:lnTo>
                <a:lnTo>
                  <a:pt x="62517" y="635663"/>
                </a:lnTo>
                <a:lnTo>
                  <a:pt x="0" y="635663"/>
                </a:lnTo>
                <a:close/>
              </a:path>
              <a:path w="452120" h="636269">
                <a:moveTo>
                  <a:pt x="62517" y="345592"/>
                </a:moveTo>
                <a:lnTo>
                  <a:pt x="265807" y="345592"/>
                </a:lnTo>
                <a:lnTo>
                  <a:pt x="279373" y="344841"/>
                </a:lnTo>
                <a:lnTo>
                  <a:pt x="316301" y="333570"/>
                </a:lnTo>
                <a:lnTo>
                  <a:pt x="355210" y="301218"/>
                </a:lnTo>
                <a:lnTo>
                  <a:pt x="375416" y="267487"/>
                </a:lnTo>
                <a:lnTo>
                  <a:pt x="387070" y="227662"/>
                </a:lnTo>
                <a:lnTo>
                  <a:pt x="389311" y="199573"/>
                </a:lnTo>
                <a:lnTo>
                  <a:pt x="388668" y="185010"/>
                </a:lnTo>
                <a:lnTo>
                  <a:pt x="379037" y="143614"/>
                </a:lnTo>
                <a:lnTo>
                  <a:pt x="359569" y="107751"/>
                </a:lnTo>
                <a:lnTo>
                  <a:pt x="332204" y="79949"/>
                </a:lnTo>
                <a:lnTo>
                  <a:pt x="298021" y="61793"/>
                </a:lnTo>
                <a:lnTo>
                  <a:pt x="260560" y="55522"/>
                </a:lnTo>
                <a:lnTo>
                  <a:pt x="62517" y="55522"/>
                </a:lnTo>
                <a:lnTo>
                  <a:pt x="62517" y="345592"/>
                </a:lnTo>
                <a:close/>
              </a:path>
            </a:pathLst>
          </a:custGeom>
          <a:ln w="33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01891" y="1240761"/>
            <a:ext cx="427355" cy="636270"/>
          </a:xfrm>
          <a:custGeom>
            <a:avLst/>
            <a:gdLst/>
            <a:ahLst/>
            <a:cxnLst/>
            <a:rect l="l" t="t" r="r" b="b"/>
            <a:pathLst>
              <a:path w="427354" h="636269">
                <a:moveTo>
                  <a:pt x="426908" y="580141"/>
                </a:moveTo>
                <a:lnTo>
                  <a:pt x="426908" y="635663"/>
                </a:lnTo>
                <a:lnTo>
                  <a:pt x="0" y="635663"/>
                </a:lnTo>
                <a:lnTo>
                  <a:pt x="0" y="0"/>
                </a:lnTo>
                <a:lnTo>
                  <a:pt x="419039" y="0"/>
                </a:lnTo>
                <a:lnTo>
                  <a:pt x="419039" y="55522"/>
                </a:lnTo>
                <a:lnTo>
                  <a:pt x="62517" y="55522"/>
                </a:lnTo>
                <a:lnTo>
                  <a:pt x="62517" y="284605"/>
                </a:lnTo>
                <a:lnTo>
                  <a:pt x="373354" y="284605"/>
                </a:lnTo>
                <a:lnTo>
                  <a:pt x="373354" y="337504"/>
                </a:lnTo>
                <a:lnTo>
                  <a:pt x="62517" y="337504"/>
                </a:lnTo>
                <a:lnTo>
                  <a:pt x="62517" y="580141"/>
                </a:lnTo>
                <a:lnTo>
                  <a:pt x="426908" y="580141"/>
                </a:lnTo>
                <a:close/>
              </a:path>
            </a:pathLst>
          </a:custGeom>
          <a:ln w="33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48034" y="1240761"/>
            <a:ext cx="671830" cy="636270"/>
          </a:xfrm>
          <a:custGeom>
            <a:avLst/>
            <a:gdLst/>
            <a:ahLst/>
            <a:cxnLst/>
            <a:rect l="l" t="t" r="r" b="b"/>
            <a:pathLst>
              <a:path w="671829" h="636269">
                <a:moveTo>
                  <a:pt x="671512" y="0"/>
                </a:moveTo>
                <a:lnTo>
                  <a:pt x="671512" y="635663"/>
                </a:lnTo>
                <a:lnTo>
                  <a:pt x="0" y="635663"/>
                </a:lnTo>
                <a:lnTo>
                  <a:pt x="0" y="0"/>
                </a:lnTo>
                <a:lnTo>
                  <a:pt x="61642" y="0"/>
                </a:lnTo>
                <a:lnTo>
                  <a:pt x="61642" y="580141"/>
                </a:lnTo>
                <a:lnTo>
                  <a:pt x="304279" y="580141"/>
                </a:lnTo>
                <a:lnTo>
                  <a:pt x="304279" y="0"/>
                </a:lnTo>
                <a:lnTo>
                  <a:pt x="367014" y="0"/>
                </a:lnTo>
                <a:lnTo>
                  <a:pt x="367014" y="580141"/>
                </a:lnTo>
                <a:lnTo>
                  <a:pt x="609651" y="580141"/>
                </a:lnTo>
                <a:lnTo>
                  <a:pt x="609651" y="0"/>
                </a:lnTo>
                <a:lnTo>
                  <a:pt x="671512" y="0"/>
                </a:lnTo>
                <a:close/>
              </a:path>
            </a:pathLst>
          </a:custGeom>
          <a:ln w="33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81626" y="1240761"/>
            <a:ext cx="427355" cy="636270"/>
          </a:xfrm>
          <a:custGeom>
            <a:avLst/>
            <a:gdLst/>
            <a:ahLst/>
            <a:cxnLst/>
            <a:rect l="l" t="t" r="r" b="b"/>
            <a:pathLst>
              <a:path w="427354" h="636269">
                <a:moveTo>
                  <a:pt x="426908" y="580141"/>
                </a:moveTo>
                <a:lnTo>
                  <a:pt x="426908" y="635663"/>
                </a:lnTo>
                <a:lnTo>
                  <a:pt x="0" y="635663"/>
                </a:lnTo>
                <a:lnTo>
                  <a:pt x="0" y="0"/>
                </a:lnTo>
                <a:lnTo>
                  <a:pt x="419039" y="0"/>
                </a:lnTo>
                <a:lnTo>
                  <a:pt x="419039" y="55522"/>
                </a:lnTo>
                <a:lnTo>
                  <a:pt x="62517" y="55522"/>
                </a:lnTo>
                <a:lnTo>
                  <a:pt x="62517" y="284605"/>
                </a:lnTo>
                <a:lnTo>
                  <a:pt x="373353" y="284605"/>
                </a:lnTo>
                <a:lnTo>
                  <a:pt x="373353" y="337504"/>
                </a:lnTo>
                <a:lnTo>
                  <a:pt x="62517" y="337504"/>
                </a:lnTo>
                <a:lnTo>
                  <a:pt x="62517" y="580141"/>
                </a:lnTo>
                <a:lnTo>
                  <a:pt x="426908" y="580141"/>
                </a:lnTo>
                <a:close/>
              </a:path>
            </a:pathLst>
          </a:custGeom>
          <a:ln w="33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26896" y="1240761"/>
            <a:ext cx="501650" cy="636270"/>
          </a:xfrm>
          <a:custGeom>
            <a:avLst/>
            <a:gdLst/>
            <a:ahLst/>
            <a:cxnLst/>
            <a:rect l="l" t="t" r="r" b="b"/>
            <a:pathLst>
              <a:path w="501650" h="636269">
                <a:moveTo>
                  <a:pt x="501229" y="0"/>
                </a:moveTo>
                <a:lnTo>
                  <a:pt x="501229" y="635663"/>
                </a:lnTo>
                <a:lnTo>
                  <a:pt x="439587" y="635663"/>
                </a:lnTo>
                <a:lnTo>
                  <a:pt x="439587" y="338379"/>
                </a:lnTo>
                <a:lnTo>
                  <a:pt x="62517" y="338379"/>
                </a:lnTo>
                <a:lnTo>
                  <a:pt x="62517" y="635663"/>
                </a:lnTo>
                <a:lnTo>
                  <a:pt x="0" y="635663"/>
                </a:lnTo>
                <a:lnTo>
                  <a:pt x="0" y="0"/>
                </a:lnTo>
                <a:lnTo>
                  <a:pt x="62517" y="0"/>
                </a:lnTo>
                <a:lnTo>
                  <a:pt x="62517" y="282857"/>
                </a:lnTo>
                <a:lnTo>
                  <a:pt x="439587" y="282857"/>
                </a:lnTo>
                <a:lnTo>
                  <a:pt x="439587" y="0"/>
                </a:lnTo>
                <a:lnTo>
                  <a:pt x="501229" y="0"/>
                </a:lnTo>
                <a:close/>
              </a:path>
            </a:pathLst>
          </a:custGeom>
          <a:ln w="33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191225" y="1240761"/>
            <a:ext cx="508000" cy="636270"/>
          </a:xfrm>
          <a:custGeom>
            <a:avLst/>
            <a:gdLst/>
            <a:ahLst/>
            <a:cxnLst/>
            <a:rect l="l" t="t" r="r" b="b"/>
            <a:pathLst>
              <a:path w="508000" h="636269">
                <a:moveTo>
                  <a:pt x="61642" y="541669"/>
                </a:moveTo>
                <a:lnTo>
                  <a:pt x="455762" y="0"/>
                </a:lnTo>
                <a:lnTo>
                  <a:pt x="507569" y="0"/>
                </a:lnTo>
                <a:lnTo>
                  <a:pt x="507569" y="635663"/>
                </a:lnTo>
                <a:lnTo>
                  <a:pt x="444833" y="635663"/>
                </a:lnTo>
                <a:lnTo>
                  <a:pt x="444833" y="102956"/>
                </a:lnTo>
                <a:lnTo>
                  <a:pt x="57270" y="635663"/>
                </a:lnTo>
                <a:lnTo>
                  <a:pt x="0" y="635663"/>
                </a:lnTo>
                <a:lnTo>
                  <a:pt x="0" y="0"/>
                </a:lnTo>
                <a:lnTo>
                  <a:pt x="61642" y="0"/>
                </a:lnTo>
                <a:lnTo>
                  <a:pt x="61642" y="541669"/>
                </a:lnTo>
                <a:close/>
              </a:path>
            </a:pathLst>
          </a:custGeom>
          <a:ln w="33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60073" y="1240761"/>
            <a:ext cx="427355" cy="636270"/>
          </a:xfrm>
          <a:custGeom>
            <a:avLst/>
            <a:gdLst/>
            <a:ahLst/>
            <a:cxnLst/>
            <a:rect l="l" t="t" r="r" b="b"/>
            <a:pathLst>
              <a:path w="427354" h="636269">
                <a:moveTo>
                  <a:pt x="426908" y="580141"/>
                </a:moveTo>
                <a:lnTo>
                  <a:pt x="426908" y="635663"/>
                </a:lnTo>
                <a:lnTo>
                  <a:pt x="0" y="635663"/>
                </a:lnTo>
                <a:lnTo>
                  <a:pt x="0" y="0"/>
                </a:lnTo>
                <a:lnTo>
                  <a:pt x="419039" y="0"/>
                </a:lnTo>
                <a:lnTo>
                  <a:pt x="419039" y="55522"/>
                </a:lnTo>
                <a:lnTo>
                  <a:pt x="62517" y="55522"/>
                </a:lnTo>
                <a:lnTo>
                  <a:pt x="62517" y="284605"/>
                </a:lnTo>
                <a:lnTo>
                  <a:pt x="373353" y="284605"/>
                </a:lnTo>
                <a:lnTo>
                  <a:pt x="373353" y="337504"/>
                </a:lnTo>
                <a:lnTo>
                  <a:pt x="62517" y="337504"/>
                </a:lnTo>
                <a:lnTo>
                  <a:pt x="62517" y="580141"/>
                </a:lnTo>
                <a:lnTo>
                  <a:pt x="426908" y="580141"/>
                </a:lnTo>
                <a:close/>
              </a:path>
            </a:pathLst>
          </a:custGeom>
          <a:ln w="33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455"/>
              <a:t>Р</a:t>
            </a:r>
            <a:r>
              <a:rPr dirty="0" spc="465"/>
              <a:t>Е</a:t>
            </a:r>
            <a:r>
              <a:rPr dirty="0" spc="265"/>
              <a:t>Ш</a:t>
            </a:r>
            <a:r>
              <a:rPr dirty="0" spc="465"/>
              <a:t>Е</a:t>
            </a:r>
            <a:r>
              <a:rPr dirty="0" spc="610"/>
              <a:t>Н</a:t>
            </a:r>
            <a:r>
              <a:rPr dirty="0" spc="535"/>
              <a:t>И</a:t>
            </a:r>
            <a:r>
              <a:rPr dirty="0" spc="465"/>
              <a:t>Е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966640" y="594994"/>
            <a:ext cx="130556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60">
                <a:latin typeface="Trebuchet MS"/>
                <a:cs typeface="Trebuchet MS"/>
              </a:rPr>
              <a:t>Слайд</a:t>
            </a:r>
            <a:r>
              <a:rPr dirty="0" sz="2700" spc="-200">
                <a:latin typeface="Trebuchet MS"/>
                <a:cs typeface="Trebuchet MS"/>
              </a:rPr>
              <a:t> </a:t>
            </a:r>
            <a:r>
              <a:rPr dirty="0" sz="2700" spc="55">
                <a:latin typeface="Trebuchet MS"/>
                <a:cs typeface="Trebuchet MS"/>
              </a:rPr>
              <a:t>4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291455" marR="5080">
              <a:lnSpc>
                <a:spcPct val="107800"/>
              </a:lnSpc>
              <a:spcBef>
                <a:spcPts val="100"/>
              </a:spcBef>
            </a:pPr>
            <a:r>
              <a:rPr dirty="0" spc="50"/>
              <a:t>Результатом </a:t>
            </a:r>
            <a:r>
              <a:rPr dirty="0" spc="105"/>
              <a:t>стало </a:t>
            </a:r>
            <a:r>
              <a:rPr dirty="0" spc="60"/>
              <a:t>веб-приложение, </a:t>
            </a:r>
            <a:r>
              <a:rPr dirty="0" spc="65"/>
              <a:t> </a:t>
            </a:r>
            <a:r>
              <a:rPr dirty="0" spc="75"/>
              <a:t>предназначенное </a:t>
            </a:r>
            <a:r>
              <a:rPr dirty="0" spc="-80"/>
              <a:t>для </a:t>
            </a:r>
            <a:r>
              <a:rPr dirty="0" spc="60"/>
              <a:t>контроля </a:t>
            </a:r>
            <a:r>
              <a:rPr dirty="0" spc="65"/>
              <a:t> </a:t>
            </a:r>
            <a:r>
              <a:rPr dirty="0" spc="-25"/>
              <a:t>финансов, </a:t>
            </a:r>
            <a:r>
              <a:rPr dirty="0" spc="25"/>
              <a:t>в </a:t>
            </a:r>
            <a:r>
              <a:rPr dirty="0" spc="120"/>
              <a:t>котором </a:t>
            </a:r>
            <a:r>
              <a:rPr dirty="0" spc="10"/>
              <a:t>пользователь </a:t>
            </a:r>
            <a:r>
              <a:rPr dirty="0" spc="15"/>
              <a:t> </a:t>
            </a:r>
            <a:r>
              <a:rPr dirty="0" spc="80"/>
              <a:t>имеет </a:t>
            </a:r>
            <a:r>
              <a:rPr dirty="0" spc="65"/>
              <a:t>возможность </a:t>
            </a:r>
            <a:r>
              <a:rPr dirty="0" spc="15"/>
              <a:t>добавлять </a:t>
            </a:r>
            <a:r>
              <a:rPr dirty="0" spc="125"/>
              <a:t>свои </a:t>
            </a:r>
            <a:r>
              <a:rPr dirty="0" spc="130"/>
              <a:t> </a:t>
            </a:r>
            <a:r>
              <a:rPr dirty="0" spc="35"/>
              <a:t>доходы </a:t>
            </a:r>
            <a:r>
              <a:rPr dirty="0" spc="55"/>
              <a:t>и </a:t>
            </a:r>
            <a:r>
              <a:rPr dirty="0"/>
              <a:t>расходы, </a:t>
            </a:r>
            <a:r>
              <a:rPr dirty="0" spc="50"/>
              <a:t>анализировать </a:t>
            </a:r>
            <a:r>
              <a:rPr dirty="0" spc="130"/>
              <a:t>свою </a:t>
            </a:r>
            <a:r>
              <a:rPr dirty="0" spc="-1195"/>
              <a:t> </a:t>
            </a:r>
            <a:r>
              <a:rPr dirty="0" spc="90"/>
              <a:t>статистику </a:t>
            </a:r>
            <a:r>
              <a:rPr dirty="0" spc="145"/>
              <a:t>по </a:t>
            </a:r>
            <a:r>
              <a:rPr dirty="0" spc="-15"/>
              <a:t>графикам </a:t>
            </a:r>
            <a:r>
              <a:rPr dirty="0" spc="55"/>
              <a:t>и </a:t>
            </a:r>
            <a:r>
              <a:rPr dirty="0" spc="60"/>
              <a:t> </a:t>
            </a:r>
            <a:r>
              <a:rPr dirty="0" spc="100"/>
              <a:t>экспортировать </a:t>
            </a:r>
            <a:r>
              <a:rPr dirty="0" spc="35"/>
              <a:t>данные </a:t>
            </a:r>
            <a:r>
              <a:rPr dirty="0" spc="-80"/>
              <a:t>для </a:t>
            </a:r>
            <a:r>
              <a:rPr dirty="0" spc="-75"/>
              <a:t> </a:t>
            </a:r>
            <a:r>
              <a:rPr dirty="0" spc="30"/>
              <a:t>дальнейшего</a:t>
            </a:r>
            <a:r>
              <a:rPr dirty="0" spc="-195"/>
              <a:t> </a:t>
            </a:r>
            <a:r>
              <a:rPr dirty="0" spc="30"/>
              <a:t>использования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113590" y="2"/>
            <a:ext cx="6174740" cy="2790190"/>
          </a:xfrm>
          <a:custGeom>
            <a:avLst/>
            <a:gdLst/>
            <a:ahLst/>
            <a:cxnLst/>
            <a:rect l="l" t="t" r="r" b="b"/>
            <a:pathLst>
              <a:path w="6174740" h="2790190">
                <a:moveTo>
                  <a:pt x="4151956" y="2790095"/>
                </a:moveTo>
                <a:lnTo>
                  <a:pt x="5980298" y="2454380"/>
                </a:lnTo>
                <a:lnTo>
                  <a:pt x="6174409" y="2237442"/>
                </a:lnTo>
                <a:lnTo>
                  <a:pt x="6174409" y="0"/>
                </a:lnTo>
                <a:lnTo>
                  <a:pt x="0" y="0"/>
                </a:lnTo>
                <a:lnTo>
                  <a:pt x="26535" y="145093"/>
                </a:lnTo>
                <a:lnTo>
                  <a:pt x="510551" y="1132286"/>
                </a:lnTo>
                <a:lnTo>
                  <a:pt x="1763881" y="2177593"/>
                </a:lnTo>
                <a:lnTo>
                  <a:pt x="4151956" y="2790095"/>
                </a:lnTo>
                <a:close/>
              </a:path>
            </a:pathLst>
          </a:custGeom>
          <a:solidFill>
            <a:srgbClr val="FFCC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668671"/>
            <a:ext cx="3708400" cy="5618480"/>
          </a:xfrm>
          <a:custGeom>
            <a:avLst/>
            <a:gdLst/>
            <a:ahLst/>
            <a:cxnLst/>
            <a:rect l="l" t="t" r="r" b="b"/>
            <a:pathLst>
              <a:path w="3708400" h="5618480">
                <a:moveTo>
                  <a:pt x="1181099" y="5618327"/>
                </a:moveTo>
                <a:lnTo>
                  <a:pt x="673099" y="5618327"/>
                </a:lnTo>
                <a:lnTo>
                  <a:pt x="634999" y="5582967"/>
                </a:lnTo>
                <a:lnTo>
                  <a:pt x="609599" y="5543431"/>
                </a:lnTo>
                <a:lnTo>
                  <a:pt x="571499" y="5503506"/>
                </a:lnTo>
                <a:lnTo>
                  <a:pt x="546099" y="5463192"/>
                </a:lnTo>
                <a:lnTo>
                  <a:pt x="507999" y="5422488"/>
                </a:lnTo>
                <a:lnTo>
                  <a:pt x="457199" y="5339912"/>
                </a:lnTo>
                <a:lnTo>
                  <a:pt x="419099" y="5295557"/>
                </a:lnTo>
                <a:lnTo>
                  <a:pt x="393699" y="5250514"/>
                </a:lnTo>
                <a:lnTo>
                  <a:pt x="355599" y="5204783"/>
                </a:lnTo>
                <a:lnTo>
                  <a:pt x="330199" y="5158364"/>
                </a:lnTo>
                <a:lnTo>
                  <a:pt x="279399" y="5063461"/>
                </a:lnTo>
                <a:lnTo>
                  <a:pt x="228599" y="4973262"/>
                </a:lnTo>
                <a:lnTo>
                  <a:pt x="215899" y="4927752"/>
                </a:lnTo>
                <a:lnTo>
                  <a:pt x="165099" y="4835912"/>
                </a:lnTo>
                <a:lnTo>
                  <a:pt x="152399" y="4789582"/>
                </a:lnTo>
                <a:lnTo>
                  <a:pt x="101599" y="4696100"/>
                </a:lnTo>
                <a:lnTo>
                  <a:pt x="88899" y="4648949"/>
                </a:lnTo>
                <a:lnTo>
                  <a:pt x="63499" y="4601895"/>
                </a:lnTo>
                <a:lnTo>
                  <a:pt x="38099" y="4507762"/>
                </a:lnTo>
                <a:lnTo>
                  <a:pt x="12699" y="4460569"/>
                </a:lnTo>
                <a:lnTo>
                  <a:pt x="0" y="4413220"/>
                </a:lnTo>
                <a:lnTo>
                  <a:pt x="0" y="2347482"/>
                </a:lnTo>
                <a:lnTo>
                  <a:pt x="12699" y="2303152"/>
                </a:lnTo>
                <a:lnTo>
                  <a:pt x="25399" y="2253514"/>
                </a:lnTo>
                <a:lnTo>
                  <a:pt x="50799" y="2204162"/>
                </a:lnTo>
                <a:lnTo>
                  <a:pt x="63499" y="2155096"/>
                </a:lnTo>
                <a:lnTo>
                  <a:pt x="139699" y="2009613"/>
                </a:lnTo>
                <a:lnTo>
                  <a:pt x="152399" y="1961690"/>
                </a:lnTo>
                <a:lnTo>
                  <a:pt x="165099" y="1941846"/>
                </a:lnTo>
                <a:lnTo>
                  <a:pt x="177799" y="1922337"/>
                </a:lnTo>
                <a:lnTo>
                  <a:pt x="177799" y="3483551"/>
                </a:lnTo>
                <a:lnTo>
                  <a:pt x="190499" y="3533545"/>
                </a:lnTo>
                <a:lnTo>
                  <a:pt x="190499" y="3583416"/>
                </a:lnTo>
                <a:lnTo>
                  <a:pt x="215899" y="3682996"/>
                </a:lnTo>
                <a:lnTo>
                  <a:pt x="215899" y="3732809"/>
                </a:lnTo>
                <a:lnTo>
                  <a:pt x="292099" y="4035281"/>
                </a:lnTo>
                <a:lnTo>
                  <a:pt x="304799" y="4071242"/>
                </a:lnTo>
                <a:lnTo>
                  <a:pt x="304799" y="4106664"/>
                </a:lnTo>
                <a:lnTo>
                  <a:pt x="330199" y="4175891"/>
                </a:lnTo>
                <a:lnTo>
                  <a:pt x="342899" y="4189198"/>
                </a:lnTo>
                <a:lnTo>
                  <a:pt x="342899" y="4202771"/>
                </a:lnTo>
                <a:lnTo>
                  <a:pt x="355599" y="4216611"/>
                </a:lnTo>
                <a:lnTo>
                  <a:pt x="355599" y="4230719"/>
                </a:lnTo>
                <a:lnTo>
                  <a:pt x="368299" y="4282408"/>
                </a:lnTo>
                <a:lnTo>
                  <a:pt x="393699" y="4332821"/>
                </a:lnTo>
                <a:lnTo>
                  <a:pt x="406399" y="4382159"/>
                </a:lnTo>
                <a:lnTo>
                  <a:pt x="533399" y="4619816"/>
                </a:lnTo>
                <a:lnTo>
                  <a:pt x="558799" y="4663186"/>
                </a:lnTo>
                <a:lnTo>
                  <a:pt x="571499" y="4706684"/>
                </a:lnTo>
                <a:lnTo>
                  <a:pt x="673099" y="4880906"/>
                </a:lnTo>
                <a:lnTo>
                  <a:pt x="685799" y="4926376"/>
                </a:lnTo>
                <a:lnTo>
                  <a:pt x="787399" y="5104667"/>
                </a:lnTo>
                <a:lnTo>
                  <a:pt x="812799" y="5148343"/>
                </a:lnTo>
                <a:lnTo>
                  <a:pt x="850899" y="5191660"/>
                </a:lnTo>
                <a:lnTo>
                  <a:pt x="927099" y="5319457"/>
                </a:lnTo>
                <a:lnTo>
                  <a:pt x="965199" y="5361338"/>
                </a:lnTo>
                <a:lnTo>
                  <a:pt x="1015999" y="5444025"/>
                </a:lnTo>
                <a:lnTo>
                  <a:pt x="1054099" y="5485277"/>
                </a:lnTo>
                <a:lnTo>
                  <a:pt x="1092199" y="5525028"/>
                </a:lnTo>
                <a:lnTo>
                  <a:pt x="1117599" y="5562922"/>
                </a:lnTo>
                <a:lnTo>
                  <a:pt x="1155699" y="5598601"/>
                </a:lnTo>
                <a:lnTo>
                  <a:pt x="1181099" y="5618327"/>
                </a:lnTo>
                <a:close/>
              </a:path>
              <a:path w="3708400" h="5618480">
                <a:moveTo>
                  <a:pt x="3708399" y="30475"/>
                </a:moveTo>
                <a:lnTo>
                  <a:pt x="3708399" y="46760"/>
                </a:lnTo>
                <a:lnTo>
                  <a:pt x="3695699" y="139535"/>
                </a:lnTo>
                <a:lnTo>
                  <a:pt x="3644899" y="323265"/>
                </a:lnTo>
                <a:lnTo>
                  <a:pt x="3619499" y="355824"/>
                </a:lnTo>
                <a:lnTo>
                  <a:pt x="3568699" y="376472"/>
                </a:lnTo>
                <a:lnTo>
                  <a:pt x="3517899" y="385777"/>
                </a:lnTo>
                <a:lnTo>
                  <a:pt x="3505199" y="385290"/>
                </a:lnTo>
                <a:lnTo>
                  <a:pt x="3505199" y="384407"/>
                </a:lnTo>
                <a:lnTo>
                  <a:pt x="3492499" y="383127"/>
                </a:lnTo>
                <a:lnTo>
                  <a:pt x="3479799" y="381452"/>
                </a:lnTo>
                <a:lnTo>
                  <a:pt x="3467099" y="379880"/>
                </a:lnTo>
                <a:lnTo>
                  <a:pt x="3454399" y="379033"/>
                </a:lnTo>
                <a:lnTo>
                  <a:pt x="3441699" y="378910"/>
                </a:lnTo>
                <a:lnTo>
                  <a:pt x="3428999" y="379511"/>
                </a:lnTo>
                <a:lnTo>
                  <a:pt x="3378199" y="387972"/>
                </a:lnTo>
                <a:lnTo>
                  <a:pt x="3327399" y="394057"/>
                </a:lnTo>
                <a:lnTo>
                  <a:pt x="3276599" y="399364"/>
                </a:lnTo>
                <a:lnTo>
                  <a:pt x="3213099" y="405491"/>
                </a:lnTo>
                <a:lnTo>
                  <a:pt x="3162299" y="414037"/>
                </a:lnTo>
                <a:lnTo>
                  <a:pt x="3111499" y="426600"/>
                </a:lnTo>
                <a:lnTo>
                  <a:pt x="3073399" y="436792"/>
                </a:lnTo>
                <a:lnTo>
                  <a:pt x="3035299" y="445658"/>
                </a:lnTo>
                <a:lnTo>
                  <a:pt x="2997199" y="454300"/>
                </a:lnTo>
                <a:lnTo>
                  <a:pt x="2959099" y="463821"/>
                </a:lnTo>
                <a:lnTo>
                  <a:pt x="2933699" y="469409"/>
                </a:lnTo>
                <a:lnTo>
                  <a:pt x="2908299" y="476368"/>
                </a:lnTo>
                <a:lnTo>
                  <a:pt x="2895599" y="484700"/>
                </a:lnTo>
                <a:lnTo>
                  <a:pt x="2870199" y="494404"/>
                </a:lnTo>
                <a:lnTo>
                  <a:pt x="2832099" y="515344"/>
                </a:lnTo>
                <a:lnTo>
                  <a:pt x="2781299" y="533230"/>
                </a:lnTo>
                <a:lnTo>
                  <a:pt x="2743199" y="548063"/>
                </a:lnTo>
                <a:lnTo>
                  <a:pt x="2692399" y="559841"/>
                </a:lnTo>
                <a:lnTo>
                  <a:pt x="2654299" y="568566"/>
                </a:lnTo>
                <a:lnTo>
                  <a:pt x="2603499" y="576551"/>
                </a:lnTo>
                <a:lnTo>
                  <a:pt x="2565399" y="585970"/>
                </a:lnTo>
                <a:lnTo>
                  <a:pt x="2527299" y="596822"/>
                </a:lnTo>
                <a:lnTo>
                  <a:pt x="2489199" y="609108"/>
                </a:lnTo>
                <a:lnTo>
                  <a:pt x="2451099" y="621319"/>
                </a:lnTo>
                <a:lnTo>
                  <a:pt x="2412999" y="632146"/>
                </a:lnTo>
                <a:lnTo>
                  <a:pt x="2374899" y="641590"/>
                </a:lnTo>
                <a:lnTo>
                  <a:pt x="2336799" y="649649"/>
                </a:lnTo>
                <a:lnTo>
                  <a:pt x="2285999" y="659344"/>
                </a:lnTo>
                <a:lnTo>
                  <a:pt x="2235199" y="671070"/>
                </a:lnTo>
                <a:lnTo>
                  <a:pt x="2184399" y="684828"/>
                </a:lnTo>
                <a:lnTo>
                  <a:pt x="2133599" y="700616"/>
                </a:lnTo>
                <a:lnTo>
                  <a:pt x="2095499" y="718436"/>
                </a:lnTo>
                <a:lnTo>
                  <a:pt x="2044699" y="738287"/>
                </a:lnTo>
                <a:lnTo>
                  <a:pt x="1993899" y="760169"/>
                </a:lnTo>
                <a:lnTo>
                  <a:pt x="1981199" y="767113"/>
                </a:lnTo>
                <a:lnTo>
                  <a:pt x="1968499" y="773164"/>
                </a:lnTo>
                <a:lnTo>
                  <a:pt x="1955799" y="778324"/>
                </a:lnTo>
                <a:lnTo>
                  <a:pt x="1943099" y="782591"/>
                </a:lnTo>
                <a:lnTo>
                  <a:pt x="1892299" y="795942"/>
                </a:lnTo>
                <a:lnTo>
                  <a:pt x="1854199" y="812799"/>
                </a:lnTo>
                <a:lnTo>
                  <a:pt x="1803399" y="832078"/>
                </a:lnTo>
                <a:lnTo>
                  <a:pt x="1752599" y="852694"/>
                </a:lnTo>
                <a:lnTo>
                  <a:pt x="1714499" y="873564"/>
                </a:lnTo>
                <a:lnTo>
                  <a:pt x="1676399" y="889530"/>
                </a:lnTo>
                <a:lnTo>
                  <a:pt x="1638299" y="907645"/>
                </a:lnTo>
                <a:lnTo>
                  <a:pt x="1600199" y="927909"/>
                </a:lnTo>
                <a:lnTo>
                  <a:pt x="1574799" y="950323"/>
                </a:lnTo>
                <a:lnTo>
                  <a:pt x="1562099" y="958813"/>
                </a:lnTo>
                <a:lnTo>
                  <a:pt x="1549399" y="966436"/>
                </a:lnTo>
                <a:lnTo>
                  <a:pt x="1536699" y="973192"/>
                </a:lnTo>
                <a:lnTo>
                  <a:pt x="1523999" y="979080"/>
                </a:lnTo>
                <a:lnTo>
                  <a:pt x="1473199" y="999254"/>
                </a:lnTo>
                <a:lnTo>
                  <a:pt x="1435099" y="1021526"/>
                </a:lnTo>
                <a:lnTo>
                  <a:pt x="1384299" y="1045717"/>
                </a:lnTo>
                <a:lnTo>
                  <a:pt x="1346199" y="1071644"/>
                </a:lnTo>
                <a:lnTo>
                  <a:pt x="1308099" y="1099126"/>
                </a:lnTo>
                <a:lnTo>
                  <a:pt x="1269999" y="1127981"/>
                </a:lnTo>
                <a:lnTo>
                  <a:pt x="1231899" y="1158029"/>
                </a:lnTo>
                <a:lnTo>
                  <a:pt x="1193799" y="1189087"/>
                </a:lnTo>
                <a:lnTo>
                  <a:pt x="1155699" y="1220975"/>
                </a:lnTo>
                <a:lnTo>
                  <a:pt x="1130299" y="1242013"/>
                </a:lnTo>
                <a:lnTo>
                  <a:pt x="1092199" y="1262060"/>
                </a:lnTo>
                <a:lnTo>
                  <a:pt x="1066799" y="1281116"/>
                </a:lnTo>
                <a:lnTo>
                  <a:pt x="1041399" y="1299182"/>
                </a:lnTo>
                <a:lnTo>
                  <a:pt x="1003299" y="1328213"/>
                </a:lnTo>
                <a:lnTo>
                  <a:pt x="952499" y="1359660"/>
                </a:lnTo>
                <a:lnTo>
                  <a:pt x="914399" y="1393523"/>
                </a:lnTo>
                <a:lnTo>
                  <a:pt x="888999" y="1429802"/>
                </a:lnTo>
                <a:lnTo>
                  <a:pt x="850899" y="1468496"/>
                </a:lnTo>
                <a:lnTo>
                  <a:pt x="812799" y="1509607"/>
                </a:lnTo>
                <a:lnTo>
                  <a:pt x="800099" y="1536892"/>
                </a:lnTo>
                <a:lnTo>
                  <a:pt x="774699" y="1563234"/>
                </a:lnTo>
                <a:lnTo>
                  <a:pt x="761999" y="1588633"/>
                </a:lnTo>
                <a:lnTo>
                  <a:pt x="736599" y="1613088"/>
                </a:lnTo>
                <a:lnTo>
                  <a:pt x="698499" y="1648297"/>
                </a:lnTo>
                <a:lnTo>
                  <a:pt x="673099" y="1685511"/>
                </a:lnTo>
                <a:lnTo>
                  <a:pt x="647699" y="1724729"/>
                </a:lnTo>
                <a:lnTo>
                  <a:pt x="622299" y="1765952"/>
                </a:lnTo>
                <a:lnTo>
                  <a:pt x="609599" y="1809180"/>
                </a:lnTo>
                <a:lnTo>
                  <a:pt x="533399" y="1939713"/>
                </a:lnTo>
                <a:lnTo>
                  <a:pt x="520699" y="1983618"/>
                </a:lnTo>
                <a:lnTo>
                  <a:pt x="419099" y="2161181"/>
                </a:lnTo>
                <a:lnTo>
                  <a:pt x="406399" y="2206050"/>
                </a:lnTo>
                <a:lnTo>
                  <a:pt x="355599" y="2296354"/>
                </a:lnTo>
                <a:lnTo>
                  <a:pt x="317499" y="2433205"/>
                </a:lnTo>
                <a:lnTo>
                  <a:pt x="292099" y="2529900"/>
                </a:lnTo>
                <a:lnTo>
                  <a:pt x="266699" y="2578361"/>
                </a:lnTo>
                <a:lnTo>
                  <a:pt x="266699" y="2626939"/>
                </a:lnTo>
                <a:lnTo>
                  <a:pt x="203199" y="2872630"/>
                </a:lnTo>
                <a:lnTo>
                  <a:pt x="203199" y="2922542"/>
                </a:lnTo>
                <a:lnTo>
                  <a:pt x="190499" y="2972783"/>
                </a:lnTo>
                <a:lnTo>
                  <a:pt x="190499" y="3023383"/>
                </a:lnTo>
                <a:lnTo>
                  <a:pt x="177799" y="3074372"/>
                </a:lnTo>
                <a:lnTo>
                  <a:pt x="177799" y="1922337"/>
                </a:lnTo>
                <a:lnTo>
                  <a:pt x="190499" y="1903163"/>
                </a:lnTo>
                <a:lnTo>
                  <a:pt x="203199" y="1884324"/>
                </a:lnTo>
                <a:lnTo>
                  <a:pt x="279399" y="1756141"/>
                </a:lnTo>
                <a:lnTo>
                  <a:pt x="317499" y="1713765"/>
                </a:lnTo>
                <a:lnTo>
                  <a:pt x="393699" y="1588096"/>
                </a:lnTo>
                <a:lnTo>
                  <a:pt x="431799" y="1546788"/>
                </a:lnTo>
                <a:lnTo>
                  <a:pt x="457199" y="1505818"/>
                </a:lnTo>
                <a:lnTo>
                  <a:pt x="482599" y="1467893"/>
                </a:lnTo>
                <a:lnTo>
                  <a:pt x="520699" y="1430003"/>
                </a:lnTo>
                <a:lnTo>
                  <a:pt x="571499" y="1355117"/>
                </a:lnTo>
                <a:lnTo>
                  <a:pt x="596899" y="1318517"/>
                </a:lnTo>
                <a:lnTo>
                  <a:pt x="634999" y="1280407"/>
                </a:lnTo>
                <a:lnTo>
                  <a:pt x="673099" y="1242893"/>
                </a:lnTo>
                <a:lnTo>
                  <a:pt x="698499" y="1205802"/>
                </a:lnTo>
                <a:lnTo>
                  <a:pt x="774699" y="1132198"/>
                </a:lnTo>
                <a:lnTo>
                  <a:pt x="787399" y="1110810"/>
                </a:lnTo>
                <a:lnTo>
                  <a:pt x="812799" y="1089964"/>
                </a:lnTo>
                <a:lnTo>
                  <a:pt x="838199" y="1069561"/>
                </a:lnTo>
                <a:lnTo>
                  <a:pt x="850899" y="1049501"/>
                </a:lnTo>
                <a:lnTo>
                  <a:pt x="888999" y="1018777"/>
                </a:lnTo>
                <a:lnTo>
                  <a:pt x="914399" y="989087"/>
                </a:lnTo>
                <a:lnTo>
                  <a:pt x="952499" y="960431"/>
                </a:lnTo>
                <a:lnTo>
                  <a:pt x="990599" y="932809"/>
                </a:lnTo>
                <a:lnTo>
                  <a:pt x="1028699" y="904613"/>
                </a:lnTo>
                <a:lnTo>
                  <a:pt x="1066799" y="876636"/>
                </a:lnTo>
                <a:lnTo>
                  <a:pt x="1104899" y="848902"/>
                </a:lnTo>
                <a:lnTo>
                  <a:pt x="1142999" y="821435"/>
                </a:lnTo>
                <a:lnTo>
                  <a:pt x="1193799" y="794258"/>
                </a:lnTo>
                <a:lnTo>
                  <a:pt x="1231899" y="767395"/>
                </a:lnTo>
                <a:lnTo>
                  <a:pt x="1269999" y="740870"/>
                </a:lnTo>
                <a:lnTo>
                  <a:pt x="1308099" y="714706"/>
                </a:lnTo>
                <a:lnTo>
                  <a:pt x="1358899" y="688928"/>
                </a:lnTo>
                <a:lnTo>
                  <a:pt x="1396999" y="663368"/>
                </a:lnTo>
                <a:lnTo>
                  <a:pt x="1435099" y="638486"/>
                </a:lnTo>
                <a:lnTo>
                  <a:pt x="1485899" y="614039"/>
                </a:lnTo>
                <a:lnTo>
                  <a:pt x="1523999" y="589786"/>
                </a:lnTo>
                <a:lnTo>
                  <a:pt x="1574799" y="565486"/>
                </a:lnTo>
                <a:lnTo>
                  <a:pt x="1612899" y="540898"/>
                </a:lnTo>
                <a:lnTo>
                  <a:pt x="1650999" y="515779"/>
                </a:lnTo>
                <a:lnTo>
                  <a:pt x="1701799" y="489890"/>
                </a:lnTo>
                <a:lnTo>
                  <a:pt x="1727199" y="471534"/>
                </a:lnTo>
                <a:lnTo>
                  <a:pt x="1765299" y="457136"/>
                </a:lnTo>
                <a:lnTo>
                  <a:pt x="1790699" y="446693"/>
                </a:lnTo>
                <a:lnTo>
                  <a:pt x="1828799" y="440206"/>
                </a:lnTo>
                <a:lnTo>
                  <a:pt x="1879599" y="420527"/>
                </a:lnTo>
                <a:lnTo>
                  <a:pt x="1917699" y="402145"/>
                </a:lnTo>
                <a:lnTo>
                  <a:pt x="1955799" y="385059"/>
                </a:lnTo>
                <a:lnTo>
                  <a:pt x="2006599" y="369270"/>
                </a:lnTo>
                <a:lnTo>
                  <a:pt x="2057399" y="353944"/>
                </a:lnTo>
                <a:lnTo>
                  <a:pt x="2095499" y="338794"/>
                </a:lnTo>
                <a:lnTo>
                  <a:pt x="2146299" y="323792"/>
                </a:lnTo>
                <a:lnTo>
                  <a:pt x="2197099" y="308908"/>
                </a:lnTo>
                <a:lnTo>
                  <a:pt x="2235199" y="294115"/>
                </a:lnTo>
                <a:lnTo>
                  <a:pt x="2285999" y="279384"/>
                </a:lnTo>
                <a:lnTo>
                  <a:pt x="2425699" y="235277"/>
                </a:lnTo>
                <a:lnTo>
                  <a:pt x="2451099" y="229508"/>
                </a:lnTo>
                <a:lnTo>
                  <a:pt x="2463799" y="224600"/>
                </a:lnTo>
                <a:lnTo>
                  <a:pt x="2476499" y="220553"/>
                </a:lnTo>
                <a:lnTo>
                  <a:pt x="2501899" y="217368"/>
                </a:lnTo>
                <a:lnTo>
                  <a:pt x="2552699" y="210093"/>
                </a:lnTo>
                <a:lnTo>
                  <a:pt x="2590799" y="202105"/>
                </a:lnTo>
                <a:lnTo>
                  <a:pt x="2641599" y="193404"/>
                </a:lnTo>
                <a:lnTo>
                  <a:pt x="2692399" y="183988"/>
                </a:lnTo>
                <a:lnTo>
                  <a:pt x="2743199" y="173858"/>
                </a:lnTo>
                <a:lnTo>
                  <a:pt x="2781299" y="163015"/>
                </a:lnTo>
                <a:lnTo>
                  <a:pt x="2832099" y="151458"/>
                </a:lnTo>
                <a:lnTo>
                  <a:pt x="2882899" y="141231"/>
                </a:lnTo>
                <a:lnTo>
                  <a:pt x="2933699" y="131680"/>
                </a:lnTo>
                <a:lnTo>
                  <a:pt x="2984499" y="122645"/>
                </a:lnTo>
                <a:lnTo>
                  <a:pt x="3022599" y="113965"/>
                </a:lnTo>
                <a:lnTo>
                  <a:pt x="3073399" y="105481"/>
                </a:lnTo>
                <a:lnTo>
                  <a:pt x="3124199" y="97034"/>
                </a:lnTo>
                <a:lnTo>
                  <a:pt x="3174999" y="88464"/>
                </a:lnTo>
                <a:lnTo>
                  <a:pt x="3225799" y="79610"/>
                </a:lnTo>
                <a:lnTo>
                  <a:pt x="3276599" y="70513"/>
                </a:lnTo>
                <a:lnTo>
                  <a:pt x="3327399" y="61332"/>
                </a:lnTo>
                <a:lnTo>
                  <a:pt x="3365499" y="52089"/>
                </a:lnTo>
                <a:lnTo>
                  <a:pt x="3568699" y="14932"/>
                </a:lnTo>
                <a:lnTo>
                  <a:pt x="3619499" y="5704"/>
                </a:lnTo>
                <a:lnTo>
                  <a:pt x="3632199" y="3866"/>
                </a:lnTo>
                <a:lnTo>
                  <a:pt x="3632199" y="2361"/>
                </a:lnTo>
                <a:lnTo>
                  <a:pt x="3644899" y="1101"/>
                </a:lnTo>
                <a:lnTo>
                  <a:pt x="3657599" y="0"/>
                </a:lnTo>
                <a:lnTo>
                  <a:pt x="3670299" y="3489"/>
                </a:lnTo>
                <a:lnTo>
                  <a:pt x="3695699" y="14849"/>
                </a:lnTo>
                <a:lnTo>
                  <a:pt x="3708399" y="30475"/>
                </a:lnTo>
                <a:close/>
              </a:path>
            </a:pathLst>
          </a:custGeom>
          <a:solidFill>
            <a:srgbClr val="89B5D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1187165" y="1372924"/>
            <a:ext cx="7101205" cy="8914130"/>
            <a:chOff x="11187165" y="1372924"/>
            <a:chExt cx="7101205" cy="89141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87165" y="1372924"/>
              <a:ext cx="6867524" cy="87439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12317" y="4564276"/>
              <a:ext cx="3475990" cy="5723255"/>
            </a:xfrm>
            <a:custGeom>
              <a:avLst/>
              <a:gdLst/>
              <a:ahLst/>
              <a:cxnLst/>
              <a:rect l="l" t="t" r="r" b="b"/>
              <a:pathLst>
                <a:path w="3475990" h="5723255">
                  <a:moveTo>
                    <a:pt x="3475683" y="0"/>
                  </a:moveTo>
                  <a:lnTo>
                    <a:pt x="3475683" y="5722723"/>
                  </a:lnTo>
                  <a:lnTo>
                    <a:pt x="0" y="5722723"/>
                  </a:lnTo>
                  <a:lnTo>
                    <a:pt x="83" y="5717850"/>
                  </a:lnTo>
                  <a:lnTo>
                    <a:pt x="1526" y="5679656"/>
                  </a:lnTo>
                  <a:lnTo>
                    <a:pt x="3756" y="5641331"/>
                  </a:lnTo>
                  <a:lnTo>
                    <a:pt x="6774" y="5602882"/>
                  </a:lnTo>
                  <a:lnTo>
                    <a:pt x="10575" y="5564319"/>
                  </a:lnTo>
                  <a:lnTo>
                    <a:pt x="15157" y="5525649"/>
                  </a:lnTo>
                  <a:lnTo>
                    <a:pt x="20520" y="5486882"/>
                  </a:lnTo>
                  <a:lnTo>
                    <a:pt x="26659" y="5448026"/>
                  </a:lnTo>
                  <a:lnTo>
                    <a:pt x="33574" y="5409090"/>
                  </a:lnTo>
                  <a:lnTo>
                    <a:pt x="41262" y="5370082"/>
                  </a:lnTo>
                  <a:lnTo>
                    <a:pt x="49720" y="5331011"/>
                  </a:lnTo>
                  <a:lnTo>
                    <a:pt x="58947" y="5291885"/>
                  </a:lnTo>
                  <a:lnTo>
                    <a:pt x="68940" y="5252714"/>
                  </a:lnTo>
                  <a:lnTo>
                    <a:pt x="79696" y="5213506"/>
                  </a:lnTo>
                  <a:lnTo>
                    <a:pt x="91215" y="5174268"/>
                  </a:lnTo>
                  <a:lnTo>
                    <a:pt x="103493" y="5135011"/>
                  </a:lnTo>
                  <a:lnTo>
                    <a:pt x="116529" y="5095742"/>
                  </a:lnTo>
                  <a:lnTo>
                    <a:pt x="130320" y="5056471"/>
                  </a:lnTo>
                  <a:lnTo>
                    <a:pt x="144864" y="5017205"/>
                  </a:lnTo>
                  <a:lnTo>
                    <a:pt x="160158" y="4977954"/>
                  </a:lnTo>
                  <a:lnTo>
                    <a:pt x="176201" y="4938726"/>
                  </a:lnTo>
                  <a:lnTo>
                    <a:pt x="192990" y="4899530"/>
                  </a:lnTo>
                  <a:lnTo>
                    <a:pt x="210524" y="4860373"/>
                  </a:lnTo>
                  <a:lnTo>
                    <a:pt x="228799" y="4821266"/>
                  </a:lnTo>
                  <a:lnTo>
                    <a:pt x="247814" y="4782216"/>
                  </a:lnTo>
                  <a:lnTo>
                    <a:pt x="267566" y="4743232"/>
                  </a:lnTo>
                  <a:lnTo>
                    <a:pt x="288053" y="4704323"/>
                  </a:lnTo>
                  <a:lnTo>
                    <a:pt x="309274" y="4665497"/>
                  </a:lnTo>
                  <a:lnTo>
                    <a:pt x="331225" y="4626763"/>
                  </a:lnTo>
                  <a:lnTo>
                    <a:pt x="353905" y="4588130"/>
                  </a:lnTo>
                  <a:lnTo>
                    <a:pt x="377311" y="4549606"/>
                  </a:lnTo>
                  <a:lnTo>
                    <a:pt x="401441" y="4511199"/>
                  </a:lnTo>
                  <a:lnTo>
                    <a:pt x="426293" y="4472919"/>
                  </a:lnTo>
                  <a:lnTo>
                    <a:pt x="451865" y="4434774"/>
                  </a:lnTo>
                  <a:lnTo>
                    <a:pt x="478154" y="4396772"/>
                  </a:lnTo>
                  <a:lnTo>
                    <a:pt x="505159" y="4358923"/>
                  </a:lnTo>
                  <a:lnTo>
                    <a:pt x="532876" y="4321234"/>
                  </a:lnTo>
                  <a:lnTo>
                    <a:pt x="561304" y="4283715"/>
                  </a:lnTo>
                  <a:lnTo>
                    <a:pt x="590441" y="4246374"/>
                  </a:lnTo>
                  <a:lnTo>
                    <a:pt x="620285" y="4209219"/>
                  </a:lnTo>
                  <a:lnTo>
                    <a:pt x="650832" y="4172260"/>
                  </a:lnTo>
                  <a:lnTo>
                    <a:pt x="682082" y="4135504"/>
                  </a:lnTo>
                  <a:lnTo>
                    <a:pt x="714031" y="4098961"/>
                  </a:lnTo>
                  <a:lnTo>
                    <a:pt x="746678" y="4062640"/>
                  </a:lnTo>
                  <a:lnTo>
                    <a:pt x="780020" y="4026547"/>
                  </a:lnTo>
                  <a:lnTo>
                    <a:pt x="814055" y="3990693"/>
                  </a:lnTo>
                  <a:lnTo>
                    <a:pt x="848781" y="3955086"/>
                  </a:lnTo>
                  <a:lnTo>
                    <a:pt x="884196" y="3919735"/>
                  </a:lnTo>
                  <a:lnTo>
                    <a:pt x="920297" y="3884647"/>
                  </a:lnTo>
                  <a:lnTo>
                    <a:pt x="957083" y="3849833"/>
                  </a:lnTo>
                  <a:lnTo>
                    <a:pt x="994550" y="3815300"/>
                  </a:lnTo>
                  <a:lnTo>
                    <a:pt x="1032697" y="3781056"/>
                  </a:lnTo>
                  <a:lnTo>
                    <a:pt x="1071522" y="3747111"/>
                  </a:lnTo>
                  <a:lnTo>
                    <a:pt x="1111022" y="3713474"/>
                  </a:lnTo>
                  <a:lnTo>
                    <a:pt x="1151196" y="3680152"/>
                  </a:lnTo>
                  <a:lnTo>
                    <a:pt x="1192040" y="3647155"/>
                  </a:lnTo>
                  <a:lnTo>
                    <a:pt x="1233553" y="3614490"/>
                  </a:lnTo>
                  <a:lnTo>
                    <a:pt x="1275733" y="3582167"/>
                  </a:lnTo>
                  <a:lnTo>
                    <a:pt x="1318576" y="3550195"/>
                  </a:lnTo>
                  <a:lnTo>
                    <a:pt x="1362082" y="3518581"/>
                  </a:lnTo>
                  <a:lnTo>
                    <a:pt x="1383544" y="3502661"/>
                  </a:lnTo>
                  <a:lnTo>
                    <a:pt x="1425331" y="3468427"/>
                  </a:lnTo>
                  <a:lnTo>
                    <a:pt x="1465657" y="3431097"/>
                  </a:lnTo>
                  <a:lnTo>
                    <a:pt x="1504580" y="3390791"/>
                  </a:lnTo>
                  <a:lnTo>
                    <a:pt x="1542161" y="3347627"/>
                  </a:lnTo>
                  <a:lnTo>
                    <a:pt x="1578460" y="3301722"/>
                  </a:lnTo>
                  <a:lnTo>
                    <a:pt x="1613539" y="3253196"/>
                  </a:lnTo>
                  <a:lnTo>
                    <a:pt x="1647456" y="3202166"/>
                  </a:lnTo>
                  <a:lnTo>
                    <a:pt x="1680274" y="3148751"/>
                  </a:lnTo>
                  <a:lnTo>
                    <a:pt x="1712052" y="3093068"/>
                  </a:lnTo>
                  <a:lnTo>
                    <a:pt x="1742850" y="3035236"/>
                  </a:lnTo>
                  <a:lnTo>
                    <a:pt x="1772729" y="2975373"/>
                  </a:lnTo>
                  <a:lnTo>
                    <a:pt x="1801750" y="2913598"/>
                  </a:lnTo>
                  <a:lnTo>
                    <a:pt x="1829973" y="2850028"/>
                  </a:lnTo>
                  <a:lnTo>
                    <a:pt x="1857458" y="2784781"/>
                  </a:lnTo>
                  <a:lnTo>
                    <a:pt x="1884265" y="2717977"/>
                  </a:lnTo>
                  <a:lnTo>
                    <a:pt x="1910456" y="2649733"/>
                  </a:lnTo>
                  <a:lnTo>
                    <a:pt x="1936090" y="2580167"/>
                  </a:lnTo>
                  <a:lnTo>
                    <a:pt x="1961228" y="2509397"/>
                  </a:lnTo>
                  <a:lnTo>
                    <a:pt x="1985930" y="2437543"/>
                  </a:lnTo>
                  <a:lnTo>
                    <a:pt x="1998136" y="2401245"/>
                  </a:lnTo>
                  <a:lnTo>
                    <a:pt x="2010257" y="2364721"/>
                  </a:lnTo>
                  <a:lnTo>
                    <a:pt x="2022298" y="2327984"/>
                  </a:lnTo>
                  <a:lnTo>
                    <a:pt x="2034269" y="2291050"/>
                  </a:lnTo>
                  <a:lnTo>
                    <a:pt x="2046176" y="2253934"/>
                  </a:lnTo>
                  <a:lnTo>
                    <a:pt x="2058026" y="2216649"/>
                  </a:lnTo>
                  <a:lnTo>
                    <a:pt x="2081590" y="2141636"/>
                  </a:lnTo>
                  <a:lnTo>
                    <a:pt x="2210421" y="1723395"/>
                  </a:lnTo>
                  <a:lnTo>
                    <a:pt x="2234196" y="1647281"/>
                  </a:lnTo>
                  <a:lnTo>
                    <a:pt x="2246177" y="1609320"/>
                  </a:lnTo>
                  <a:lnTo>
                    <a:pt x="2258230" y="1571442"/>
                  </a:lnTo>
                  <a:lnTo>
                    <a:pt x="2270363" y="1533662"/>
                  </a:lnTo>
                  <a:lnTo>
                    <a:pt x="2282584" y="1495995"/>
                  </a:lnTo>
                  <a:lnTo>
                    <a:pt x="2294899" y="1458455"/>
                  </a:lnTo>
                  <a:lnTo>
                    <a:pt x="2307317" y="1421058"/>
                  </a:lnTo>
                  <a:lnTo>
                    <a:pt x="2319845" y="1383818"/>
                  </a:lnTo>
                  <a:lnTo>
                    <a:pt x="2332491" y="1346750"/>
                  </a:lnTo>
                  <a:lnTo>
                    <a:pt x="2345262" y="1309869"/>
                  </a:lnTo>
                  <a:lnTo>
                    <a:pt x="2358165" y="1273189"/>
                  </a:lnTo>
                  <a:lnTo>
                    <a:pt x="2371209" y="1236726"/>
                  </a:lnTo>
                  <a:lnTo>
                    <a:pt x="2384401" y="1200493"/>
                  </a:lnTo>
                  <a:lnTo>
                    <a:pt x="2397748" y="1164506"/>
                  </a:lnTo>
                  <a:lnTo>
                    <a:pt x="2411258" y="1128780"/>
                  </a:lnTo>
                  <a:lnTo>
                    <a:pt x="2438797" y="1058169"/>
                  </a:lnTo>
                  <a:lnTo>
                    <a:pt x="2467078" y="988778"/>
                  </a:lnTo>
                  <a:lnTo>
                    <a:pt x="2496162" y="920724"/>
                  </a:lnTo>
                  <a:lnTo>
                    <a:pt x="2526110" y="854126"/>
                  </a:lnTo>
                  <a:lnTo>
                    <a:pt x="2556981" y="789103"/>
                  </a:lnTo>
                  <a:lnTo>
                    <a:pt x="2588836" y="725773"/>
                  </a:lnTo>
                  <a:lnTo>
                    <a:pt x="2621735" y="664253"/>
                  </a:lnTo>
                  <a:lnTo>
                    <a:pt x="2655740" y="604661"/>
                  </a:lnTo>
                  <a:lnTo>
                    <a:pt x="2690909" y="547117"/>
                  </a:lnTo>
                  <a:lnTo>
                    <a:pt x="2727304" y="491739"/>
                  </a:lnTo>
                  <a:lnTo>
                    <a:pt x="2764986" y="438644"/>
                  </a:lnTo>
                  <a:lnTo>
                    <a:pt x="2804014" y="387950"/>
                  </a:lnTo>
                  <a:lnTo>
                    <a:pt x="2844448" y="339777"/>
                  </a:lnTo>
                  <a:lnTo>
                    <a:pt x="2886350" y="294241"/>
                  </a:lnTo>
                  <a:lnTo>
                    <a:pt x="2929780" y="251462"/>
                  </a:lnTo>
                  <a:lnTo>
                    <a:pt x="2974798" y="211558"/>
                  </a:lnTo>
                  <a:lnTo>
                    <a:pt x="3021465" y="174646"/>
                  </a:lnTo>
                  <a:lnTo>
                    <a:pt x="3069840" y="140846"/>
                  </a:lnTo>
                  <a:lnTo>
                    <a:pt x="3119985" y="110274"/>
                  </a:lnTo>
                  <a:lnTo>
                    <a:pt x="3171960" y="83050"/>
                  </a:lnTo>
                  <a:lnTo>
                    <a:pt x="3225825" y="59291"/>
                  </a:lnTo>
                  <a:lnTo>
                    <a:pt x="3281641" y="39116"/>
                  </a:lnTo>
                  <a:lnTo>
                    <a:pt x="3339467" y="22643"/>
                  </a:lnTo>
                  <a:lnTo>
                    <a:pt x="3399365" y="9990"/>
                  </a:lnTo>
                  <a:lnTo>
                    <a:pt x="3461395" y="1276"/>
                  </a:lnTo>
                  <a:lnTo>
                    <a:pt x="3475683" y="0"/>
                  </a:lnTo>
                  <a:close/>
                </a:path>
              </a:pathLst>
            </a:custGeom>
            <a:solidFill>
              <a:srgbClr val="FFD1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2860917" y="537717"/>
            <a:ext cx="527685" cy="575310"/>
          </a:xfrm>
          <a:custGeom>
            <a:avLst/>
            <a:gdLst/>
            <a:ahLst/>
            <a:cxnLst/>
            <a:rect l="l" t="t" r="r" b="b"/>
            <a:pathLst>
              <a:path w="527685" h="575310">
                <a:moveTo>
                  <a:pt x="240555" y="0"/>
                </a:moveTo>
                <a:lnTo>
                  <a:pt x="288191" y="0"/>
                </a:lnTo>
                <a:lnTo>
                  <a:pt x="527165" y="574802"/>
                </a:lnTo>
                <a:lnTo>
                  <a:pt x="467273" y="574802"/>
                </a:lnTo>
                <a:lnTo>
                  <a:pt x="392755" y="395127"/>
                </a:lnTo>
                <a:lnTo>
                  <a:pt x="134410" y="395127"/>
                </a:lnTo>
                <a:lnTo>
                  <a:pt x="60682" y="574802"/>
                </a:lnTo>
                <a:lnTo>
                  <a:pt x="0" y="574802"/>
                </a:lnTo>
                <a:lnTo>
                  <a:pt x="240555" y="0"/>
                </a:lnTo>
                <a:close/>
              </a:path>
              <a:path w="527685" h="575310">
                <a:moveTo>
                  <a:pt x="379709" y="350455"/>
                </a:moveTo>
                <a:lnTo>
                  <a:pt x="263879" y="66414"/>
                </a:lnTo>
                <a:lnTo>
                  <a:pt x="146665" y="350455"/>
                </a:lnTo>
                <a:lnTo>
                  <a:pt x="379709" y="350455"/>
                </a:lnTo>
                <a:close/>
              </a:path>
            </a:pathLst>
          </a:custGeom>
          <a:ln w="253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71476" y="537717"/>
            <a:ext cx="939165" cy="575310"/>
          </a:xfrm>
          <a:custGeom>
            <a:avLst/>
            <a:gdLst/>
            <a:ahLst/>
            <a:cxnLst/>
            <a:rect l="l" t="t" r="r" b="b"/>
            <a:pathLst>
              <a:path w="939164" h="575310">
                <a:moveTo>
                  <a:pt x="0" y="574802"/>
                </a:moveTo>
                <a:lnTo>
                  <a:pt x="0" y="0"/>
                </a:lnTo>
                <a:lnTo>
                  <a:pt x="237985" y="0"/>
                </a:lnTo>
                <a:lnTo>
                  <a:pt x="290390" y="8894"/>
                </a:lnTo>
                <a:lnTo>
                  <a:pt x="335432" y="34047"/>
                </a:lnTo>
                <a:lnTo>
                  <a:pt x="370888" y="70306"/>
                </a:lnTo>
                <a:lnTo>
                  <a:pt x="395719" y="115039"/>
                </a:lnTo>
                <a:lnTo>
                  <a:pt x="407950" y="163923"/>
                </a:lnTo>
                <a:lnTo>
                  <a:pt x="408765" y="180465"/>
                </a:lnTo>
                <a:lnTo>
                  <a:pt x="407999" y="198082"/>
                </a:lnTo>
                <a:lnTo>
                  <a:pt x="396510" y="248856"/>
                </a:lnTo>
                <a:lnTo>
                  <a:pt x="372865" y="293738"/>
                </a:lnTo>
                <a:lnTo>
                  <a:pt x="338595" y="329453"/>
                </a:lnTo>
                <a:lnTo>
                  <a:pt x="294763" y="354037"/>
                </a:lnTo>
                <a:lnTo>
                  <a:pt x="242729" y="362710"/>
                </a:lnTo>
                <a:lnTo>
                  <a:pt x="56531" y="362710"/>
                </a:lnTo>
                <a:lnTo>
                  <a:pt x="56531" y="574802"/>
                </a:lnTo>
                <a:lnTo>
                  <a:pt x="0" y="574802"/>
                </a:lnTo>
                <a:close/>
              </a:path>
              <a:path w="939164" h="575310">
                <a:moveTo>
                  <a:pt x="56531" y="312504"/>
                </a:moveTo>
                <a:lnTo>
                  <a:pt x="240357" y="312504"/>
                </a:lnTo>
                <a:lnTo>
                  <a:pt x="252624" y="311824"/>
                </a:lnTo>
                <a:lnTo>
                  <a:pt x="295999" y="295653"/>
                </a:lnTo>
                <a:lnTo>
                  <a:pt x="328107" y="262927"/>
                </a:lnTo>
                <a:lnTo>
                  <a:pt x="347478" y="218194"/>
                </a:lnTo>
                <a:lnTo>
                  <a:pt x="352036" y="180465"/>
                </a:lnTo>
                <a:lnTo>
                  <a:pt x="351455" y="167296"/>
                </a:lnTo>
                <a:lnTo>
                  <a:pt x="342746" y="129864"/>
                </a:lnTo>
                <a:lnTo>
                  <a:pt x="317643" y="88157"/>
                </a:lnTo>
                <a:lnTo>
                  <a:pt x="280285" y="60287"/>
                </a:lnTo>
                <a:lnTo>
                  <a:pt x="235613" y="50206"/>
                </a:lnTo>
                <a:lnTo>
                  <a:pt x="56531" y="50206"/>
                </a:lnTo>
                <a:lnTo>
                  <a:pt x="56531" y="312504"/>
                </a:lnTo>
                <a:close/>
              </a:path>
              <a:path w="939164" h="575310">
                <a:moveTo>
                  <a:pt x="499454" y="0"/>
                </a:moveTo>
                <a:lnTo>
                  <a:pt x="688024" y="251031"/>
                </a:lnTo>
                <a:lnTo>
                  <a:pt x="876792" y="0"/>
                </a:lnTo>
                <a:lnTo>
                  <a:pt x="939055" y="0"/>
                </a:lnTo>
                <a:lnTo>
                  <a:pt x="718069" y="291354"/>
                </a:lnTo>
                <a:lnTo>
                  <a:pt x="932533" y="574802"/>
                </a:lnTo>
                <a:lnTo>
                  <a:pt x="870269" y="574802"/>
                </a:lnTo>
                <a:lnTo>
                  <a:pt x="688024" y="331875"/>
                </a:lnTo>
                <a:lnTo>
                  <a:pt x="505977" y="574802"/>
                </a:lnTo>
                <a:lnTo>
                  <a:pt x="441935" y="574802"/>
                </a:lnTo>
                <a:lnTo>
                  <a:pt x="656596" y="291354"/>
                </a:lnTo>
                <a:lnTo>
                  <a:pt x="435412" y="0"/>
                </a:lnTo>
                <a:lnTo>
                  <a:pt x="499454" y="0"/>
                </a:lnTo>
                <a:close/>
              </a:path>
            </a:pathLst>
          </a:custGeom>
          <a:ln w="253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88346" y="537717"/>
            <a:ext cx="459105" cy="575310"/>
          </a:xfrm>
          <a:custGeom>
            <a:avLst/>
            <a:gdLst/>
            <a:ahLst/>
            <a:cxnLst/>
            <a:rect l="l" t="t" r="r" b="b"/>
            <a:pathLst>
              <a:path w="459104" h="575310">
                <a:moveTo>
                  <a:pt x="55740" y="489807"/>
                </a:moveTo>
                <a:lnTo>
                  <a:pt x="412125" y="0"/>
                </a:lnTo>
                <a:lnTo>
                  <a:pt x="458971" y="0"/>
                </a:lnTo>
                <a:lnTo>
                  <a:pt x="458971" y="574802"/>
                </a:lnTo>
                <a:lnTo>
                  <a:pt x="402242" y="574802"/>
                </a:lnTo>
                <a:lnTo>
                  <a:pt x="402242" y="93098"/>
                </a:lnTo>
                <a:lnTo>
                  <a:pt x="51787" y="574802"/>
                </a:lnTo>
                <a:lnTo>
                  <a:pt x="0" y="574802"/>
                </a:lnTo>
                <a:lnTo>
                  <a:pt x="0" y="0"/>
                </a:lnTo>
                <a:lnTo>
                  <a:pt x="55740" y="0"/>
                </a:lnTo>
                <a:lnTo>
                  <a:pt x="55740" y="489807"/>
                </a:lnTo>
                <a:close/>
              </a:path>
            </a:pathLst>
          </a:custGeom>
          <a:ln w="253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34054" y="537717"/>
            <a:ext cx="466725" cy="575310"/>
          </a:xfrm>
          <a:custGeom>
            <a:avLst/>
            <a:gdLst/>
            <a:ahLst/>
            <a:cxnLst/>
            <a:rect l="l" t="t" r="r" b="b"/>
            <a:pathLst>
              <a:path w="466725" h="575310">
                <a:moveTo>
                  <a:pt x="466285" y="50206"/>
                </a:moveTo>
                <a:lnTo>
                  <a:pt x="261507" y="50206"/>
                </a:lnTo>
                <a:lnTo>
                  <a:pt x="261507" y="574802"/>
                </a:lnTo>
                <a:lnTo>
                  <a:pt x="204778" y="574802"/>
                </a:lnTo>
                <a:lnTo>
                  <a:pt x="204778" y="50206"/>
                </a:lnTo>
                <a:lnTo>
                  <a:pt x="0" y="50206"/>
                </a:lnTo>
                <a:lnTo>
                  <a:pt x="0" y="0"/>
                </a:lnTo>
                <a:lnTo>
                  <a:pt x="466285" y="0"/>
                </a:lnTo>
                <a:lnTo>
                  <a:pt x="466285" y="50206"/>
                </a:lnTo>
                <a:close/>
              </a:path>
            </a:pathLst>
          </a:custGeom>
          <a:ln w="253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86217" y="537717"/>
            <a:ext cx="386080" cy="575310"/>
          </a:xfrm>
          <a:custGeom>
            <a:avLst/>
            <a:gdLst/>
            <a:ahLst/>
            <a:cxnLst/>
            <a:rect l="l" t="t" r="r" b="b"/>
            <a:pathLst>
              <a:path w="386079" h="575310">
                <a:moveTo>
                  <a:pt x="386034" y="524595"/>
                </a:moveTo>
                <a:lnTo>
                  <a:pt x="386034" y="574802"/>
                </a:lnTo>
                <a:lnTo>
                  <a:pt x="0" y="574802"/>
                </a:lnTo>
                <a:lnTo>
                  <a:pt x="0" y="0"/>
                </a:lnTo>
                <a:lnTo>
                  <a:pt x="378918" y="0"/>
                </a:lnTo>
                <a:lnTo>
                  <a:pt x="378918" y="50206"/>
                </a:lnTo>
                <a:lnTo>
                  <a:pt x="56531" y="50206"/>
                </a:lnTo>
                <a:lnTo>
                  <a:pt x="56531" y="257356"/>
                </a:lnTo>
                <a:lnTo>
                  <a:pt x="337607" y="257356"/>
                </a:lnTo>
                <a:lnTo>
                  <a:pt x="337607" y="305190"/>
                </a:lnTo>
                <a:lnTo>
                  <a:pt x="56531" y="305190"/>
                </a:lnTo>
                <a:lnTo>
                  <a:pt x="56531" y="524595"/>
                </a:lnTo>
                <a:lnTo>
                  <a:pt x="386034" y="524595"/>
                </a:lnTo>
                <a:close/>
              </a:path>
            </a:pathLst>
          </a:custGeom>
          <a:ln w="253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80069" y="537717"/>
            <a:ext cx="1397635" cy="581025"/>
          </a:xfrm>
          <a:custGeom>
            <a:avLst/>
            <a:gdLst/>
            <a:ahLst/>
            <a:cxnLst/>
            <a:rect l="l" t="t" r="r" b="b"/>
            <a:pathLst>
              <a:path w="1397634" h="581025">
                <a:moveTo>
                  <a:pt x="55740" y="254984"/>
                </a:moveTo>
                <a:lnTo>
                  <a:pt x="143305" y="254984"/>
                </a:lnTo>
                <a:lnTo>
                  <a:pt x="331084" y="0"/>
                </a:lnTo>
                <a:lnTo>
                  <a:pt x="395917" y="0"/>
                </a:lnTo>
                <a:lnTo>
                  <a:pt x="194302" y="276924"/>
                </a:lnTo>
                <a:lnTo>
                  <a:pt x="416869" y="574802"/>
                </a:lnTo>
                <a:lnTo>
                  <a:pt x="352036" y="574802"/>
                </a:lnTo>
                <a:lnTo>
                  <a:pt x="148049" y="305190"/>
                </a:lnTo>
                <a:lnTo>
                  <a:pt x="55740" y="305190"/>
                </a:lnTo>
                <a:lnTo>
                  <a:pt x="55740" y="574802"/>
                </a:lnTo>
                <a:lnTo>
                  <a:pt x="0" y="574802"/>
                </a:lnTo>
                <a:lnTo>
                  <a:pt x="0" y="0"/>
                </a:lnTo>
                <a:lnTo>
                  <a:pt x="55740" y="0"/>
                </a:lnTo>
                <a:lnTo>
                  <a:pt x="55740" y="254984"/>
                </a:lnTo>
                <a:close/>
              </a:path>
              <a:path w="1397634" h="581025">
                <a:moveTo>
                  <a:pt x="895407" y="50206"/>
                </a:moveTo>
                <a:lnTo>
                  <a:pt x="690629" y="50206"/>
                </a:lnTo>
                <a:lnTo>
                  <a:pt x="690629" y="574802"/>
                </a:lnTo>
                <a:lnTo>
                  <a:pt x="633900" y="574802"/>
                </a:lnTo>
                <a:lnTo>
                  <a:pt x="633900" y="50206"/>
                </a:lnTo>
                <a:lnTo>
                  <a:pt x="429121" y="50206"/>
                </a:lnTo>
                <a:lnTo>
                  <a:pt x="429121" y="0"/>
                </a:lnTo>
                <a:lnTo>
                  <a:pt x="895407" y="0"/>
                </a:lnTo>
                <a:lnTo>
                  <a:pt x="895407" y="50206"/>
                </a:lnTo>
                <a:close/>
              </a:path>
              <a:path w="1397634" h="581025">
                <a:moveTo>
                  <a:pt x="1043548" y="580534"/>
                </a:moveTo>
                <a:lnTo>
                  <a:pt x="1002101" y="575901"/>
                </a:lnTo>
                <a:lnTo>
                  <a:pt x="980494" y="567488"/>
                </a:lnTo>
                <a:lnTo>
                  <a:pt x="980494" y="518072"/>
                </a:lnTo>
                <a:lnTo>
                  <a:pt x="987424" y="521136"/>
                </a:lnTo>
                <a:lnTo>
                  <a:pt x="994577" y="523805"/>
                </a:lnTo>
                <a:lnTo>
                  <a:pt x="1032232" y="530921"/>
                </a:lnTo>
                <a:lnTo>
                  <a:pt x="1039595" y="531118"/>
                </a:lnTo>
                <a:lnTo>
                  <a:pt x="1046686" y="530846"/>
                </a:lnTo>
                <a:lnTo>
                  <a:pt x="1084674" y="516615"/>
                </a:lnTo>
                <a:lnTo>
                  <a:pt x="1113520" y="482889"/>
                </a:lnTo>
                <a:lnTo>
                  <a:pt x="1137437" y="436438"/>
                </a:lnTo>
                <a:lnTo>
                  <a:pt x="925346" y="0"/>
                </a:lnTo>
                <a:lnTo>
                  <a:pt x="985238" y="0"/>
                </a:lnTo>
                <a:lnTo>
                  <a:pt x="1164122" y="374767"/>
                </a:lnTo>
                <a:lnTo>
                  <a:pt x="1337472" y="0"/>
                </a:lnTo>
                <a:lnTo>
                  <a:pt x="1397363" y="0"/>
                </a:lnTo>
                <a:lnTo>
                  <a:pt x="1189225" y="439601"/>
                </a:lnTo>
                <a:lnTo>
                  <a:pt x="1171040" y="476069"/>
                </a:lnTo>
                <a:lnTo>
                  <a:pt x="1145146" y="518727"/>
                </a:lnTo>
                <a:lnTo>
                  <a:pt x="1119648" y="549303"/>
                </a:lnTo>
                <a:lnTo>
                  <a:pt x="1084464" y="573220"/>
                </a:lnTo>
                <a:lnTo>
                  <a:pt x="1054629" y="580077"/>
                </a:lnTo>
                <a:lnTo>
                  <a:pt x="1043548" y="580534"/>
                </a:lnTo>
                <a:close/>
              </a:path>
            </a:pathLst>
          </a:custGeom>
          <a:ln w="253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64942" y="537717"/>
            <a:ext cx="968375" cy="575310"/>
          </a:xfrm>
          <a:custGeom>
            <a:avLst/>
            <a:gdLst/>
            <a:ahLst/>
            <a:cxnLst/>
            <a:rect l="l" t="t" r="r" b="b"/>
            <a:pathLst>
              <a:path w="968375" h="575310">
                <a:moveTo>
                  <a:pt x="0" y="574802"/>
                </a:moveTo>
                <a:lnTo>
                  <a:pt x="0" y="0"/>
                </a:lnTo>
                <a:lnTo>
                  <a:pt x="237985" y="0"/>
                </a:lnTo>
                <a:lnTo>
                  <a:pt x="290390" y="8894"/>
                </a:lnTo>
                <a:lnTo>
                  <a:pt x="335432" y="34047"/>
                </a:lnTo>
                <a:lnTo>
                  <a:pt x="370888" y="70306"/>
                </a:lnTo>
                <a:lnTo>
                  <a:pt x="395719" y="115039"/>
                </a:lnTo>
                <a:lnTo>
                  <a:pt x="407949" y="163923"/>
                </a:lnTo>
                <a:lnTo>
                  <a:pt x="408765" y="180465"/>
                </a:lnTo>
                <a:lnTo>
                  <a:pt x="407999" y="198082"/>
                </a:lnTo>
                <a:lnTo>
                  <a:pt x="396510" y="248856"/>
                </a:lnTo>
                <a:lnTo>
                  <a:pt x="372864" y="293738"/>
                </a:lnTo>
                <a:lnTo>
                  <a:pt x="338595" y="329453"/>
                </a:lnTo>
                <a:lnTo>
                  <a:pt x="294763" y="354037"/>
                </a:lnTo>
                <a:lnTo>
                  <a:pt x="242728" y="362710"/>
                </a:lnTo>
                <a:lnTo>
                  <a:pt x="56531" y="362710"/>
                </a:lnTo>
                <a:lnTo>
                  <a:pt x="56531" y="574802"/>
                </a:lnTo>
                <a:lnTo>
                  <a:pt x="0" y="574802"/>
                </a:lnTo>
                <a:close/>
              </a:path>
              <a:path w="968375" h="575310">
                <a:moveTo>
                  <a:pt x="56531" y="312504"/>
                </a:moveTo>
                <a:lnTo>
                  <a:pt x="240357" y="312504"/>
                </a:lnTo>
                <a:lnTo>
                  <a:pt x="252624" y="311824"/>
                </a:lnTo>
                <a:lnTo>
                  <a:pt x="295998" y="295653"/>
                </a:lnTo>
                <a:lnTo>
                  <a:pt x="328106" y="262927"/>
                </a:lnTo>
                <a:lnTo>
                  <a:pt x="347477" y="218194"/>
                </a:lnTo>
                <a:lnTo>
                  <a:pt x="352036" y="180465"/>
                </a:lnTo>
                <a:lnTo>
                  <a:pt x="351455" y="167296"/>
                </a:lnTo>
                <a:lnTo>
                  <a:pt x="342746" y="129864"/>
                </a:lnTo>
                <a:lnTo>
                  <a:pt x="317643" y="88157"/>
                </a:lnTo>
                <a:lnTo>
                  <a:pt x="280284" y="60287"/>
                </a:lnTo>
                <a:lnTo>
                  <a:pt x="235613" y="50206"/>
                </a:lnTo>
                <a:lnTo>
                  <a:pt x="56531" y="50206"/>
                </a:lnTo>
                <a:lnTo>
                  <a:pt x="56531" y="312504"/>
                </a:lnTo>
                <a:close/>
              </a:path>
              <a:path w="968375" h="575310">
                <a:moveTo>
                  <a:pt x="681699" y="0"/>
                </a:moveTo>
                <a:lnTo>
                  <a:pt x="729336" y="0"/>
                </a:lnTo>
                <a:lnTo>
                  <a:pt x="968310" y="574802"/>
                </a:lnTo>
                <a:lnTo>
                  <a:pt x="908418" y="574802"/>
                </a:lnTo>
                <a:lnTo>
                  <a:pt x="833899" y="395127"/>
                </a:lnTo>
                <a:lnTo>
                  <a:pt x="575555" y="395127"/>
                </a:lnTo>
                <a:lnTo>
                  <a:pt x="501827" y="574802"/>
                </a:lnTo>
                <a:lnTo>
                  <a:pt x="441144" y="574802"/>
                </a:lnTo>
                <a:lnTo>
                  <a:pt x="681699" y="0"/>
                </a:lnTo>
                <a:close/>
              </a:path>
              <a:path w="968375" h="575310">
                <a:moveTo>
                  <a:pt x="820854" y="350455"/>
                </a:moveTo>
                <a:lnTo>
                  <a:pt x="705024" y="66414"/>
                </a:lnTo>
                <a:lnTo>
                  <a:pt x="587810" y="350455"/>
                </a:lnTo>
                <a:lnTo>
                  <a:pt x="820854" y="350455"/>
                </a:lnTo>
                <a:close/>
              </a:path>
            </a:pathLst>
          </a:custGeom>
          <a:ln w="253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38531" y="290194"/>
            <a:ext cx="5718175" cy="9969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350" spc="535"/>
              <a:t>А</a:t>
            </a:r>
            <a:r>
              <a:rPr dirty="0" sz="6350" spc="425"/>
              <a:t>Р</a:t>
            </a:r>
            <a:r>
              <a:rPr dirty="0" sz="6350" spc="445"/>
              <a:t>Х</a:t>
            </a:r>
            <a:r>
              <a:rPr dirty="0" sz="6350" spc="500"/>
              <a:t>И</a:t>
            </a:r>
            <a:r>
              <a:rPr dirty="0" sz="6350" spc="-50"/>
              <a:t>Т</a:t>
            </a:r>
            <a:r>
              <a:rPr dirty="0" sz="6350" spc="430"/>
              <a:t>Е</a:t>
            </a:r>
            <a:r>
              <a:rPr dirty="0" sz="6350" spc="-35"/>
              <a:t>К</a:t>
            </a:r>
            <a:r>
              <a:rPr dirty="0" sz="6350" spc="-50"/>
              <a:t>Т</a:t>
            </a:r>
            <a:r>
              <a:rPr dirty="0" sz="6350" spc="300"/>
              <a:t>У</a:t>
            </a:r>
            <a:r>
              <a:rPr dirty="0" sz="6350" spc="425"/>
              <a:t>Р</a:t>
            </a:r>
            <a:r>
              <a:rPr dirty="0" sz="6350" spc="535"/>
              <a:t>А</a:t>
            </a:r>
            <a:endParaRPr sz="6350"/>
          </a:p>
        </p:txBody>
      </p:sp>
      <p:sp>
        <p:nvSpPr>
          <p:cNvPr id="16" name="object 16"/>
          <p:cNvSpPr txBox="1"/>
          <p:nvPr/>
        </p:nvSpPr>
        <p:spPr>
          <a:xfrm>
            <a:off x="176569" y="1598986"/>
            <a:ext cx="9932035" cy="28829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90"/>
              </a:spcBef>
            </a:pPr>
            <a:r>
              <a:rPr dirty="0" sz="2900" spc="305">
                <a:latin typeface="Trebuchet MS"/>
                <a:cs typeface="Trebuchet MS"/>
              </a:rPr>
              <a:t>В</a:t>
            </a:r>
            <a:r>
              <a:rPr dirty="0" sz="2900" spc="-140">
                <a:latin typeface="Trebuchet MS"/>
                <a:cs typeface="Trebuchet MS"/>
              </a:rPr>
              <a:t> </a:t>
            </a:r>
            <a:r>
              <a:rPr dirty="0" sz="2900" spc="95">
                <a:latin typeface="Trebuchet MS"/>
                <a:cs typeface="Trebuchet MS"/>
              </a:rPr>
              <a:t>корневой</a:t>
            </a:r>
            <a:r>
              <a:rPr dirty="0" sz="2900" spc="-135">
                <a:latin typeface="Trebuchet MS"/>
                <a:cs typeface="Trebuchet MS"/>
              </a:rPr>
              <a:t> </a:t>
            </a:r>
            <a:r>
              <a:rPr dirty="0" sz="2900" spc="55">
                <a:latin typeface="Trebuchet MS"/>
                <a:cs typeface="Trebuchet MS"/>
              </a:rPr>
              <a:t>папке</a:t>
            </a:r>
            <a:r>
              <a:rPr dirty="0" sz="2900" spc="-135">
                <a:latin typeface="Trebuchet MS"/>
                <a:cs typeface="Trebuchet MS"/>
              </a:rPr>
              <a:t> </a:t>
            </a:r>
            <a:r>
              <a:rPr dirty="0" sz="2900" spc="95">
                <a:latin typeface="Trebuchet MS"/>
                <a:cs typeface="Trebuchet MS"/>
              </a:rPr>
              <a:t>проекта</a:t>
            </a:r>
            <a:r>
              <a:rPr dirty="0" sz="2900" spc="-140">
                <a:latin typeface="Trebuchet MS"/>
                <a:cs typeface="Trebuchet MS"/>
              </a:rPr>
              <a:t> </a:t>
            </a:r>
            <a:r>
              <a:rPr dirty="0" sz="2900" spc="65">
                <a:latin typeface="Trebuchet MS"/>
                <a:cs typeface="Trebuchet MS"/>
              </a:rPr>
              <a:t>находится</a:t>
            </a:r>
            <a:r>
              <a:rPr dirty="0" sz="2900" spc="-135">
                <a:latin typeface="Trebuchet MS"/>
                <a:cs typeface="Trebuchet MS"/>
              </a:rPr>
              <a:t> </a:t>
            </a:r>
            <a:r>
              <a:rPr dirty="0" sz="2900" spc="50">
                <a:latin typeface="Trebuchet MS"/>
                <a:cs typeface="Trebuchet MS"/>
              </a:rPr>
              <a:t>папка</a:t>
            </a:r>
            <a:r>
              <a:rPr dirty="0" sz="2900" spc="-135">
                <a:latin typeface="Trebuchet MS"/>
                <a:cs typeface="Trebuchet MS"/>
              </a:rPr>
              <a:t> </a:t>
            </a:r>
            <a:r>
              <a:rPr dirty="0" sz="2900" spc="25">
                <a:latin typeface="Trebuchet MS"/>
                <a:cs typeface="Trebuchet MS"/>
              </a:rPr>
              <a:t>templates,</a:t>
            </a:r>
            <a:r>
              <a:rPr dirty="0" sz="2900" spc="-135">
                <a:latin typeface="Trebuchet MS"/>
                <a:cs typeface="Trebuchet MS"/>
              </a:rPr>
              <a:t> </a:t>
            </a:r>
            <a:r>
              <a:rPr dirty="0" sz="2900" spc="30">
                <a:latin typeface="Trebuchet MS"/>
                <a:cs typeface="Trebuchet MS"/>
              </a:rPr>
              <a:t>в </a:t>
            </a:r>
            <a:r>
              <a:rPr dirty="0" sz="2900" spc="-860">
                <a:latin typeface="Trebuchet MS"/>
                <a:cs typeface="Trebuchet MS"/>
              </a:rPr>
              <a:t> </a:t>
            </a:r>
            <a:r>
              <a:rPr dirty="0" sz="2900" spc="110">
                <a:latin typeface="Trebuchet MS"/>
                <a:cs typeface="Trebuchet MS"/>
              </a:rPr>
              <a:t>которой </a:t>
            </a:r>
            <a:r>
              <a:rPr dirty="0" sz="2900" spc="60">
                <a:latin typeface="Trebuchet MS"/>
                <a:cs typeface="Trebuchet MS"/>
              </a:rPr>
              <a:t>лежат </a:t>
            </a:r>
            <a:r>
              <a:rPr dirty="0" sz="2900" spc="5">
                <a:latin typeface="Trebuchet MS"/>
                <a:cs typeface="Trebuchet MS"/>
              </a:rPr>
              <a:t>html-шаблоны. </a:t>
            </a:r>
            <a:r>
              <a:rPr dirty="0" sz="2900" spc="45">
                <a:latin typeface="Trebuchet MS"/>
                <a:cs typeface="Trebuchet MS"/>
              </a:rPr>
              <a:t>Базовым </a:t>
            </a:r>
            <a:r>
              <a:rPr dirty="0" sz="2900" spc="-35">
                <a:latin typeface="Trebuchet MS"/>
                <a:cs typeface="Trebuchet MS"/>
              </a:rPr>
              <a:t>из </a:t>
            </a:r>
            <a:r>
              <a:rPr dirty="0" sz="2900" spc="40">
                <a:latin typeface="Trebuchet MS"/>
                <a:cs typeface="Trebuchet MS"/>
              </a:rPr>
              <a:t>них </a:t>
            </a:r>
            <a:r>
              <a:rPr dirty="0" sz="2900" spc="15">
                <a:latin typeface="Trebuchet MS"/>
                <a:cs typeface="Trebuchet MS"/>
              </a:rPr>
              <a:t>является </a:t>
            </a:r>
            <a:r>
              <a:rPr dirty="0" sz="2900" spc="-860">
                <a:latin typeface="Trebuchet MS"/>
                <a:cs typeface="Trebuchet MS"/>
              </a:rPr>
              <a:t> </a:t>
            </a:r>
            <a:r>
              <a:rPr dirty="0" sz="2900" spc="-25">
                <a:latin typeface="Trebuchet MS"/>
                <a:cs typeface="Trebuchet MS"/>
              </a:rPr>
              <a:t>base.html. </a:t>
            </a:r>
            <a:r>
              <a:rPr dirty="0" sz="2900" spc="305">
                <a:latin typeface="Trebuchet MS"/>
                <a:cs typeface="Trebuchet MS"/>
              </a:rPr>
              <a:t>В </a:t>
            </a:r>
            <a:r>
              <a:rPr dirty="0" sz="2900" spc="55">
                <a:latin typeface="Trebuchet MS"/>
                <a:cs typeface="Trebuchet MS"/>
              </a:rPr>
              <a:t>папке </a:t>
            </a:r>
            <a:r>
              <a:rPr dirty="0" sz="2900" spc="-10">
                <a:latin typeface="Trebuchet MS"/>
                <a:cs typeface="Trebuchet MS"/>
              </a:rPr>
              <a:t>static </a:t>
            </a:r>
            <a:r>
              <a:rPr dirty="0" sz="2900" spc="65">
                <a:latin typeface="Trebuchet MS"/>
                <a:cs typeface="Trebuchet MS"/>
              </a:rPr>
              <a:t>находится </a:t>
            </a:r>
            <a:r>
              <a:rPr dirty="0" sz="2900" spc="50">
                <a:latin typeface="Trebuchet MS"/>
                <a:cs typeface="Trebuchet MS"/>
              </a:rPr>
              <a:t>папка </a:t>
            </a:r>
            <a:r>
              <a:rPr dirty="0" sz="2900" spc="55">
                <a:latin typeface="Trebuchet MS"/>
                <a:cs typeface="Trebuchet MS"/>
              </a:rPr>
              <a:t>fonts </a:t>
            </a:r>
            <a:r>
              <a:rPr dirty="0" sz="2900" spc="-40">
                <a:latin typeface="Trebuchet MS"/>
                <a:cs typeface="Trebuchet MS"/>
              </a:rPr>
              <a:t>для </a:t>
            </a:r>
            <a:r>
              <a:rPr dirty="0" sz="2900" spc="-35">
                <a:latin typeface="Trebuchet MS"/>
                <a:cs typeface="Trebuchet MS"/>
              </a:rPr>
              <a:t> </a:t>
            </a:r>
            <a:r>
              <a:rPr dirty="0" sz="2900" spc="-20">
                <a:latin typeface="Trebuchet MS"/>
                <a:cs typeface="Trebuchet MS"/>
              </a:rPr>
              <a:t>шрифтов, </a:t>
            </a:r>
            <a:r>
              <a:rPr dirty="0" sz="2900" spc="30">
                <a:latin typeface="Trebuchet MS"/>
                <a:cs typeface="Trebuchet MS"/>
              </a:rPr>
              <a:t>в </a:t>
            </a:r>
            <a:r>
              <a:rPr dirty="0" sz="2900" spc="55">
                <a:latin typeface="Trebuchet MS"/>
                <a:cs typeface="Trebuchet MS"/>
              </a:rPr>
              <a:t>папке </a:t>
            </a:r>
            <a:r>
              <a:rPr dirty="0" sz="2900" spc="150">
                <a:latin typeface="Trebuchet MS"/>
                <a:cs typeface="Trebuchet MS"/>
              </a:rPr>
              <a:t>images </a:t>
            </a:r>
            <a:r>
              <a:rPr dirty="0" sz="2900" spc="165">
                <a:latin typeface="Trebuchet MS"/>
                <a:cs typeface="Trebuchet MS"/>
              </a:rPr>
              <a:t>- </a:t>
            </a:r>
            <a:r>
              <a:rPr dirty="0" sz="2900" spc="-5">
                <a:latin typeface="Trebuchet MS"/>
                <a:cs typeface="Trebuchet MS"/>
              </a:rPr>
              <a:t>картинки, </a:t>
            </a:r>
            <a:r>
              <a:rPr dirty="0" sz="2900" spc="35">
                <a:latin typeface="Trebuchet MS"/>
                <a:cs typeface="Trebuchet MS"/>
              </a:rPr>
              <a:t>используемые </a:t>
            </a:r>
            <a:r>
              <a:rPr dirty="0" sz="2900" spc="40">
                <a:latin typeface="Trebuchet MS"/>
                <a:cs typeface="Trebuchet MS"/>
              </a:rPr>
              <a:t> </a:t>
            </a:r>
            <a:r>
              <a:rPr dirty="0" sz="2900" spc="20">
                <a:latin typeface="Trebuchet MS"/>
                <a:cs typeface="Trebuchet MS"/>
              </a:rPr>
              <a:t>сайтом,</a:t>
            </a:r>
            <a:r>
              <a:rPr dirty="0" sz="2900" spc="-130">
                <a:latin typeface="Trebuchet MS"/>
                <a:cs typeface="Trebuchet MS"/>
              </a:rPr>
              <a:t> </a:t>
            </a:r>
            <a:r>
              <a:rPr dirty="0" sz="2900" spc="30">
                <a:latin typeface="Trebuchet MS"/>
                <a:cs typeface="Trebuchet MS"/>
              </a:rPr>
              <a:t>в</a:t>
            </a:r>
            <a:r>
              <a:rPr dirty="0" sz="2900" spc="-125">
                <a:latin typeface="Trebuchet MS"/>
                <a:cs typeface="Trebuchet MS"/>
              </a:rPr>
              <a:t> </a:t>
            </a:r>
            <a:r>
              <a:rPr dirty="0" sz="2900" spc="55">
                <a:latin typeface="Trebuchet MS"/>
                <a:cs typeface="Trebuchet MS"/>
              </a:rPr>
              <a:t>scripts</a:t>
            </a:r>
            <a:r>
              <a:rPr dirty="0" sz="2900" spc="-130">
                <a:latin typeface="Trebuchet MS"/>
                <a:cs typeface="Trebuchet MS"/>
              </a:rPr>
              <a:t> </a:t>
            </a:r>
            <a:r>
              <a:rPr dirty="0" sz="2900" spc="165">
                <a:latin typeface="Trebuchet MS"/>
                <a:cs typeface="Trebuchet MS"/>
              </a:rPr>
              <a:t>-</a:t>
            </a:r>
            <a:r>
              <a:rPr dirty="0" sz="2900" spc="-125">
                <a:latin typeface="Trebuchet MS"/>
                <a:cs typeface="Trebuchet MS"/>
              </a:rPr>
              <a:t> </a:t>
            </a:r>
            <a:r>
              <a:rPr dirty="0" sz="2900" spc="50">
                <a:latin typeface="Trebuchet MS"/>
                <a:cs typeface="Trebuchet MS"/>
              </a:rPr>
              <a:t>скрипты</a:t>
            </a:r>
            <a:r>
              <a:rPr dirty="0" sz="2900" spc="-130">
                <a:latin typeface="Trebuchet MS"/>
                <a:cs typeface="Trebuchet MS"/>
              </a:rPr>
              <a:t> </a:t>
            </a:r>
            <a:r>
              <a:rPr dirty="0" sz="2900" spc="-5">
                <a:latin typeface="Trebuchet MS"/>
                <a:cs typeface="Trebuchet MS"/>
              </a:rPr>
              <a:t>JS,</a:t>
            </a:r>
            <a:r>
              <a:rPr dirty="0" sz="2900" spc="-125">
                <a:latin typeface="Trebuchet MS"/>
                <a:cs typeface="Trebuchet MS"/>
              </a:rPr>
              <a:t> </a:t>
            </a:r>
            <a:r>
              <a:rPr dirty="0" sz="2900" spc="30">
                <a:latin typeface="Trebuchet MS"/>
                <a:cs typeface="Trebuchet MS"/>
              </a:rPr>
              <a:t>в</a:t>
            </a:r>
            <a:r>
              <a:rPr dirty="0" sz="2900" spc="-130">
                <a:latin typeface="Trebuchet MS"/>
                <a:cs typeface="Trebuchet MS"/>
              </a:rPr>
              <a:t> </a:t>
            </a:r>
            <a:r>
              <a:rPr dirty="0" sz="2900" spc="90">
                <a:latin typeface="Trebuchet MS"/>
                <a:cs typeface="Trebuchet MS"/>
              </a:rPr>
              <a:t>styles</a:t>
            </a:r>
            <a:r>
              <a:rPr dirty="0" sz="2900" spc="-125">
                <a:latin typeface="Trebuchet MS"/>
                <a:cs typeface="Trebuchet MS"/>
              </a:rPr>
              <a:t> </a:t>
            </a:r>
            <a:r>
              <a:rPr dirty="0" sz="2900" spc="50">
                <a:latin typeface="Trebuchet MS"/>
                <a:cs typeface="Trebuchet MS"/>
              </a:rPr>
              <a:t>находятся</a:t>
            </a:r>
            <a:r>
              <a:rPr dirty="0" sz="2900" spc="-130">
                <a:latin typeface="Trebuchet MS"/>
                <a:cs typeface="Trebuchet MS"/>
              </a:rPr>
              <a:t> </a:t>
            </a:r>
            <a:r>
              <a:rPr dirty="0" sz="2900" spc="-60">
                <a:latin typeface="Trebuchet MS"/>
                <a:cs typeface="Trebuchet MS"/>
              </a:rPr>
              <a:t>файлы </a:t>
            </a:r>
            <a:r>
              <a:rPr dirty="0" sz="2900" spc="-55">
                <a:latin typeface="Trebuchet MS"/>
                <a:cs typeface="Trebuchet MS"/>
              </a:rPr>
              <a:t> </a:t>
            </a:r>
            <a:r>
              <a:rPr dirty="0" sz="2900" spc="65">
                <a:latin typeface="Trebuchet MS"/>
                <a:cs typeface="Trebuchet MS"/>
              </a:rPr>
              <a:t>стилей</a:t>
            </a:r>
            <a:r>
              <a:rPr dirty="0" sz="2900" spc="-130">
                <a:latin typeface="Trebuchet MS"/>
                <a:cs typeface="Trebuchet MS"/>
              </a:rPr>
              <a:t> </a:t>
            </a:r>
            <a:r>
              <a:rPr dirty="0" sz="2900" spc="340">
                <a:latin typeface="Trebuchet MS"/>
                <a:cs typeface="Trebuchet MS"/>
              </a:rPr>
              <a:t>CSS</a:t>
            </a:r>
            <a:r>
              <a:rPr dirty="0" sz="2900" spc="-130">
                <a:latin typeface="Trebuchet MS"/>
                <a:cs typeface="Trebuchet MS"/>
              </a:rPr>
              <a:t> </a:t>
            </a:r>
            <a:r>
              <a:rPr dirty="0" sz="2900" spc="55">
                <a:latin typeface="Trebuchet MS"/>
                <a:cs typeface="Trebuchet MS"/>
              </a:rPr>
              <a:t>и</a:t>
            </a:r>
            <a:r>
              <a:rPr dirty="0" sz="2900" spc="-130">
                <a:latin typeface="Trebuchet MS"/>
                <a:cs typeface="Trebuchet MS"/>
              </a:rPr>
              <a:t> </a:t>
            </a:r>
            <a:r>
              <a:rPr dirty="0" sz="2900" spc="30">
                <a:latin typeface="Trebuchet MS"/>
                <a:cs typeface="Trebuchet MS"/>
              </a:rPr>
              <a:t>в</a:t>
            </a:r>
            <a:r>
              <a:rPr dirty="0" sz="2900" spc="-130">
                <a:latin typeface="Trebuchet MS"/>
                <a:cs typeface="Trebuchet MS"/>
              </a:rPr>
              <a:t> </a:t>
            </a:r>
            <a:r>
              <a:rPr dirty="0" sz="2900" spc="65">
                <a:latin typeface="Trebuchet MS"/>
                <a:cs typeface="Trebuchet MS"/>
              </a:rPr>
              <a:t>tables</a:t>
            </a:r>
            <a:r>
              <a:rPr dirty="0" sz="2900" spc="-130">
                <a:latin typeface="Trebuchet MS"/>
                <a:cs typeface="Trebuchet MS"/>
              </a:rPr>
              <a:t> </a:t>
            </a:r>
            <a:r>
              <a:rPr dirty="0" sz="2900" spc="50">
                <a:latin typeface="Trebuchet MS"/>
                <a:cs typeface="Trebuchet MS"/>
              </a:rPr>
              <a:t>находятся</a:t>
            </a:r>
            <a:r>
              <a:rPr dirty="0" sz="2900" spc="-130">
                <a:latin typeface="Trebuchet MS"/>
                <a:cs typeface="Trebuchet MS"/>
              </a:rPr>
              <a:t> </a:t>
            </a:r>
            <a:r>
              <a:rPr dirty="0" sz="2900" spc="-45">
                <a:latin typeface="Trebuchet MS"/>
                <a:cs typeface="Trebuchet MS"/>
              </a:rPr>
              <a:t>json-файлы.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8933" y="5727400"/>
            <a:ext cx="9272905" cy="4397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6200"/>
              </a:lnSpc>
              <a:spcBef>
                <a:spcPts val="100"/>
              </a:spcBef>
            </a:pPr>
            <a:r>
              <a:rPr dirty="0" sz="3000" spc="20">
                <a:latin typeface="Trebuchet MS"/>
                <a:cs typeface="Trebuchet MS"/>
              </a:rPr>
              <a:t>Также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20">
                <a:latin typeface="Trebuchet MS"/>
                <a:cs typeface="Trebuchet MS"/>
              </a:rPr>
              <a:t>в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корневом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35">
                <a:latin typeface="Trebuchet MS"/>
                <a:cs typeface="Trebuchet MS"/>
              </a:rPr>
              <a:t>каталоге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45">
                <a:latin typeface="Trebuchet MS"/>
                <a:cs typeface="Trebuchet MS"/>
              </a:rPr>
              <a:t>находится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30">
                <a:latin typeface="Trebuchet MS"/>
                <a:cs typeface="Trebuchet MS"/>
              </a:rPr>
              <a:t>база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5">
                <a:latin typeface="Trebuchet MS"/>
                <a:cs typeface="Trebuchet MS"/>
              </a:rPr>
              <a:t>данных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80">
                <a:latin typeface="Trebuchet MS"/>
                <a:cs typeface="Trebuchet MS"/>
              </a:rPr>
              <a:t>SQLite3 </a:t>
            </a:r>
            <a:r>
              <a:rPr dirty="0" sz="3000" spc="40">
                <a:latin typeface="Trebuchet MS"/>
                <a:cs typeface="Trebuchet MS"/>
              </a:rPr>
              <a:t>и </a:t>
            </a:r>
            <a:r>
              <a:rPr dirty="0" sz="3000" spc="25">
                <a:latin typeface="Trebuchet MS"/>
                <a:cs typeface="Trebuchet MS"/>
              </a:rPr>
              <a:t>четыре </a:t>
            </a:r>
            <a:r>
              <a:rPr dirty="0" sz="3000" spc="-5">
                <a:latin typeface="Trebuchet MS"/>
                <a:cs typeface="Trebuchet MS"/>
              </a:rPr>
              <a:t>python-файла: </a:t>
            </a:r>
            <a:r>
              <a:rPr dirty="0" sz="3000" spc="-45">
                <a:latin typeface="Trebuchet MS"/>
                <a:cs typeface="Trebuchet MS"/>
              </a:rPr>
              <a:t>charts.py, </a:t>
            </a:r>
            <a:r>
              <a:rPr dirty="0" sz="3000" spc="-40">
                <a:latin typeface="Trebuchet MS"/>
                <a:cs typeface="Trebuchet MS"/>
              </a:rPr>
              <a:t> </a:t>
            </a:r>
            <a:r>
              <a:rPr dirty="0" sz="3000" spc="40">
                <a:latin typeface="Trebuchet MS"/>
                <a:cs typeface="Trebuchet MS"/>
              </a:rPr>
              <a:t>отвечающий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за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105">
                <a:latin typeface="Trebuchet MS"/>
                <a:cs typeface="Trebuchet MS"/>
              </a:rPr>
              <a:t>построение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-45">
                <a:latin typeface="Trebuchet MS"/>
                <a:cs typeface="Trebuchet MS"/>
              </a:rPr>
              <a:t>графиков,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35">
                <a:latin typeface="Trebuchet MS"/>
                <a:cs typeface="Trebuchet MS"/>
              </a:rPr>
              <a:t>csv_xlsx.py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160">
                <a:latin typeface="Trebuchet MS"/>
                <a:cs typeface="Trebuchet MS"/>
              </a:rPr>
              <a:t>-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за </a:t>
            </a:r>
            <a:r>
              <a:rPr dirty="0" sz="3000" spc="90">
                <a:latin typeface="Trebuchet MS"/>
                <a:cs typeface="Trebuchet MS"/>
              </a:rPr>
              <a:t>экспорт </a:t>
            </a:r>
            <a:r>
              <a:rPr dirty="0" sz="3000" spc="5">
                <a:latin typeface="Trebuchet MS"/>
                <a:cs typeface="Trebuchet MS"/>
              </a:rPr>
              <a:t>данных </a:t>
            </a:r>
            <a:r>
              <a:rPr dirty="0" sz="3000" spc="20">
                <a:latin typeface="Trebuchet MS"/>
                <a:cs typeface="Trebuchet MS"/>
              </a:rPr>
              <a:t>в </a:t>
            </a:r>
            <a:r>
              <a:rPr dirty="0" sz="3000" spc="50">
                <a:latin typeface="Trebuchet MS"/>
                <a:cs typeface="Trebuchet MS"/>
              </a:rPr>
              <a:t>этих </a:t>
            </a:r>
            <a:r>
              <a:rPr dirty="0" sz="3000" spc="-20">
                <a:latin typeface="Trebuchet MS"/>
                <a:cs typeface="Trebuchet MS"/>
              </a:rPr>
              <a:t>форматах, </a:t>
            </a:r>
            <a:r>
              <a:rPr dirty="0" sz="3000" spc="-45">
                <a:latin typeface="Trebuchet MS"/>
                <a:cs typeface="Trebuchet MS"/>
              </a:rPr>
              <a:t>sql.py, </a:t>
            </a:r>
            <a:r>
              <a:rPr dirty="0" sz="3000" spc="-40">
                <a:latin typeface="Trebuchet MS"/>
                <a:cs typeface="Trebuchet MS"/>
              </a:rPr>
              <a:t> </a:t>
            </a:r>
            <a:r>
              <a:rPr dirty="0" sz="3000" spc="40">
                <a:latin typeface="Trebuchet MS"/>
                <a:cs typeface="Trebuchet MS"/>
              </a:rPr>
              <a:t>отвечающий </a:t>
            </a:r>
            <a:r>
              <a:rPr dirty="0" sz="3000" spc="-25">
                <a:latin typeface="Trebuchet MS"/>
                <a:cs typeface="Trebuchet MS"/>
              </a:rPr>
              <a:t>за </a:t>
            </a:r>
            <a:r>
              <a:rPr dirty="0" sz="3000" spc="45">
                <a:latin typeface="Trebuchet MS"/>
                <a:cs typeface="Trebuchet MS"/>
              </a:rPr>
              <a:t>получение </a:t>
            </a:r>
            <a:r>
              <a:rPr dirty="0" sz="3000" spc="40">
                <a:latin typeface="Trebuchet MS"/>
                <a:cs typeface="Trebuchet MS"/>
              </a:rPr>
              <a:t>и </a:t>
            </a:r>
            <a:r>
              <a:rPr dirty="0" sz="3000" spc="70">
                <a:latin typeface="Trebuchet MS"/>
                <a:cs typeface="Trebuchet MS"/>
              </a:rPr>
              <a:t>отправку </a:t>
            </a:r>
            <a:r>
              <a:rPr dirty="0" sz="3000" spc="5">
                <a:latin typeface="Trebuchet MS"/>
                <a:cs typeface="Trebuchet MS"/>
              </a:rPr>
              <a:t>данных </a:t>
            </a:r>
            <a:r>
              <a:rPr dirty="0" sz="3000" spc="20">
                <a:latin typeface="Trebuchet MS"/>
                <a:cs typeface="Trebuchet MS"/>
              </a:rPr>
              <a:t>в </a:t>
            </a:r>
            <a:r>
              <a:rPr dirty="0" sz="3000" spc="25">
                <a:latin typeface="Trebuchet MS"/>
                <a:cs typeface="Trebuchet MS"/>
              </a:rPr>
              <a:t> </a:t>
            </a:r>
            <a:r>
              <a:rPr dirty="0" sz="3000" spc="40">
                <a:latin typeface="Trebuchet MS"/>
                <a:cs typeface="Trebuchet MS"/>
              </a:rPr>
              <a:t>базу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15">
                <a:latin typeface="Trebuchet MS"/>
                <a:cs typeface="Trebuchet MS"/>
              </a:rPr>
              <a:t>SQLite3,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40">
                <a:latin typeface="Trebuchet MS"/>
                <a:cs typeface="Trebuchet MS"/>
              </a:rPr>
              <a:t>и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-50">
                <a:latin typeface="Trebuchet MS"/>
                <a:cs typeface="Trebuchet MS"/>
              </a:rPr>
              <a:t>index.py,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который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-5">
                <a:latin typeface="Trebuchet MS"/>
                <a:cs typeface="Trebuchet MS"/>
              </a:rPr>
              <a:t>является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главным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файлом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80">
                <a:latin typeface="Trebuchet MS"/>
                <a:cs typeface="Trebuchet MS"/>
              </a:rPr>
              <a:t>проекта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40">
                <a:latin typeface="Trebuchet MS"/>
                <a:cs typeface="Trebuchet MS"/>
              </a:rPr>
              <a:t>и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отвечает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за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120">
                <a:latin typeface="Trebuchet MS"/>
                <a:cs typeface="Trebuchet MS"/>
              </a:rPr>
              <a:t>работу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160">
                <a:latin typeface="Trebuchet MS"/>
                <a:cs typeface="Trebuchet MS"/>
              </a:rPr>
              <a:t>со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95">
                <a:latin typeface="Trebuchet MS"/>
                <a:cs typeface="Trebuchet MS"/>
              </a:rPr>
              <a:t>Flask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40">
                <a:latin typeface="Trebuchet MS"/>
                <a:cs typeface="Trebuchet MS"/>
              </a:rPr>
              <a:t>и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за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45">
                <a:latin typeface="Trebuchet MS"/>
                <a:cs typeface="Trebuchet MS"/>
              </a:rPr>
              <a:t>взаимодействие </a:t>
            </a:r>
            <a:r>
              <a:rPr dirty="0" sz="3000" spc="10">
                <a:latin typeface="Trebuchet MS"/>
                <a:cs typeface="Trebuchet MS"/>
              </a:rPr>
              <a:t>пользователя </a:t>
            </a:r>
            <a:r>
              <a:rPr dirty="0" sz="3000" spc="20">
                <a:latin typeface="Trebuchet MS"/>
                <a:cs typeface="Trebuchet MS"/>
              </a:rPr>
              <a:t>через </a:t>
            </a:r>
            <a:r>
              <a:rPr dirty="0" sz="3000" spc="95">
                <a:latin typeface="Trebuchet MS"/>
                <a:cs typeface="Trebuchet MS"/>
              </a:rPr>
              <a:t>веб- </a:t>
            </a:r>
            <a:r>
              <a:rPr dirty="0" sz="3000" spc="100">
                <a:latin typeface="Trebuchet MS"/>
                <a:cs typeface="Trebuchet MS"/>
              </a:rPr>
              <a:t> </a:t>
            </a:r>
            <a:r>
              <a:rPr dirty="0" sz="3000" spc="45">
                <a:latin typeface="Trebuchet MS"/>
                <a:cs typeface="Trebuchet MS"/>
              </a:rPr>
              <a:t>интерфейс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155">
                <a:latin typeface="Trebuchet MS"/>
                <a:cs typeface="Trebuchet MS"/>
              </a:rPr>
              <a:t>с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45">
                <a:latin typeface="Trebuchet MS"/>
                <a:cs typeface="Trebuchet MS"/>
              </a:rPr>
              <a:t>базой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5">
                <a:latin typeface="Trebuchet MS"/>
                <a:cs typeface="Trebuchet MS"/>
              </a:rPr>
              <a:t>данных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966938" y="595000"/>
            <a:ext cx="130556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60">
                <a:latin typeface="Trebuchet MS"/>
                <a:cs typeface="Trebuchet MS"/>
              </a:rPr>
              <a:t>Слайд</a:t>
            </a:r>
            <a:r>
              <a:rPr dirty="0" sz="2700" spc="-200">
                <a:latin typeface="Trebuchet MS"/>
                <a:cs typeface="Trebuchet MS"/>
              </a:rPr>
              <a:t> </a:t>
            </a:r>
            <a:r>
              <a:rPr dirty="0" sz="2700" spc="55">
                <a:latin typeface="Trebuchet MS"/>
                <a:cs typeface="Trebuchet MS"/>
              </a:rPr>
              <a:t>5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1453" y="0"/>
            <a:ext cx="18329910" cy="10304145"/>
            <a:chOff x="-41453" y="0"/>
            <a:chExt cx="18329910" cy="10304145"/>
          </a:xfrm>
        </p:grpSpPr>
        <p:sp>
          <p:nvSpPr>
            <p:cNvPr id="3" name="object 3"/>
            <p:cNvSpPr/>
            <p:nvPr/>
          </p:nvSpPr>
          <p:spPr>
            <a:xfrm>
              <a:off x="7300685" y="882737"/>
              <a:ext cx="10979785" cy="9405620"/>
            </a:xfrm>
            <a:custGeom>
              <a:avLst/>
              <a:gdLst/>
              <a:ahLst/>
              <a:cxnLst/>
              <a:rect l="l" t="t" r="r" b="b"/>
              <a:pathLst>
                <a:path w="10979785" h="9405620">
                  <a:moveTo>
                    <a:pt x="255708" y="5831184"/>
                  </a:moveTo>
                  <a:lnTo>
                    <a:pt x="651689" y="6939350"/>
                  </a:lnTo>
                  <a:lnTo>
                    <a:pt x="616396" y="6878324"/>
                  </a:lnTo>
                  <a:lnTo>
                    <a:pt x="267763" y="5902665"/>
                  </a:lnTo>
                  <a:lnTo>
                    <a:pt x="255708" y="5831184"/>
                  </a:lnTo>
                  <a:close/>
                </a:path>
                <a:path w="10979785" h="9405620">
                  <a:moveTo>
                    <a:pt x="198246" y="5632634"/>
                  </a:moveTo>
                  <a:lnTo>
                    <a:pt x="732117" y="7126688"/>
                  </a:lnTo>
                  <a:lnTo>
                    <a:pt x="697589" y="7067803"/>
                  </a:lnTo>
                  <a:lnTo>
                    <a:pt x="208994" y="5700455"/>
                  </a:lnTo>
                  <a:lnTo>
                    <a:pt x="198246" y="5632634"/>
                  </a:lnTo>
                  <a:close/>
                </a:path>
                <a:path w="10979785" h="9405620">
                  <a:moveTo>
                    <a:pt x="144627" y="5444837"/>
                  </a:moveTo>
                  <a:lnTo>
                    <a:pt x="810272" y="7307663"/>
                  </a:lnTo>
                  <a:lnTo>
                    <a:pt x="776498" y="7250889"/>
                  </a:lnTo>
                  <a:lnTo>
                    <a:pt x="154107" y="5509111"/>
                  </a:lnTo>
                  <a:lnTo>
                    <a:pt x="144627" y="5444837"/>
                  </a:lnTo>
                  <a:close/>
                </a:path>
                <a:path w="10979785" h="9405620">
                  <a:moveTo>
                    <a:pt x="106688" y="5263180"/>
                  </a:moveTo>
                  <a:lnTo>
                    <a:pt x="918967" y="7536367"/>
                  </a:lnTo>
                  <a:lnTo>
                    <a:pt x="886183" y="7482362"/>
                  </a:lnTo>
                  <a:lnTo>
                    <a:pt x="865113" y="7423397"/>
                  </a:lnTo>
                  <a:lnTo>
                    <a:pt x="831837" y="7368014"/>
                  </a:lnTo>
                  <a:lnTo>
                    <a:pt x="123600" y="5385993"/>
                  </a:lnTo>
                  <a:lnTo>
                    <a:pt x="106688" y="5263180"/>
                  </a:lnTo>
                  <a:close/>
                </a:path>
                <a:path w="10979785" h="9405620">
                  <a:moveTo>
                    <a:pt x="72349" y="5091598"/>
                  </a:moveTo>
                  <a:lnTo>
                    <a:pt x="1003897" y="7698560"/>
                  </a:lnTo>
                  <a:lnTo>
                    <a:pt x="939547" y="7593960"/>
                  </a:lnTo>
                  <a:lnTo>
                    <a:pt x="86875" y="5207732"/>
                  </a:lnTo>
                  <a:lnTo>
                    <a:pt x="72349" y="5091598"/>
                  </a:lnTo>
                  <a:close/>
                </a:path>
                <a:path w="10979785" h="9405620">
                  <a:moveTo>
                    <a:pt x="10979401" y="2741824"/>
                  </a:moveTo>
                  <a:lnTo>
                    <a:pt x="10977846" y="7719444"/>
                  </a:lnTo>
                  <a:lnTo>
                    <a:pt x="10964904" y="7720969"/>
                  </a:lnTo>
                  <a:lnTo>
                    <a:pt x="10914867" y="7731906"/>
                  </a:lnTo>
                  <a:lnTo>
                    <a:pt x="10876503" y="7737771"/>
                  </a:lnTo>
                  <a:lnTo>
                    <a:pt x="10825894" y="7747108"/>
                  </a:lnTo>
                  <a:lnTo>
                    <a:pt x="10799409" y="7748473"/>
                  </a:lnTo>
                  <a:lnTo>
                    <a:pt x="10760817" y="7753701"/>
                  </a:lnTo>
                  <a:lnTo>
                    <a:pt x="10722084" y="7758531"/>
                  </a:lnTo>
                  <a:lnTo>
                    <a:pt x="10683213" y="7762975"/>
                  </a:lnTo>
                  <a:lnTo>
                    <a:pt x="10632248" y="7771318"/>
                  </a:lnTo>
                  <a:lnTo>
                    <a:pt x="10593114" y="7775027"/>
                  </a:lnTo>
                  <a:lnTo>
                    <a:pt x="10553855" y="7778387"/>
                  </a:lnTo>
                  <a:lnTo>
                    <a:pt x="10514476" y="7781410"/>
                  </a:lnTo>
                  <a:lnTo>
                    <a:pt x="10463022" y="7788382"/>
                  </a:lnTo>
                  <a:lnTo>
                    <a:pt x="10423415" y="7790768"/>
                  </a:lnTo>
                  <a:lnTo>
                    <a:pt x="10383701" y="7792854"/>
                  </a:lnTo>
                  <a:lnTo>
                    <a:pt x="10331925" y="7798927"/>
                  </a:lnTo>
                  <a:lnTo>
                    <a:pt x="10292010" y="7800451"/>
                  </a:lnTo>
                  <a:lnTo>
                    <a:pt x="10240042" y="7805985"/>
                  </a:lnTo>
                  <a:lnTo>
                    <a:pt x="10187985" y="7811269"/>
                  </a:lnTo>
                  <a:lnTo>
                    <a:pt x="10147801" y="7812042"/>
                  </a:lnTo>
                  <a:lnTo>
                    <a:pt x="10095578" y="7816862"/>
                  </a:lnTo>
                  <a:lnTo>
                    <a:pt x="10043278" y="7821468"/>
                  </a:lnTo>
                  <a:lnTo>
                    <a:pt x="10002866" y="7821599"/>
                  </a:lnTo>
                  <a:lnTo>
                    <a:pt x="9950426" y="7825816"/>
                  </a:lnTo>
                  <a:lnTo>
                    <a:pt x="9897924" y="7829855"/>
                  </a:lnTo>
                  <a:lnTo>
                    <a:pt x="9845363" y="7833730"/>
                  </a:lnTo>
                  <a:lnTo>
                    <a:pt x="9792747" y="7837453"/>
                  </a:lnTo>
                  <a:lnTo>
                    <a:pt x="9740082" y="7841037"/>
                  </a:lnTo>
                  <a:lnTo>
                    <a:pt x="9699331" y="7840219"/>
                  </a:lnTo>
                  <a:lnTo>
                    <a:pt x="9488120" y="7853017"/>
                  </a:lnTo>
                  <a:lnTo>
                    <a:pt x="9370397" y="7863245"/>
                  </a:lnTo>
                  <a:lnTo>
                    <a:pt x="9105808" y="7877628"/>
                  </a:lnTo>
                  <a:lnTo>
                    <a:pt x="9040935" y="7884790"/>
                  </a:lnTo>
                  <a:lnTo>
                    <a:pt x="8988033" y="7887711"/>
                  </a:lnTo>
                  <a:lnTo>
                    <a:pt x="8935147" y="7890677"/>
                  </a:lnTo>
                  <a:lnTo>
                    <a:pt x="8882282" y="7893701"/>
                  </a:lnTo>
                  <a:lnTo>
                    <a:pt x="8829441" y="7896795"/>
                  </a:lnTo>
                  <a:lnTo>
                    <a:pt x="8764671" y="7904244"/>
                  </a:lnTo>
                  <a:lnTo>
                    <a:pt x="8711893" y="7907514"/>
                  </a:lnTo>
                  <a:lnTo>
                    <a:pt x="8659154" y="7910891"/>
                  </a:lnTo>
                  <a:lnTo>
                    <a:pt x="8606457" y="7914386"/>
                  </a:lnTo>
                  <a:lnTo>
                    <a:pt x="8541848" y="7922287"/>
                  </a:lnTo>
                  <a:lnTo>
                    <a:pt x="8489250" y="7926057"/>
                  </a:lnTo>
                  <a:lnTo>
                    <a:pt x="8436707" y="7929984"/>
                  </a:lnTo>
                  <a:lnTo>
                    <a:pt x="8384224" y="7934079"/>
                  </a:lnTo>
                  <a:lnTo>
                    <a:pt x="8319847" y="7942627"/>
                  </a:lnTo>
                  <a:lnTo>
                    <a:pt x="8267498" y="7947096"/>
                  </a:lnTo>
                  <a:lnTo>
                    <a:pt x="8215222" y="7951769"/>
                  </a:lnTo>
                  <a:lnTo>
                    <a:pt x="8163024" y="7956660"/>
                  </a:lnTo>
                  <a:lnTo>
                    <a:pt x="8098948" y="7966054"/>
                  </a:lnTo>
                  <a:lnTo>
                    <a:pt x="8046919" y="7971417"/>
                  </a:lnTo>
                  <a:lnTo>
                    <a:pt x="7994981" y="7977035"/>
                  </a:lnTo>
                  <a:lnTo>
                    <a:pt x="7943137" y="7982919"/>
                  </a:lnTo>
                  <a:lnTo>
                    <a:pt x="7879435" y="7993356"/>
                  </a:lnTo>
                  <a:lnTo>
                    <a:pt x="7827795" y="7999811"/>
                  </a:lnTo>
                  <a:lnTo>
                    <a:pt x="7776265" y="8006569"/>
                  </a:lnTo>
                  <a:lnTo>
                    <a:pt x="7724847" y="8013644"/>
                  </a:lnTo>
                  <a:lnTo>
                    <a:pt x="7673546" y="8021047"/>
                  </a:lnTo>
                  <a:lnTo>
                    <a:pt x="7622368" y="8028791"/>
                  </a:lnTo>
                  <a:lnTo>
                    <a:pt x="7571315" y="8036888"/>
                  </a:lnTo>
                  <a:lnTo>
                    <a:pt x="7520393" y="8045350"/>
                  </a:lnTo>
                  <a:lnTo>
                    <a:pt x="7457646" y="8058463"/>
                  </a:lnTo>
                  <a:lnTo>
                    <a:pt x="7406999" y="8067693"/>
                  </a:lnTo>
                  <a:lnTo>
                    <a:pt x="7356495" y="8077325"/>
                  </a:lnTo>
                  <a:lnTo>
                    <a:pt x="7306139" y="8087371"/>
                  </a:lnTo>
                  <a:lnTo>
                    <a:pt x="7255936" y="8097845"/>
                  </a:lnTo>
                  <a:lnTo>
                    <a:pt x="7217849" y="8104484"/>
                  </a:lnTo>
                  <a:lnTo>
                    <a:pt x="7167964" y="8115849"/>
                  </a:lnTo>
                  <a:lnTo>
                    <a:pt x="7118245" y="8127677"/>
                  </a:lnTo>
                  <a:lnTo>
                    <a:pt x="7068696" y="8139981"/>
                  </a:lnTo>
                  <a:lnTo>
                    <a:pt x="7019321" y="8152774"/>
                  </a:lnTo>
                  <a:lnTo>
                    <a:pt x="6970125" y="8166068"/>
                  </a:lnTo>
                  <a:lnTo>
                    <a:pt x="6933073" y="8175602"/>
                  </a:lnTo>
                  <a:lnTo>
                    <a:pt x="6884248" y="8189934"/>
                  </a:lnTo>
                  <a:lnTo>
                    <a:pt x="6799140" y="8215951"/>
                  </a:lnTo>
                  <a:lnTo>
                    <a:pt x="6750905" y="8231934"/>
                  </a:lnTo>
                  <a:lnTo>
                    <a:pt x="6702876" y="8248491"/>
                  </a:lnTo>
                  <a:lnTo>
                    <a:pt x="6667016" y="8261362"/>
                  </a:lnTo>
                  <a:lnTo>
                    <a:pt x="6619410" y="8279106"/>
                  </a:lnTo>
                  <a:lnTo>
                    <a:pt x="6583983" y="8293188"/>
                  </a:lnTo>
                  <a:lnTo>
                    <a:pt x="6501842" y="8327510"/>
                  </a:lnTo>
                  <a:lnTo>
                    <a:pt x="6467097" y="8343501"/>
                  </a:lnTo>
                  <a:lnTo>
                    <a:pt x="6432588" y="8360153"/>
                  </a:lnTo>
                  <a:lnTo>
                    <a:pt x="6398319" y="8377478"/>
                  </a:lnTo>
                  <a:lnTo>
                    <a:pt x="6364296" y="8395489"/>
                  </a:lnTo>
                  <a:lnTo>
                    <a:pt x="6318562" y="8418471"/>
                  </a:lnTo>
                  <a:lnTo>
                    <a:pt x="6285042" y="8437890"/>
                  </a:lnTo>
                  <a:lnTo>
                    <a:pt x="6251780" y="8458032"/>
                  </a:lnTo>
                  <a:lnTo>
                    <a:pt x="6230740" y="8474635"/>
                  </a:lnTo>
                  <a:lnTo>
                    <a:pt x="6198007" y="8496259"/>
                  </a:lnTo>
                  <a:lnTo>
                    <a:pt x="6165546" y="8518642"/>
                  </a:lnTo>
                  <a:lnTo>
                    <a:pt x="6133360" y="8541797"/>
                  </a:lnTo>
                  <a:lnTo>
                    <a:pt x="6113415" y="8561462"/>
                  </a:lnTo>
                  <a:lnTo>
                    <a:pt x="6081794" y="8586198"/>
                  </a:lnTo>
                  <a:lnTo>
                    <a:pt x="6050237" y="8611111"/>
                  </a:lnTo>
                  <a:lnTo>
                    <a:pt x="6030593" y="8631622"/>
                  </a:lnTo>
                  <a:lnTo>
                    <a:pt x="5998943" y="8656274"/>
                  </a:lnTo>
                  <a:lnTo>
                    <a:pt x="5979203" y="8676517"/>
                  </a:lnTo>
                  <a:lnTo>
                    <a:pt x="5947455" y="8700894"/>
                  </a:lnTo>
                  <a:lnTo>
                    <a:pt x="5927615" y="8720856"/>
                  </a:lnTo>
                  <a:lnTo>
                    <a:pt x="5895764" y="8744946"/>
                  </a:lnTo>
                  <a:lnTo>
                    <a:pt x="5863859" y="8768888"/>
                  </a:lnTo>
                  <a:lnTo>
                    <a:pt x="5843860" y="8788404"/>
                  </a:lnTo>
                  <a:lnTo>
                    <a:pt x="5811847" y="8812039"/>
                  </a:lnTo>
                  <a:lnTo>
                    <a:pt x="5779776" y="8835516"/>
                  </a:lnTo>
                  <a:lnTo>
                    <a:pt x="5759608" y="8854558"/>
                  </a:lnTo>
                  <a:lnTo>
                    <a:pt x="5727421" y="8877709"/>
                  </a:lnTo>
                  <a:lnTo>
                    <a:pt x="5707133" y="8896418"/>
                  </a:lnTo>
                  <a:lnTo>
                    <a:pt x="5674825" y="8919230"/>
                  </a:lnTo>
                  <a:lnTo>
                    <a:pt x="5642455" y="8941868"/>
                  </a:lnTo>
                  <a:lnTo>
                    <a:pt x="5621981" y="8960054"/>
                  </a:lnTo>
                  <a:lnTo>
                    <a:pt x="5589482" y="8982333"/>
                  </a:lnTo>
                  <a:lnTo>
                    <a:pt x="5568878" y="9000155"/>
                  </a:lnTo>
                  <a:lnTo>
                    <a:pt x="5536247" y="9022063"/>
                  </a:lnTo>
                  <a:lnTo>
                    <a:pt x="5503548" y="9043780"/>
                  </a:lnTo>
                  <a:lnTo>
                    <a:pt x="5482739" y="9061030"/>
                  </a:lnTo>
                  <a:lnTo>
                    <a:pt x="5449900" y="9082357"/>
                  </a:lnTo>
                  <a:lnTo>
                    <a:pt x="5416990" y="9103484"/>
                  </a:lnTo>
                  <a:lnTo>
                    <a:pt x="5395966" y="9120133"/>
                  </a:lnTo>
                  <a:lnTo>
                    <a:pt x="5362910" y="9140850"/>
                  </a:lnTo>
                  <a:lnTo>
                    <a:pt x="5329778" y="9161357"/>
                  </a:lnTo>
                  <a:lnTo>
                    <a:pt x="5308530" y="9177377"/>
                  </a:lnTo>
                  <a:lnTo>
                    <a:pt x="5275245" y="9197454"/>
                  </a:lnTo>
                  <a:lnTo>
                    <a:pt x="5253840" y="9213039"/>
                  </a:lnTo>
                  <a:lnTo>
                    <a:pt x="5220397" y="9232674"/>
                  </a:lnTo>
                  <a:lnTo>
                    <a:pt x="5186873" y="9252083"/>
                  </a:lnTo>
                  <a:lnTo>
                    <a:pt x="5165227" y="9266989"/>
                  </a:lnTo>
                  <a:lnTo>
                    <a:pt x="5131538" y="9285937"/>
                  </a:lnTo>
                  <a:lnTo>
                    <a:pt x="5097765" y="9304649"/>
                  </a:lnTo>
                  <a:lnTo>
                    <a:pt x="5075866" y="9318848"/>
                  </a:lnTo>
                  <a:lnTo>
                    <a:pt x="5041921" y="9337079"/>
                  </a:lnTo>
                  <a:lnTo>
                    <a:pt x="5007889" y="9355064"/>
                  </a:lnTo>
                  <a:lnTo>
                    <a:pt x="4985727" y="9368528"/>
                  </a:lnTo>
                  <a:lnTo>
                    <a:pt x="4951515" y="9386013"/>
                  </a:lnTo>
                  <a:lnTo>
                    <a:pt x="4929172" y="9398969"/>
                  </a:lnTo>
                  <a:lnTo>
                    <a:pt x="4917750" y="9404745"/>
                  </a:lnTo>
                  <a:lnTo>
                    <a:pt x="2409484" y="9405343"/>
                  </a:lnTo>
                  <a:lnTo>
                    <a:pt x="2378008" y="9392743"/>
                  </a:lnTo>
                  <a:lnTo>
                    <a:pt x="2356039" y="9369004"/>
                  </a:lnTo>
                  <a:lnTo>
                    <a:pt x="2321923" y="9349012"/>
                  </a:lnTo>
                  <a:lnTo>
                    <a:pt x="2287617" y="9328491"/>
                  </a:lnTo>
                  <a:lnTo>
                    <a:pt x="2265080" y="9303164"/>
                  </a:lnTo>
                  <a:lnTo>
                    <a:pt x="2230393" y="9281574"/>
                  </a:lnTo>
                  <a:lnTo>
                    <a:pt x="2195512" y="9259445"/>
                  </a:lnTo>
                  <a:lnTo>
                    <a:pt x="2172398" y="9232501"/>
                  </a:lnTo>
                  <a:lnTo>
                    <a:pt x="2137129" y="9209284"/>
                  </a:lnTo>
                  <a:lnTo>
                    <a:pt x="2101664" y="9185518"/>
                  </a:lnTo>
                  <a:lnTo>
                    <a:pt x="2077961" y="9156927"/>
                  </a:lnTo>
                  <a:lnTo>
                    <a:pt x="2042100" y="9132054"/>
                  </a:lnTo>
                  <a:lnTo>
                    <a:pt x="2017999" y="9102349"/>
                  </a:lnTo>
                  <a:lnTo>
                    <a:pt x="1981738" y="9076356"/>
                  </a:lnTo>
                  <a:lnTo>
                    <a:pt x="1957235" y="9045525"/>
                  </a:lnTo>
                  <a:lnTo>
                    <a:pt x="1920569" y="9018398"/>
                  </a:lnTo>
                  <a:lnTo>
                    <a:pt x="1870542" y="8953881"/>
                  </a:lnTo>
                  <a:lnTo>
                    <a:pt x="1833260" y="8925031"/>
                  </a:lnTo>
                  <a:lnTo>
                    <a:pt x="1781991" y="8857037"/>
                  </a:lnTo>
                  <a:lnTo>
                    <a:pt x="1744082" y="8826434"/>
                  </a:lnTo>
                  <a:lnTo>
                    <a:pt x="1691550" y="8754905"/>
                  </a:lnTo>
                  <a:lnTo>
                    <a:pt x="1653005" y="8722520"/>
                  </a:lnTo>
                  <a:lnTo>
                    <a:pt x="1544505" y="8569848"/>
                  </a:lnTo>
                  <a:lnTo>
                    <a:pt x="1504875" y="8534428"/>
                  </a:lnTo>
                  <a:lnTo>
                    <a:pt x="1391980" y="8369457"/>
                  </a:lnTo>
                  <a:lnTo>
                    <a:pt x="1245791" y="8149054"/>
                  </a:lnTo>
                  <a:lnTo>
                    <a:pt x="1227825" y="8098776"/>
                  </a:lnTo>
                  <a:lnTo>
                    <a:pt x="1105793" y="7908236"/>
                  </a:lnTo>
                  <a:lnTo>
                    <a:pt x="1086657" y="7854681"/>
                  </a:lnTo>
                  <a:lnTo>
                    <a:pt x="1023750" y="7754120"/>
                  </a:lnTo>
                  <a:lnTo>
                    <a:pt x="53709" y="5039433"/>
                  </a:lnTo>
                  <a:lnTo>
                    <a:pt x="35942" y="4876484"/>
                  </a:lnTo>
                  <a:lnTo>
                    <a:pt x="21492" y="4722820"/>
                  </a:lnTo>
                  <a:lnTo>
                    <a:pt x="10240" y="4578102"/>
                  </a:lnTo>
                  <a:lnTo>
                    <a:pt x="4454" y="4486427"/>
                  </a:lnTo>
                  <a:lnTo>
                    <a:pt x="0" y="4398476"/>
                  </a:lnTo>
                  <a:lnTo>
                    <a:pt x="10220" y="4351593"/>
                  </a:lnTo>
                  <a:lnTo>
                    <a:pt x="7695" y="4269042"/>
                  </a:lnTo>
                  <a:lnTo>
                    <a:pt x="18859" y="4224803"/>
                  </a:lnTo>
                  <a:lnTo>
                    <a:pt x="18370" y="4185693"/>
                  </a:lnTo>
                  <a:lnTo>
                    <a:pt x="30142" y="4143152"/>
                  </a:lnTo>
                  <a:lnTo>
                    <a:pt x="30252" y="4105717"/>
                  </a:lnTo>
                  <a:lnTo>
                    <a:pt x="42613" y="4064826"/>
                  </a:lnTo>
                  <a:lnTo>
                    <a:pt x="43303" y="4029014"/>
                  </a:lnTo>
                  <a:lnTo>
                    <a:pt x="56236" y="3989723"/>
                  </a:lnTo>
                  <a:lnTo>
                    <a:pt x="69448" y="3951212"/>
                  </a:lnTo>
                  <a:lnTo>
                    <a:pt x="70975" y="3917743"/>
                  </a:lnTo>
                  <a:lnTo>
                    <a:pt x="84731" y="3880756"/>
                  </a:lnTo>
                  <a:lnTo>
                    <a:pt x="98753" y="3844512"/>
                  </a:lnTo>
                  <a:lnTo>
                    <a:pt x="113036" y="3808999"/>
                  </a:lnTo>
                  <a:lnTo>
                    <a:pt x="115616" y="3778477"/>
                  </a:lnTo>
                  <a:lnTo>
                    <a:pt x="145447" y="3710991"/>
                  </a:lnTo>
                  <a:lnTo>
                    <a:pt x="176250" y="3646226"/>
                  </a:lnTo>
                  <a:lnTo>
                    <a:pt x="207990" y="3584083"/>
                  </a:lnTo>
                  <a:lnTo>
                    <a:pt x="252591" y="3520188"/>
                  </a:lnTo>
                  <a:lnTo>
                    <a:pt x="269238" y="3491290"/>
                  </a:lnTo>
                  <a:lnTo>
                    <a:pt x="286097" y="3462986"/>
                  </a:lnTo>
                  <a:lnTo>
                    <a:pt x="303163" y="3435262"/>
                  </a:lnTo>
                  <a:lnTo>
                    <a:pt x="332391" y="3403831"/>
                  </a:lnTo>
                  <a:lnTo>
                    <a:pt x="349858" y="3377229"/>
                  </a:lnTo>
                  <a:lnTo>
                    <a:pt x="367520" y="3351170"/>
                  </a:lnTo>
                  <a:lnTo>
                    <a:pt x="397329" y="3321367"/>
                  </a:lnTo>
                  <a:lnTo>
                    <a:pt x="415365" y="3296355"/>
                  </a:lnTo>
                  <a:lnTo>
                    <a:pt x="445540" y="3267574"/>
                  </a:lnTo>
                  <a:lnTo>
                    <a:pt x="463931" y="3243559"/>
                  </a:lnTo>
                  <a:lnTo>
                    <a:pt x="494454" y="3215750"/>
                  </a:lnTo>
                  <a:lnTo>
                    <a:pt x="513184" y="3192682"/>
                  </a:lnTo>
                  <a:lnTo>
                    <a:pt x="544035" y="3165795"/>
                  </a:lnTo>
                  <a:lnTo>
                    <a:pt x="575045" y="3139350"/>
                  </a:lnTo>
                  <a:lnTo>
                    <a:pt x="606209" y="3113335"/>
                  </a:lnTo>
                  <a:lnTo>
                    <a:pt x="625561" y="3092010"/>
                  </a:lnTo>
                  <a:lnTo>
                    <a:pt x="657018" y="3066816"/>
                  </a:lnTo>
                  <a:lnTo>
                    <a:pt x="688615" y="3042014"/>
                  </a:lnTo>
                  <a:lnTo>
                    <a:pt x="720347" y="3017592"/>
                  </a:lnTo>
                  <a:lnTo>
                    <a:pt x="752211" y="2993536"/>
                  </a:lnTo>
                  <a:lnTo>
                    <a:pt x="784201" y="2969834"/>
                  </a:lnTo>
                  <a:lnTo>
                    <a:pt x="816313" y="2946475"/>
                  </a:lnTo>
                  <a:lnTo>
                    <a:pt x="848543" y="2923444"/>
                  </a:lnTo>
                  <a:lnTo>
                    <a:pt x="880886" y="2900730"/>
                  </a:lnTo>
                  <a:lnTo>
                    <a:pt x="913338" y="2878321"/>
                  </a:lnTo>
                  <a:lnTo>
                    <a:pt x="945894" y="2856202"/>
                  </a:lnTo>
                  <a:lnTo>
                    <a:pt x="978549" y="2834363"/>
                  </a:lnTo>
                  <a:lnTo>
                    <a:pt x="1023259" y="2808517"/>
                  </a:lnTo>
                  <a:lnTo>
                    <a:pt x="1056101" y="2787198"/>
                  </a:lnTo>
                  <a:lnTo>
                    <a:pt x="1089029" y="2766121"/>
                  </a:lnTo>
                  <a:lnTo>
                    <a:pt x="1133998" y="2740999"/>
                  </a:lnTo>
                  <a:lnTo>
                    <a:pt x="1167084" y="2720367"/>
                  </a:lnTo>
                  <a:lnTo>
                    <a:pt x="1212203" y="2695665"/>
                  </a:lnTo>
                  <a:lnTo>
                    <a:pt x="1245431" y="2675428"/>
                  </a:lnTo>
                  <a:lnTo>
                    <a:pt x="1290683" y="2651096"/>
                  </a:lnTo>
                  <a:lnTo>
                    <a:pt x="1324034" y="2631204"/>
                  </a:lnTo>
                  <a:lnTo>
                    <a:pt x="1369399" y="2607191"/>
                  </a:lnTo>
                  <a:lnTo>
                    <a:pt x="1414815" y="2583320"/>
                  </a:lnTo>
                  <a:lnTo>
                    <a:pt x="1448318" y="2563851"/>
                  </a:lnTo>
                  <a:lnTo>
                    <a:pt x="1493821" y="2540224"/>
                  </a:lnTo>
                  <a:lnTo>
                    <a:pt x="1539361" y="2516701"/>
                  </a:lnTo>
                  <a:lnTo>
                    <a:pt x="1584934" y="2493268"/>
                  </a:lnTo>
                  <a:lnTo>
                    <a:pt x="1618575" y="2474187"/>
                  </a:lnTo>
                  <a:lnTo>
                    <a:pt x="1664199" y="2450899"/>
                  </a:lnTo>
                  <a:lnTo>
                    <a:pt x="1709730" y="2427350"/>
                  </a:lnTo>
                  <a:lnTo>
                    <a:pt x="1755093" y="2403331"/>
                  </a:lnTo>
                  <a:lnTo>
                    <a:pt x="1800293" y="2378855"/>
                  </a:lnTo>
                  <a:lnTo>
                    <a:pt x="1845335" y="2353937"/>
                  </a:lnTo>
                  <a:lnTo>
                    <a:pt x="1878264" y="2332863"/>
                  </a:lnTo>
                  <a:lnTo>
                    <a:pt x="1923004" y="2307101"/>
                  </a:lnTo>
                  <a:lnTo>
                    <a:pt x="1967600" y="2280937"/>
                  </a:lnTo>
                  <a:lnTo>
                    <a:pt x="2012059" y="2254385"/>
                  </a:lnTo>
                  <a:lnTo>
                    <a:pt x="2044424" y="2231733"/>
                  </a:lnTo>
                  <a:lnTo>
                    <a:pt x="2088619" y="2204447"/>
                  </a:lnTo>
                  <a:lnTo>
                    <a:pt x="2132691" y="2176815"/>
                  </a:lnTo>
                  <a:lnTo>
                    <a:pt x="2176644" y="2148849"/>
                  </a:lnTo>
                  <a:lnTo>
                    <a:pt x="2208524" y="2124838"/>
                  </a:lnTo>
                  <a:lnTo>
                    <a:pt x="2252253" y="2096249"/>
                  </a:lnTo>
                  <a:lnTo>
                    <a:pt x="2295879" y="2067368"/>
                  </a:lnTo>
                  <a:lnTo>
                    <a:pt x="2327446" y="2042482"/>
                  </a:lnTo>
                  <a:lnTo>
                    <a:pt x="2370878" y="2013059"/>
                  </a:lnTo>
                  <a:lnTo>
                    <a:pt x="2414221" y="1983385"/>
                  </a:lnTo>
                  <a:lnTo>
                    <a:pt x="2457479" y="1953475"/>
                  </a:lnTo>
                  <a:lnTo>
                    <a:pt x="2488698" y="1927616"/>
                  </a:lnTo>
                  <a:lnTo>
                    <a:pt x="2531801" y="1897273"/>
                  </a:lnTo>
                  <a:lnTo>
                    <a:pt x="2574835" y="1866736"/>
                  </a:lnTo>
                  <a:lnTo>
                    <a:pt x="2605844" y="1840290"/>
                  </a:lnTo>
                  <a:lnTo>
                    <a:pt x="2648753" y="1809403"/>
                  </a:lnTo>
                  <a:lnTo>
                    <a:pt x="2691607" y="1778362"/>
                  </a:lnTo>
                  <a:lnTo>
                    <a:pt x="2722451" y="1751453"/>
                  </a:lnTo>
                  <a:lnTo>
                    <a:pt x="2765209" y="1720145"/>
                  </a:lnTo>
                  <a:lnTo>
                    <a:pt x="2807927" y="1688723"/>
                  </a:lnTo>
                  <a:lnTo>
                    <a:pt x="2838650" y="1661476"/>
                  </a:lnTo>
                  <a:lnTo>
                    <a:pt x="2881302" y="1629870"/>
                  </a:lnTo>
                  <a:lnTo>
                    <a:pt x="2923929" y="1598192"/>
                  </a:lnTo>
                  <a:lnTo>
                    <a:pt x="2966534" y="1566456"/>
                  </a:lnTo>
                  <a:lnTo>
                    <a:pt x="2997165" y="1538949"/>
                  </a:lnTo>
                  <a:lnTo>
                    <a:pt x="3155504" y="1415933"/>
                  </a:lnTo>
                  <a:lnTo>
                    <a:pt x="3198088" y="1384137"/>
                  </a:lnTo>
                  <a:lnTo>
                    <a:pt x="3228727" y="1356653"/>
                  </a:lnTo>
                  <a:lnTo>
                    <a:pt x="3271343" y="1324948"/>
                  </a:lnTo>
                  <a:lnTo>
                    <a:pt x="3313983" y="1293308"/>
                  </a:lnTo>
                  <a:lnTo>
                    <a:pt x="3344692" y="1266020"/>
                  </a:lnTo>
                  <a:lnTo>
                    <a:pt x="3387393" y="1234553"/>
                  </a:lnTo>
                  <a:lnTo>
                    <a:pt x="3430133" y="1203192"/>
                  </a:lnTo>
                  <a:lnTo>
                    <a:pt x="3460956" y="1176225"/>
                  </a:lnTo>
                  <a:lnTo>
                    <a:pt x="3503787" y="1145120"/>
                  </a:lnTo>
                  <a:lnTo>
                    <a:pt x="3546670" y="1114162"/>
                  </a:lnTo>
                  <a:lnTo>
                    <a:pt x="3589612" y="1083366"/>
                  </a:lnTo>
                  <a:lnTo>
                    <a:pt x="3620657" y="1057019"/>
                  </a:lnTo>
                  <a:lnTo>
                    <a:pt x="3663728" y="1026588"/>
                  </a:lnTo>
                  <a:lnTo>
                    <a:pt x="3706873" y="996359"/>
                  </a:lnTo>
                  <a:lnTo>
                    <a:pt x="3738135" y="970621"/>
                  </a:lnTo>
                  <a:lnTo>
                    <a:pt x="3781439" y="940841"/>
                  </a:lnTo>
                  <a:lnTo>
                    <a:pt x="3824831" y="911304"/>
                  </a:lnTo>
                  <a:lnTo>
                    <a:pt x="3856355" y="886299"/>
                  </a:lnTo>
                  <a:lnTo>
                    <a:pt x="3899936" y="857291"/>
                  </a:lnTo>
                  <a:lnTo>
                    <a:pt x="3943618" y="828570"/>
                  </a:lnTo>
                  <a:lnTo>
                    <a:pt x="3987408" y="800147"/>
                  </a:lnTo>
                  <a:lnTo>
                    <a:pt x="4019350" y="776311"/>
                  </a:lnTo>
                  <a:lnTo>
                    <a:pt x="4063368" y="748528"/>
                  </a:lnTo>
                  <a:lnTo>
                    <a:pt x="4107508" y="721086"/>
                  </a:lnTo>
                  <a:lnTo>
                    <a:pt x="4151774" y="693998"/>
                  </a:lnTo>
                  <a:lnTo>
                    <a:pt x="4184212" y="671550"/>
                  </a:lnTo>
                  <a:lnTo>
                    <a:pt x="4228747" y="645212"/>
                  </a:lnTo>
                  <a:lnTo>
                    <a:pt x="4273422" y="619268"/>
                  </a:lnTo>
                  <a:lnTo>
                    <a:pt x="4318243" y="593734"/>
                  </a:lnTo>
                  <a:lnTo>
                    <a:pt x="4363216" y="568622"/>
                  </a:lnTo>
                  <a:lnTo>
                    <a:pt x="4396385" y="548220"/>
                  </a:lnTo>
                  <a:lnTo>
                    <a:pt x="4441675" y="523995"/>
                  </a:lnTo>
                  <a:lnTo>
                    <a:pt x="4487130" y="500235"/>
                  </a:lnTo>
                  <a:lnTo>
                    <a:pt x="4532756" y="476952"/>
                  </a:lnTo>
                  <a:lnTo>
                    <a:pt x="4578558" y="454160"/>
                  </a:lnTo>
                  <a:lnTo>
                    <a:pt x="4612581" y="436148"/>
                  </a:lnTo>
                  <a:lnTo>
                    <a:pt x="4658749" y="414380"/>
                  </a:lnTo>
                  <a:lnTo>
                    <a:pt x="4705107" y="393146"/>
                  </a:lnTo>
                  <a:lnTo>
                    <a:pt x="4751660" y="372458"/>
                  </a:lnTo>
                  <a:lnTo>
                    <a:pt x="4798413" y="352330"/>
                  </a:lnTo>
                  <a:lnTo>
                    <a:pt x="4845372" y="332776"/>
                  </a:lnTo>
                  <a:lnTo>
                    <a:pt x="4892541" y="313810"/>
                  </a:lnTo>
                  <a:lnTo>
                    <a:pt x="4939924" y="295445"/>
                  </a:lnTo>
                  <a:lnTo>
                    <a:pt x="4975568" y="281969"/>
                  </a:lnTo>
                  <a:lnTo>
                    <a:pt x="5023396" y="264848"/>
                  </a:lnTo>
                  <a:lnTo>
                    <a:pt x="5071454" y="248370"/>
                  </a:lnTo>
                  <a:lnTo>
                    <a:pt x="5119746" y="232548"/>
                  </a:lnTo>
                  <a:lnTo>
                    <a:pt x="5168278" y="217397"/>
                  </a:lnTo>
                  <a:lnTo>
                    <a:pt x="5217054" y="202929"/>
                  </a:lnTo>
                  <a:lnTo>
                    <a:pt x="5253765" y="192442"/>
                  </a:lnTo>
                  <a:lnTo>
                    <a:pt x="5290553" y="182166"/>
                  </a:lnTo>
                  <a:lnTo>
                    <a:pt x="5327425" y="172125"/>
                  </a:lnTo>
                  <a:lnTo>
                    <a:pt x="5376347" y="158068"/>
                  </a:lnTo>
                  <a:lnTo>
                    <a:pt x="5413411" y="148566"/>
                  </a:lnTo>
                  <a:lnTo>
                    <a:pt x="5450583" y="139366"/>
                  </a:lnTo>
                  <a:lnTo>
                    <a:pt x="5487871" y="130492"/>
                  </a:lnTo>
                  <a:lnTo>
                    <a:pt x="5537244" y="117693"/>
                  </a:lnTo>
                  <a:lnTo>
                    <a:pt x="5574790" y="109540"/>
                  </a:lnTo>
                  <a:lnTo>
                    <a:pt x="5624436" y="97507"/>
                  </a:lnTo>
                  <a:lnTo>
                    <a:pt x="5662272" y="90165"/>
                  </a:lnTo>
                  <a:lnTo>
                    <a:pt x="5712224" y="78989"/>
                  </a:lnTo>
                  <a:lnTo>
                    <a:pt x="5750383" y="72550"/>
                  </a:lnTo>
                  <a:lnTo>
                    <a:pt x="5800674" y="62323"/>
                  </a:lnTo>
                  <a:lnTo>
                    <a:pt x="5851147" y="52604"/>
                  </a:lnTo>
                  <a:lnTo>
                    <a:pt x="5889850" y="47690"/>
                  </a:lnTo>
                  <a:lnTo>
                    <a:pt x="5940711" y="39057"/>
                  </a:lnTo>
                  <a:lnTo>
                    <a:pt x="5991778" y="31000"/>
                  </a:lnTo>
                  <a:lnTo>
                    <a:pt x="6031100" y="27817"/>
                  </a:lnTo>
                  <a:lnTo>
                    <a:pt x="6082604" y="20982"/>
                  </a:lnTo>
                  <a:lnTo>
                    <a:pt x="6134338" y="14793"/>
                  </a:lnTo>
                  <a:lnTo>
                    <a:pt x="6174351" y="13546"/>
                  </a:lnTo>
                  <a:lnTo>
                    <a:pt x="6226571" y="8715"/>
                  </a:lnTo>
                  <a:lnTo>
                    <a:pt x="6279046" y="4599"/>
                  </a:lnTo>
                  <a:lnTo>
                    <a:pt x="6331784" y="1219"/>
                  </a:lnTo>
                  <a:lnTo>
                    <a:pt x="6372834" y="2872"/>
                  </a:lnTo>
                  <a:lnTo>
                    <a:pt x="6426123" y="1033"/>
                  </a:lnTo>
                  <a:lnTo>
                    <a:pt x="6479699" y="0"/>
                  </a:lnTo>
                  <a:lnTo>
                    <a:pt x="6521612" y="4067"/>
                  </a:lnTo>
                  <a:lnTo>
                    <a:pt x="6575788" y="4712"/>
                  </a:lnTo>
                  <a:lnTo>
                    <a:pt x="6630276" y="6230"/>
                  </a:lnTo>
                  <a:lnTo>
                    <a:pt x="6673126" y="12918"/>
                  </a:lnTo>
                  <a:lnTo>
                    <a:pt x="6728262" y="16251"/>
                  </a:lnTo>
                  <a:lnTo>
                    <a:pt x="6771776" y="24799"/>
                  </a:lnTo>
                  <a:lnTo>
                    <a:pt x="6827594" y="30039"/>
                  </a:lnTo>
                  <a:lnTo>
                    <a:pt x="6871806" y="40539"/>
                  </a:lnTo>
                  <a:lnTo>
                    <a:pt x="6928338" y="47776"/>
                  </a:lnTo>
                  <a:lnTo>
                    <a:pt x="6973279" y="60320"/>
                  </a:lnTo>
                  <a:lnTo>
                    <a:pt x="7018598" y="73920"/>
                  </a:lnTo>
                  <a:lnTo>
                    <a:pt x="7076262" y="84325"/>
                  </a:lnTo>
                  <a:lnTo>
                    <a:pt x="7122360" y="100104"/>
                  </a:lnTo>
                  <a:lnTo>
                    <a:pt x="7168860" y="117008"/>
                  </a:lnTo>
                  <a:lnTo>
                    <a:pt x="7215769" y="135059"/>
                  </a:lnTo>
                  <a:lnTo>
                    <a:pt x="7263097" y="154280"/>
                  </a:lnTo>
                  <a:lnTo>
                    <a:pt x="7310850" y="174694"/>
                  </a:lnTo>
                  <a:lnTo>
                    <a:pt x="7359039" y="196323"/>
                  </a:lnTo>
                  <a:lnTo>
                    <a:pt x="7407669" y="219190"/>
                  </a:lnTo>
                  <a:lnTo>
                    <a:pt x="7456750" y="243319"/>
                  </a:lnTo>
                  <a:lnTo>
                    <a:pt x="7506290" y="268731"/>
                  </a:lnTo>
                  <a:lnTo>
                    <a:pt x="7556297" y="295451"/>
                  </a:lnTo>
                  <a:lnTo>
                    <a:pt x="7594820" y="327773"/>
                  </a:lnTo>
                  <a:lnTo>
                    <a:pt x="7645785" y="357174"/>
                  </a:lnTo>
                  <a:lnTo>
                    <a:pt x="7669537" y="385901"/>
                  </a:lnTo>
                  <a:lnTo>
                    <a:pt x="7705571" y="411261"/>
                  </a:lnTo>
                  <a:lnTo>
                    <a:pt x="7741916" y="437488"/>
                  </a:lnTo>
                  <a:lnTo>
                    <a:pt x="7791567" y="500952"/>
                  </a:lnTo>
                  <a:lnTo>
                    <a:pt x="7828765" y="529568"/>
                  </a:lnTo>
                  <a:lnTo>
                    <a:pt x="7880006" y="597483"/>
                  </a:lnTo>
                  <a:lnTo>
                    <a:pt x="7894023" y="636709"/>
                  </a:lnTo>
                  <a:lnTo>
                    <a:pt x="7946621" y="708423"/>
                  </a:lnTo>
                  <a:lnTo>
                    <a:pt x="7961259" y="749386"/>
                  </a:lnTo>
                  <a:lnTo>
                    <a:pt x="7988036" y="786582"/>
                  </a:lnTo>
                  <a:lnTo>
                    <a:pt x="8003023" y="828522"/>
                  </a:lnTo>
                  <a:lnTo>
                    <a:pt x="8030123" y="866622"/>
                  </a:lnTo>
                  <a:lnTo>
                    <a:pt x="8060820" y="952527"/>
                  </a:lnTo>
                  <a:lnTo>
                    <a:pt x="8088308" y="991712"/>
                  </a:lnTo>
                  <a:lnTo>
                    <a:pt x="8135464" y="1123678"/>
                  </a:lnTo>
                  <a:lnTo>
                    <a:pt x="8179205" y="1208345"/>
                  </a:lnTo>
                  <a:lnTo>
                    <a:pt x="8211140" y="1297719"/>
                  </a:lnTo>
                  <a:lnTo>
                    <a:pt x="8239093" y="1338204"/>
                  </a:lnTo>
                  <a:lnTo>
                    <a:pt x="8271067" y="1427682"/>
                  </a:lnTo>
                  <a:lnTo>
                    <a:pt x="8298981" y="1468057"/>
                  </a:lnTo>
                  <a:lnTo>
                    <a:pt x="8314896" y="1512596"/>
                  </a:lnTo>
                  <a:lnTo>
                    <a:pt x="8342718" y="1552716"/>
                  </a:lnTo>
                  <a:lnTo>
                    <a:pt x="8358517" y="1596928"/>
                  </a:lnTo>
                  <a:lnTo>
                    <a:pt x="8386196" y="1636649"/>
                  </a:lnTo>
                  <a:lnTo>
                    <a:pt x="8401826" y="1680389"/>
                  </a:lnTo>
                  <a:lnTo>
                    <a:pt x="8564730" y="1909827"/>
                  </a:lnTo>
                  <a:lnTo>
                    <a:pt x="8603281" y="1942228"/>
                  </a:lnTo>
                  <a:lnTo>
                    <a:pt x="8629678" y="1978359"/>
                  </a:lnTo>
                  <a:lnTo>
                    <a:pt x="8705756" y="2040298"/>
                  </a:lnTo>
                  <a:lnTo>
                    <a:pt x="8743452" y="2070307"/>
                  </a:lnTo>
                  <a:lnTo>
                    <a:pt x="8779370" y="2095340"/>
                  </a:lnTo>
                  <a:lnTo>
                    <a:pt x="8815016" y="2119610"/>
                  </a:lnTo>
                  <a:lnTo>
                    <a:pt x="8850394" y="2143131"/>
                  </a:lnTo>
                  <a:lnTo>
                    <a:pt x="8873550" y="2170193"/>
                  </a:lnTo>
                  <a:lnTo>
                    <a:pt x="8908409" y="2192263"/>
                  </a:lnTo>
                  <a:lnTo>
                    <a:pt x="8943017" y="2213630"/>
                  </a:lnTo>
                  <a:lnTo>
                    <a:pt x="8977379" y="2234309"/>
                  </a:lnTo>
                  <a:lnTo>
                    <a:pt x="9011501" y="2254315"/>
                  </a:lnTo>
                  <a:lnTo>
                    <a:pt x="9045388" y="2273663"/>
                  </a:lnTo>
                  <a:lnTo>
                    <a:pt x="9079044" y="2292368"/>
                  </a:lnTo>
                  <a:lnTo>
                    <a:pt x="9157649" y="2323635"/>
                  </a:lnTo>
                  <a:lnTo>
                    <a:pt x="9190649" y="2340502"/>
                  </a:lnTo>
                  <a:lnTo>
                    <a:pt x="9256029" y="2372501"/>
                  </a:lnTo>
                  <a:lnTo>
                    <a:pt x="9320619" y="2402289"/>
                  </a:lnTo>
                  <a:lnTo>
                    <a:pt x="9384462" y="2429987"/>
                  </a:lnTo>
                  <a:lnTo>
                    <a:pt x="9428077" y="2438816"/>
                  </a:lnTo>
                  <a:lnTo>
                    <a:pt x="9459561" y="2451441"/>
                  </a:lnTo>
                  <a:lnTo>
                    <a:pt x="9490880" y="2463604"/>
                  </a:lnTo>
                  <a:lnTo>
                    <a:pt x="9522039" y="2475319"/>
                  </a:lnTo>
                  <a:lnTo>
                    <a:pt x="9553044" y="2486602"/>
                  </a:lnTo>
                  <a:lnTo>
                    <a:pt x="9595858" y="2493194"/>
                  </a:lnTo>
                  <a:lnTo>
                    <a:pt x="9626570" y="2503657"/>
                  </a:lnTo>
                  <a:lnTo>
                    <a:pt x="9657143" y="2513733"/>
                  </a:lnTo>
                  <a:lnTo>
                    <a:pt x="9687584" y="2523437"/>
                  </a:lnTo>
                  <a:lnTo>
                    <a:pt x="9729856" y="2528510"/>
                  </a:lnTo>
                  <a:lnTo>
                    <a:pt x="9760046" y="2537514"/>
                  </a:lnTo>
                  <a:lnTo>
                    <a:pt x="9790120" y="2546192"/>
                  </a:lnTo>
                  <a:lnTo>
                    <a:pt x="9820082" y="2554557"/>
                  </a:lnTo>
                  <a:lnTo>
                    <a:pt x="9861897" y="2558352"/>
                  </a:lnTo>
                  <a:lnTo>
                    <a:pt x="9891653" y="2566138"/>
                  </a:lnTo>
                  <a:lnTo>
                    <a:pt x="9921313" y="2573658"/>
                  </a:lnTo>
                  <a:lnTo>
                    <a:pt x="9962842" y="2576652"/>
                  </a:lnTo>
                  <a:lnTo>
                    <a:pt x="9992327" y="2583683"/>
                  </a:lnTo>
                  <a:lnTo>
                    <a:pt x="10021733" y="2590492"/>
                  </a:lnTo>
                  <a:lnTo>
                    <a:pt x="10051065" y="2597094"/>
                  </a:lnTo>
                  <a:lnTo>
                    <a:pt x="10092288" y="2599231"/>
                  </a:lnTo>
                  <a:lnTo>
                    <a:pt x="10121489" y="2605465"/>
                  </a:lnTo>
                  <a:lnTo>
                    <a:pt x="10150631" y="2611537"/>
                  </a:lnTo>
                  <a:lnTo>
                    <a:pt x="10191681" y="2613189"/>
                  </a:lnTo>
                  <a:lnTo>
                    <a:pt x="10220724" y="2618984"/>
                  </a:lnTo>
                  <a:lnTo>
                    <a:pt x="10249726" y="2624661"/>
                  </a:lnTo>
                  <a:lnTo>
                    <a:pt x="10278692" y="2630238"/>
                  </a:lnTo>
                  <a:lnTo>
                    <a:pt x="10319586" y="2631454"/>
                  </a:lnTo>
                  <a:lnTo>
                    <a:pt x="10348495" y="2636872"/>
                  </a:lnTo>
                  <a:lnTo>
                    <a:pt x="10447082" y="2648577"/>
                  </a:lnTo>
                  <a:lnTo>
                    <a:pt x="10533674" y="2664454"/>
                  </a:lnTo>
                  <a:lnTo>
                    <a:pt x="10574515" y="2665520"/>
                  </a:lnTo>
                  <a:lnTo>
                    <a:pt x="10632335" y="2676363"/>
                  </a:lnTo>
                  <a:lnTo>
                    <a:pt x="10661284" y="2681895"/>
                  </a:lnTo>
                  <a:lnTo>
                    <a:pt x="10690268" y="2687521"/>
                  </a:lnTo>
                  <a:lnTo>
                    <a:pt x="10731250" y="2688983"/>
                  </a:lnTo>
                  <a:lnTo>
                    <a:pt x="10789433" y="2700842"/>
                  </a:lnTo>
                  <a:lnTo>
                    <a:pt x="10847836" y="2713317"/>
                  </a:lnTo>
                  <a:lnTo>
                    <a:pt x="10906504" y="2726530"/>
                  </a:lnTo>
                  <a:lnTo>
                    <a:pt x="10965477" y="2740601"/>
                  </a:lnTo>
                  <a:lnTo>
                    <a:pt x="10979401" y="2741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-41453" y="0"/>
              <a:ext cx="18316575" cy="7247255"/>
            </a:xfrm>
            <a:custGeom>
              <a:avLst/>
              <a:gdLst/>
              <a:ahLst/>
              <a:cxnLst/>
              <a:rect l="l" t="t" r="r" b="b"/>
              <a:pathLst>
                <a:path w="18316575" h="7247255">
                  <a:moveTo>
                    <a:pt x="4623" y="5296044"/>
                  </a:moveTo>
                  <a:lnTo>
                    <a:pt x="0" y="5299826"/>
                  </a:lnTo>
                  <a:lnTo>
                    <a:pt x="41453" y="15924"/>
                  </a:lnTo>
                  <a:lnTo>
                    <a:pt x="4623" y="5296044"/>
                  </a:lnTo>
                  <a:close/>
                </a:path>
                <a:path w="18316575" h="7247255">
                  <a:moveTo>
                    <a:pt x="137036" y="5351817"/>
                  </a:moveTo>
                  <a:lnTo>
                    <a:pt x="3472" y="5461048"/>
                  </a:lnTo>
                  <a:lnTo>
                    <a:pt x="4623" y="5296044"/>
                  </a:lnTo>
                  <a:lnTo>
                    <a:pt x="33176" y="5272693"/>
                  </a:lnTo>
                  <a:lnTo>
                    <a:pt x="137036" y="5351817"/>
                  </a:lnTo>
                  <a:close/>
                </a:path>
                <a:path w="18316575" h="7247255">
                  <a:moveTo>
                    <a:pt x="289976" y="5390802"/>
                  </a:moveTo>
                  <a:lnTo>
                    <a:pt x="145691" y="5508802"/>
                  </a:lnTo>
                  <a:lnTo>
                    <a:pt x="41549" y="5429908"/>
                  </a:lnTo>
                  <a:lnTo>
                    <a:pt x="185032" y="5312565"/>
                  </a:lnTo>
                  <a:lnTo>
                    <a:pt x="289976" y="5390802"/>
                  </a:lnTo>
                  <a:close/>
                </a:path>
                <a:path w="18316575" h="7247255">
                  <a:moveTo>
                    <a:pt x="446236" y="5427072"/>
                  </a:moveTo>
                  <a:lnTo>
                    <a:pt x="299414" y="5547146"/>
                  </a:lnTo>
                  <a:lnTo>
                    <a:pt x="194220" y="5469113"/>
                  </a:lnTo>
                  <a:lnTo>
                    <a:pt x="340174" y="5349749"/>
                  </a:lnTo>
                  <a:lnTo>
                    <a:pt x="446236" y="5427072"/>
                  </a:lnTo>
                  <a:close/>
                </a:path>
                <a:path w="18316575" h="7247255">
                  <a:moveTo>
                    <a:pt x="633130" y="5438290"/>
                  </a:moveTo>
                  <a:lnTo>
                    <a:pt x="456360" y="5582856"/>
                  </a:lnTo>
                  <a:lnTo>
                    <a:pt x="350081" y="5505710"/>
                  </a:lnTo>
                  <a:lnTo>
                    <a:pt x="525522" y="5362231"/>
                  </a:lnTo>
                  <a:lnTo>
                    <a:pt x="633130" y="5438290"/>
                  </a:lnTo>
                  <a:close/>
                </a:path>
                <a:path w="18316575" h="7247255">
                  <a:moveTo>
                    <a:pt x="826361" y="5444324"/>
                  </a:moveTo>
                  <a:lnTo>
                    <a:pt x="643998" y="5593464"/>
                  </a:lnTo>
                  <a:lnTo>
                    <a:pt x="536223" y="5517542"/>
                  </a:lnTo>
                  <a:lnTo>
                    <a:pt x="717146" y="5369580"/>
                  </a:lnTo>
                  <a:lnTo>
                    <a:pt x="826361" y="5444324"/>
                  </a:lnTo>
                  <a:close/>
                </a:path>
                <a:path w="18316575" h="7247255">
                  <a:moveTo>
                    <a:pt x="1026177" y="5444974"/>
                  </a:moveTo>
                  <a:lnTo>
                    <a:pt x="837761" y="5599063"/>
                  </a:lnTo>
                  <a:lnTo>
                    <a:pt x="728434" y="5524411"/>
                  </a:lnTo>
                  <a:lnTo>
                    <a:pt x="915292" y="5371595"/>
                  </a:lnTo>
                  <a:lnTo>
                    <a:pt x="1026177" y="5444974"/>
                  </a:lnTo>
                  <a:close/>
                </a:path>
                <a:path w="18316575" h="7247255">
                  <a:moveTo>
                    <a:pt x="1232826" y="5440035"/>
                  </a:moveTo>
                  <a:lnTo>
                    <a:pt x="1037878" y="5599467"/>
                  </a:lnTo>
                  <a:lnTo>
                    <a:pt x="926941" y="5526131"/>
                  </a:lnTo>
                  <a:lnTo>
                    <a:pt x="1120210" y="5368072"/>
                  </a:lnTo>
                  <a:lnTo>
                    <a:pt x="1232826" y="5440035"/>
                  </a:lnTo>
                  <a:close/>
                </a:path>
                <a:path w="18316575" h="7247255">
                  <a:moveTo>
                    <a:pt x="1446556" y="5429305"/>
                  </a:moveTo>
                  <a:lnTo>
                    <a:pt x="1244574" y="5594489"/>
                  </a:lnTo>
                  <a:lnTo>
                    <a:pt x="1131971" y="5522516"/>
                  </a:lnTo>
                  <a:lnTo>
                    <a:pt x="1332146" y="5358809"/>
                  </a:lnTo>
                  <a:lnTo>
                    <a:pt x="1446556" y="5429305"/>
                  </a:lnTo>
                  <a:close/>
                </a:path>
                <a:path w="18316575" h="7247255">
                  <a:moveTo>
                    <a:pt x="1654937" y="5422949"/>
                  </a:moveTo>
                  <a:lnTo>
                    <a:pt x="1455287" y="5586227"/>
                  </a:lnTo>
                  <a:lnTo>
                    <a:pt x="1342643" y="5514287"/>
                  </a:lnTo>
                  <a:lnTo>
                    <a:pt x="1542757" y="5350630"/>
                  </a:lnTo>
                  <a:lnTo>
                    <a:pt x="1654937" y="5422949"/>
                  </a:lnTo>
                  <a:close/>
                </a:path>
                <a:path w="18316575" h="7247255">
                  <a:moveTo>
                    <a:pt x="1861014" y="5418479"/>
                  </a:moveTo>
                  <a:lnTo>
                    <a:pt x="1663263" y="5580203"/>
                  </a:lnTo>
                  <a:lnTo>
                    <a:pt x="1551180" y="5507804"/>
                  </a:lnTo>
                  <a:lnTo>
                    <a:pt x="1749413" y="5345685"/>
                  </a:lnTo>
                  <a:lnTo>
                    <a:pt x="1861014" y="5418479"/>
                  </a:lnTo>
                  <a:close/>
                </a:path>
                <a:path w="18316575" h="7247255">
                  <a:moveTo>
                    <a:pt x="2095208" y="5391013"/>
                  </a:moveTo>
                  <a:lnTo>
                    <a:pt x="1899946" y="5550702"/>
                  </a:lnTo>
                  <a:lnTo>
                    <a:pt x="1788576" y="5477720"/>
                  </a:lnTo>
                  <a:lnTo>
                    <a:pt x="1984346" y="5317616"/>
                  </a:lnTo>
                  <a:lnTo>
                    <a:pt x="2095208" y="5391013"/>
                  </a:lnTo>
                  <a:close/>
                </a:path>
                <a:path w="18316575" h="7247255">
                  <a:moveTo>
                    <a:pt x="2295953" y="5390903"/>
                  </a:moveTo>
                  <a:lnTo>
                    <a:pt x="2102774" y="5548888"/>
                  </a:lnTo>
                  <a:lnTo>
                    <a:pt x="1991986" y="5475430"/>
                  </a:lnTo>
                  <a:lnTo>
                    <a:pt x="2185693" y="5317012"/>
                  </a:lnTo>
                  <a:lnTo>
                    <a:pt x="2295953" y="5390903"/>
                  </a:lnTo>
                  <a:close/>
                </a:path>
                <a:path w="18316575" h="7247255">
                  <a:moveTo>
                    <a:pt x="2465016" y="5416702"/>
                  </a:moveTo>
                  <a:lnTo>
                    <a:pt x="2303252" y="5548996"/>
                  </a:lnTo>
                  <a:lnTo>
                    <a:pt x="2193055" y="5475054"/>
                  </a:lnTo>
                  <a:lnTo>
                    <a:pt x="2355215" y="5342437"/>
                  </a:lnTo>
                  <a:lnTo>
                    <a:pt x="2465016" y="5416702"/>
                  </a:lnTo>
                  <a:close/>
                </a:path>
                <a:path w="18316575" h="7247255">
                  <a:moveTo>
                    <a:pt x="2661475" y="5420097"/>
                  </a:moveTo>
                  <a:lnTo>
                    <a:pt x="2472146" y="5574934"/>
                  </a:lnTo>
                  <a:lnTo>
                    <a:pt x="2362398" y="5500625"/>
                  </a:lnTo>
                  <a:lnTo>
                    <a:pt x="2552294" y="5345325"/>
                  </a:lnTo>
                  <a:lnTo>
                    <a:pt x="2661475" y="5420097"/>
                  </a:lnTo>
                  <a:close/>
                </a:path>
                <a:path w="18316575" h="7247255">
                  <a:moveTo>
                    <a:pt x="2855431" y="5425539"/>
                  </a:moveTo>
                  <a:lnTo>
                    <a:pt x="2668420" y="5578480"/>
                  </a:lnTo>
                  <a:lnTo>
                    <a:pt x="2559280" y="5503674"/>
                  </a:lnTo>
                  <a:lnTo>
                    <a:pt x="2746879" y="5350252"/>
                  </a:lnTo>
                  <a:lnTo>
                    <a:pt x="2855431" y="5425539"/>
                  </a:lnTo>
                  <a:close/>
                </a:path>
                <a:path w="18316575" h="7247255">
                  <a:moveTo>
                    <a:pt x="3046843" y="5433061"/>
                  </a:moveTo>
                  <a:lnTo>
                    <a:pt x="2862238" y="5584034"/>
                  </a:lnTo>
                  <a:lnTo>
                    <a:pt x="2753716" y="5508723"/>
                  </a:lnTo>
                  <a:lnTo>
                    <a:pt x="2938930" y="5357251"/>
                  </a:lnTo>
                  <a:lnTo>
                    <a:pt x="3046843" y="5433061"/>
                  </a:lnTo>
                  <a:close/>
                </a:path>
                <a:path w="18316575" h="7247255">
                  <a:moveTo>
                    <a:pt x="3208808" y="5464665"/>
                  </a:moveTo>
                  <a:lnTo>
                    <a:pt x="3026068" y="5614114"/>
                  </a:lnTo>
                  <a:lnTo>
                    <a:pt x="2918015" y="5538419"/>
                  </a:lnTo>
                  <a:lnTo>
                    <a:pt x="3101382" y="5388458"/>
                  </a:lnTo>
                  <a:lnTo>
                    <a:pt x="3208808" y="5464665"/>
                  </a:lnTo>
                  <a:close/>
                </a:path>
                <a:path w="18316575" h="7247255">
                  <a:moveTo>
                    <a:pt x="3395674" y="5475906"/>
                  </a:moveTo>
                  <a:lnTo>
                    <a:pt x="3215498" y="5623257"/>
                  </a:lnTo>
                  <a:lnTo>
                    <a:pt x="3108079" y="5547044"/>
                  </a:lnTo>
                  <a:lnTo>
                    <a:pt x="3288905" y="5399161"/>
                  </a:lnTo>
                  <a:lnTo>
                    <a:pt x="3395674" y="5475906"/>
                  </a:lnTo>
                  <a:close/>
                </a:path>
                <a:path w="18316575" h="7247255">
                  <a:moveTo>
                    <a:pt x="3554184" y="5510336"/>
                  </a:moveTo>
                  <a:lnTo>
                    <a:pt x="3375992" y="5656065"/>
                  </a:lnTo>
                  <a:lnTo>
                    <a:pt x="3269055" y="5579457"/>
                  </a:lnTo>
                  <a:lnTo>
                    <a:pt x="3447914" y="5433183"/>
                  </a:lnTo>
                  <a:lnTo>
                    <a:pt x="3554184" y="5510336"/>
                  </a:lnTo>
                  <a:close/>
                </a:path>
                <a:path w="18316575" h="7247255">
                  <a:moveTo>
                    <a:pt x="3711185" y="5546000"/>
                  </a:moveTo>
                  <a:lnTo>
                    <a:pt x="3560916" y="5668893"/>
                  </a:lnTo>
                  <a:lnTo>
                    <a:pt x="3454630" y="5591753"/>
                  </a:lnTo>
                  <a:lnTo>
                    <a:pt x="3605420" y="5468434"/>
                  </a:lnTo>
                  <a:lnTo>
                    <a:pt x="3711185" y="5546000"/>
                  </a:lnTo>
                  <a:close/>
                </a:path>
                <a:path w="18316575" h="7247255">
                  <a:moveTo>
                    <a:pt x="3891344" y="5562725"/>
                  </a:moveTo>
                  <a:lnTo>
                    <a:pt x="3717987" y="5704499"/>
                  </a:lnTo>
                  <a:lnTo>
                    <a:pt x="3612196" y="5626955"/>
                  </a:lnTo>
                  <a:lnTo>
                    <a:pt x="3786261" y="5484602"/>
                  </a:lnTo>
                  <a:lnTo>
                    <a:pt x="3891344" y="5562725"/>
                  </a:lnTo>
                  <a:close/>
                </a:path>
                <a:path w="18316575" h="7247255">
                  <a:moveTo>
                    <a:pt x="4044759" y="5601322"/>
                  </a:moveTo>
                  <a:lnTo>
                    <a:pt x="3873565" y="5741328"/>
                  </a:lnTo>
                  <a:lnTo>
                    <a:pt x="3768273" y="5663375"/>
                  </a:lnTo>
                  <a:lnTo>
                    <a:pt x="3940194" y="5522775"/>
                  </a:lnTo>
                  <a:lnTo>
                    <a:pt x="4044759" y="5601322"/>
                  </a:lnTo>
                  <a:close/>
                </a:path>
                <a:path w="18316575" h="7247255">
                  <a:moveTo>
                    <a:pt x="4196609" y="5641199"/>
                  </a:moveTo>
                  <a:lnTo>
                    <a:pt x="4051849" y="5759586"/>
                  </a:lnTo>
                  <a:lnTo>
                    <a:pt x="3947232" y="5681081"/>
                  </a:lnTo>
                  <a:lnTo>
                    <a:pt x="4092567" y="5562224"/>
                  </a:lnTo>
                  <a:lnTo>
                    <a:pt x="4196609" y="5641199"/>
                  </a:lnTo>
                  <a:close/>
                </a:path>
                <a:path w="18316575" h="7247255">
                  <a:moveTo>
                    <a:pt x="4346878" y="5682369"/>
                  </a:moveTo>
                  <a:lnTo>
                    <a:pt x="4203878" y="5799317"/>
                  </a:lnTo>
                  <a:lnTo>
                    <a:pt x="4099773" y="5720393"/>
                  </a:lnTo>
                  <a:lnTo>
                    <a:pt x="4243365" y="5602961"/>
                  </a:lnTo>
                  <a:lnTo>
                    <a:pt x="4346878" y="5682369"/>
                  </a:lnTo>
                  <a:close/>
                </a:path>
                <a:path w="18316575" h="7247255">
                  <a:moveTo>
                    <a:pt x="4495548" y="5724846"/>
                  </a:moveTo>
                  <a:lnTo>
                    <a:pt x="4354359" y="5840313"/>
                  </a:lnTo>
                  <a:lnTo>
                    <a:pt x="4250772" y="5760966"/>
                  </a:lnTo>
                  <a:lnTo>
                    <a:pt x="4392570" y="5645001"/>
                  </a:lnTo>
                  <a:lnTo>
                    <a:pt x="4495548" y="5724846"/>
                  </a:lnTo>
                  <a:close/>
                </a:path>
                <a:path w="18316575" h="7247255">
                  <a:moveTo>
                    <a:pt x="4642603" y="5768644"/>
                  </a:moveTo>
                  <a:lnTo>
                    <a:pt x="4503277" y="5882588"/>
                  </a:lnTo>
                  <a:lnTo>
                    <a:pt x="4400212" y="5802813"/>
                  </a:lnTo>
                  <a:lnTo>
                    <a:pt x="4540165" y="5688357"/>
                  </a:lnTo>
                  <a:lnTo>
                    <a:pt x="4642603" y="5768644"/>
                  </a:lnTo>
                  <a:close/>
                </a:path>
                <a:path w="18316575" h="7247255">
                  <a:moveTo>
                    <a:pt x="4788026" y="5813777"/>
                  </a:moveTo>
                  <a:lnTo>
                    <a:pt x="4650614" y="5926155"/>
                  </a:lnTo>
                  <a:lnTo>
                    <a:pt x="4548078" y="5845948"/>
                  </a:lnTo>
                  <a:lnTo>
                    <a:pt x="4686134" y="5733043"/>
                  </a:lnTo>
                  <a:lnTo>
                    <a:pt x="4788026" y="5813777"/>
                  </a:lnTo>
                  <a:close/>
                </a:path>
                <a:path w="18316575" h="7247255">
                  <a:moveTo>
                    <a:pt x="4952557" y="5843283"/>
                  </a:moveTo>
                  <a:lnTo>
                    <a:pt x="4796356" y="5971028"/>
                  </a:lnTo>
                  <a:lnTo>
                    <a:pt x="4694354" y="5890384"/>
                  </a:lnTo>
                  <a:lnTo>
                    <a:pt x="4851401" y="5761948"/>
                  </a:lnTo>
                  <a:lnTo>
                    <a:pt x="4952557" y="5843283"/>
                  </a:lnTo>
                  <a:close/>
                </a:path>
                <a:path w="18316575" h="7247255">
                  <a:moveTo>
                    <a:pt x="5073910" y="5908101"/>
                  </a:moveTo>
                  <a:lnTo>
                    <a:pt x="4940485" y="6017218"/>
                  </a:lnTo>
                  <a:lnTo>
                    <a:pt x="4839022" y="5936134"/>
                  </a:lnTo>
                  <a:lnTo>
                    <a:pt x="4973127" y="5826461"/>
                  </a:lnTo>
                  <a:lnTo>
                    <a:pt x="5073910" y="5908101"/>
                  </a:lnTo>
                  <a:close/>
                </a:path>
                <a:path w="18316575" h="7247255">
                  <a:moveTo>
                    <a:pt x="5497144" y="6054160"/>
                  </a:moveTo>
                  <a:lnTo>
                    <a:pt x="5365581" y="6161754"/>
                  </a:lnTo>
                  <a:lnTo>
                    <a:pt x="5264756" y="6080148"/>
                  </a:lnTo>
                  <a:lnTo>
                    <a:pt x="5224101" y="6113397"/>
                  </a:lnTo>
                  <a:lnTo>
                    <a:pt x="5123474" y="6031629"/>
                  </a:lnTo>
                  <a:lnTo>
                    <a:pt x="5082986" y="6064741"/>
                  </a:lnTo>
                  <a:lnTo>
                    <a:pt x="4982068" y="5983211"/>
                  </a:lnTo>
                  <a:lnTo>
                    <a:pt x="5114116" y="5875220"/>
                  </a:lnTo>
                  <a:lnTo>
                    <a:pt x="5214337" y="5957320"/>
                  </a:lnTo>
                  <a:lnTo>
                    <a:pt x="5376053" y="5989128"/>
                  </a:lnTo>
                  <a:lnTo>
                    <a:pt x="5497144" y="6054160"/>
                  </a:lnTo>
                  <a:close/>
                </a:path>
                <a:path w="18316575" h="7247255">
                  <a:moveTo>
                    <a:pt x="5638659" y="6102489"/>
                  </a:moveTo>
                  <a:lnTo>
                    <a:pt x="5507623" y="6209653"/>
                  </a:lnTo>
                  <a:lnTo>
                    <a:pt x="5406617" y="6128195"/>
                  </a:lnTo>
                  <a:lnTo>
                    <a:pt x="5537875" y="6020849"/>
                  </a:lnTo>
                  <a:lnTo>
                    <a:pt x="5638659" y="6102489"/>
                  </a:lnTo>
                  <a:close/>
                </a:path>
                <a:path w="18316575" h="7247255">
                  <a:moveTo>
                    <a:pt x="5780309" y="6150708"/>
                  </a:moveTo>
                  <a:lnTo>
                    <a:pt x="5650172" y="6257136"/>
                  </a:lnTo>
                  <a:lnTo>
                    <a:pt x="5549003" y="6175811"/>
                  </a:lnTo>
                  <a:lnTo>
                    <a:pt x="5679475" y="6069109"/>
                  </a:lnTo>
                  <a:lnTo>
                    <a:pt x="5780309" y="6150708"/>
                  </a:lnTo>
                  <a:close/>
                </a:path>
                <a:path w="18316575" h="7247255">
                  <a:moveTo>
                    <a:pt x="5922137" y="6198780"/>
                  </a:moveTo>
                  <a:lnTo>
                    <a:pt x="5793178" y="6304246"/>
                  </a:lnTo>
                  <a:lnTo>
                    <a:pt x="5691862" y="6223041"/>
                  </a:lnTo>
                  <a:lnTo>
                    <a:pt x="5821238" y="6117235"/>
                  </a:lnTo>
                  <a:lnTo>
                    <a:pt x="5922137" y="6198780"/>
                  </a:lnTo>
                  <a:close/>
                </a:path>
                <a:path w="18316575" h="7247255">
                  <a:moveTo>
                    <a:pt x="6064189" y="6246670"/>
                  </a:moveTo>
                  <a:lnTo>
                    <a:pt x="5936586" y="6351026"/>
                  </a:lnTo>
                  <a:lnTo>
                    <a:pt x="5835142" y="6269927"/>
                  </a:lnTo>
                  <a:lnTo>
                    <a:pt x="5963211" y="6165190"/>
                  </a:lnTo>
                  <a:lnTo>
                    <a:pt x="6064189" y="6246670"/>
                  </a:lnTo>
                  <a:close/>
                </a:path>
                <a:path w="18316575" h="7247255">
                  <a:moveTo>
                    <a:pt x="6206509" y="6294341"/>
                  </a:moveTo>
                  <a:lnTo>
                    <a:pt x="6080345" y="6397520"/>
                  </a:lnTo>
                  <a:lnTo>
                    <a:pt x="5978790" y="6316511"/>
                  </a:lnTo>
                  <a:lnTo>
                    <a:pt x="6105436" y="6212937"/>
                  </a:lnTo>
                  <a:lnTo>
                    <a:pt x="6206509" y="6294341"/>
                  </a:lnTo>
                  <a:close/>
                </a:path>
                <a:path w="18316575" h="7247255">
                  <a:moveTo>
                    <a:pt x="6779365" y="6482098"/>
                  </a:moveTo>
                  <a:lnTo>
                    <a:pt x="6636411" y="6599009"/>
                  </a:lnTo>
                  <a:lnTo>
                    <a:pt x="6245679" y="6426370"/>
                  </a:lnTo>
                  <a:lnTo>
                    <a:pt x="6122754" y="6362837"/>
                  </a:lnTo>
                  <a:lnTo>
                    <a:pt x="6247960" y="6260441"/>
                  </a:lnTo>
                  <a:lnTo>
                    <a:pt x="6349142" y="6341756"/>
                  </a:lnTo>
                  <a:lnTo>
                    <a:pt x="6390826" y="6307665"/>
                  </a:lnTo>
                  <a:lnTo>
                    <a:pt x="6492132" y="6388878"/>
                  </a:lnTo>
                  <a:lnTo>
                    <a:pt x="6534080" y="6354572"/>
                  </a:lnTo>
                  <a:lnTo>
                    <a:pt x="6635525" y="6435671"/>
                  </a:lnTo>
                  <a:lnTo>
                    <a:pt x="6677766" y="6401125"/>
                  </a:lnTo>
                  <a:lnTo>
                    <a:pt x="6779365" y="6482098"/>
                  </a:lnTo>
                  <a:close/>
                </a:path>
                <a:path w="18316575" h="7247255">
                  <a:moveTo>
                    <a:pt x="6923697" y="6528123"/>
                  </a:moveTo>
                  <a:lnTo>
                    <a:pt x="6781111" y="6644733"/>
                  </a:lnTo>
                  <a:lnTo>
                    <a:pt x="6679269" y="6563959"/>
                  </a:lnTo>
                  <a:lnTo>
                    <a:pt x="6821929" y="6447289"/>
                  </a:lnTo>
                  <a:lnTo>
                    <a:pt x="6923697" y="6528123"/>
                  </a:lnTo>
                  <a:close/>
                </a:path>
                <a:path w="18316575" h="7247255">
                  <a:moveTo>
                    <a:pt x="7068998" y="6573356"/>
                  </a:moveTo>
                  <a:lnTo>
                    <a:pt x="6925863" y="6690415"/>
                  </a:lnTo>
                  <a:lnTo>
                    <a:pt x="6824010" y="6609649"/>
                  </a:lnTo>
                  <a:lnTo>
                    <a:pt x="6966614" y="6493025"/>
                  </a:lnTo>
                  <a:lnTo>
                    <a:pt x="7068998" y="6573356"/>
                  </a:lnTo>
                  <a:close/>
                </a:path>
                <a:path w="18316575" h="7247255">
                  <a:moveTo>
                    <a:pt x="7215975" y="6617219"/>
                  </a:moveTo>
                  <a:lnTo>
                    <a:pt x="7072181" y="6734816"/>
                  </a:lnTo>
                  <a:lnTo>
                    <a:pt x="6969706" y="6654559"/>
                  </a:lnTo>
                  <a:lnTo>
                    <a:pt x="7113279" y="6537143"/>
                  </a:lnTo>
                  <a:lnTo>
                    <a:pt x="7215975" y="6617219"/>
                  </a:lnTo>
                  <a:close/>
                </a:path>
                <a:path w="18316575" h="7247255">
                  <a:moveTo>
                    <a:pt x="7363890" y="6660313"/>
                  </a:moveTo>
                  <a:lnTo>
                    <a:pt x="7219423" y="6778461"/>
                  </a:lnTo>
                  <a:lnTo>
                    <a:pt x="7116639" y="6698457"/>
                  </a:lnTo>
                  <a:lnTo>
                    <a:pt x="7260881" y="6580494"/>
                  </a:lnTo>
                  <a:lnTo>
                    <a:pt x="7363890" y="6660313"/>
                  </a:lnTo>
                  <a:close/>
                </a:path>
                <a:path w="18316575" h="7247255">
                  <a:moveTo>
                    <a:pt x="7512749" y="6702637"/>
                  </a:moveTo>
                  <a:lnTo>
                    <a:pt x="7367591" y="6821349"/>
                  </a:lnTo>
                  <a:lnTo>
                    <a:pt x="7264499" y="6741597"/>
                  </a:lnTo>
                  <a:lnTo>
                    <a:pt x="7409424" y="6623075"/>
                  </a:lnTo>
                  <a:lnTo>
                    <a:pt x="7512749" y="6702637"/>
                  </a:lnTo>
                  <a:close/>
                </a:path>
                <a:path w="18316575" h="7247255">
                  <a:moveTo>
                    <a:pt x="7662554" y="6744186"/>
                  </a:moveTo>
                  <a:lnTo>
                    <a:pt x="7516691" y="6863475"/>
                  </a:lnTo>
                  <a:lnTo>
                    <a:pt x="7413288" y="6783978"/>
                  </a:lnTo>
                  <a:lnTo>
                    <a:pt x="7558913" y="6664882"/>
                  </a:lnTo>
                  <a:lnTo>
                    <a:pt x="7662554" y="6744186"/>
                  </a:lnTo>
                  <a:close/>
                </a:path>
                <a:path w="18316575" h="7247255">
                  <a:moveTo>
                    <a:pt x="7813310" y="6784957"/>
                  </a:moveTo>
                  <a:lnTo>
                    <a:pt x="7666725" y="6904837"/>
                  </a:lnTo>
                  <a:lnTo>
                    <a:pt x="7563009" y="6825595"/>
                  </a:lnTo>
                  <a:lnTo>
                    <a:pt x="7709352" y="6705913"/>
                  </a:lnTo>
                  <a:lnTo>
                    <a:pt x="7813310" y="6784957"/>
                  </a:lnTo>
                  <a:close/>
                </a:path>
                <a:path w="18316575" h="7247255">
                  <a:moveTo>
                    <a:pt x="7965021" y="6824947"/>
                  </a:moveTo>
                  <a:lnTo>
                    <a:pt x="7817696" y="6945432"/>
                  </a:lnTo>
                  <a:lnTo>
                    <a:pt x="7713668" y="6866446"/>
                  </a:lnTo>
                  <a:lnTo>
                    <a:pt x="7860744" y="6746164"/>
                  </a:lnTo>
                  <a:lnTo>
                    <a:pt x="7965021" y="6824947"/>
                  </a:lnTo>
                  <a:close/>
                </a:path>
                <a:path w="18316575" h="7247255">
                  <a:moveTo>
                    <a:pt x="8141995" y="6844277"/>
                  </a:moveTo>
                  <a:lnTo>
                    <a:pt x="7969609" y="6985258"/>
                  </a:lnTo>
                  <a:lnTo>
                    <a:pt x="7865267" y="6906528"/>
                  </a:lnTo>
                  <a:lnTo>
                    <a:pt x="8037291" y="6765843"/>
                  </a:lnTo>
                  <a:lnTo>
                    <a:pt x="8141995" y="6844277"/>
                  </a:lnTo>
                  <a:close/>
                </a:path>
                <a:path w="18316575" h="7247255">
                  <a:moveTo>
                    <a:pt x="8295950" y="6882433"/>
                  </a:moveTo>
                  <a:lnTo>
                    <a:pt x="8146829" y="7004386"/>
                  </a:lnTo>
                  <a:lnTo>
                    <a:pt x="8042066" y="6926001"/>
                  </a:lnTo>
                  <a:lnTo>
                    <a:pt x="8190924" y="6804262"/>
                  </a:lnTo>
                  <a:lnTo>
                    <a:pt x="8295950" y="6882433"/>
                  </a:lnTo>
                  <a:close/>
                </a:path>
                <a:path w="18316575" h="7247255">
                  <a:moveTo>
                    <a:pt x="8450873" y="6919796"/>
                  </a:moveTo>
                  <a:lnTo>
                    <a:pt x="8300952" y="7042404"/>
                  </a:lnTo>
                  <a:lnTo>
                    <a:pt x="8195872" y="6964278"/>
                  </a:lnTo>
                  <a:lnTo>
                    <a:pt x="8345524" y="6841890"/>
                  </a:lnTo>
                  <a:lnTo>
                    <a:pt x="8450873" y="6919796"/>
                  </a:lnTo>
                  <a:close/>
                </a:path>
                <a:path w="18316575" h="7247255">
                  <a:moveTo>
                    <a:pt x="8632151" y="6935606"/>
                  </a:moveTo>
                  <a:lnTo>
                    <a:pt x="8456027" y="7079643"/>
                  </a:lnTo>
                  <a:lnTo>
                    <a:pt x="8350629" y="7001777"/>
                  </a:lnTo>
                  <a:lnTo>
                    <a:pt x="8526369" y="6858054"/>
                  </a:lnTo>
                  <a:lnTo>
                    <a:pt x="8632151" y="6935606"/>
                  </a:lnTo>
                  <a:close/>
                </a:path>
                <a:path w="18316575" h="7247255">
                  <a:moveTo>
                    <a:pt x="8789349" y="6971109"/>
                  </a:moveTo>
                  <a:lnTo>
                    <a:pt x="8637483" y="7095308"/>
                  </a:lnTo>
                  <a:lnTo>
                    <a:pt x="8531659" y="7017790"/>
                  </a:lnTo>
                  <a:lnTo>
                    <a:pt x="8683241" y="6893824"/>
                  </a:lnTo>
                  <a:lnTo>
                    <a:pt x="8789349" y="6971109"/>
                  </a:lnTo>
                  <a:close/>
                </a:path>
                <a:path w="18316575" h="7247255">
                  <a:moveTo>
                    <a:pt x="8947529" y="7005809"/>
                  </a:moveTo>
                  <a:lnTo>
                    <a:pt x="8794795" y="7130718"/>
                  </a:lnTo>
                  <a:lnTo>
                    <a:pt x="8688651" y="7053462"/>
                  </a:lnTo>
                  <a:lnTo>
                    <a:pt x="8841093" y="6928792"/>
                  </a:lnTo>
                  <a:lnTo>
                    <a:pt x="8947529" y="7005809"/>
                  </a:lnTo>
                  <a:close/>
                </a:path>
                <a:path w="18316575" h="7247255">
                  <a:moveTo>
                    <a:pt x="9133170" y="7018051"/>
                  </a:moveTo>
                  <a:lnTo>
                    <a:pt x="8979246" y="7143933"/>
                  </a:lnTo>
                  <a:lnTo>
                    <a:pt x="8872672" y="7067029"/>
                  </a:lnTo>
                  <a:lnTo>
                    <a:pt x="9026295" y="6941393"/>
                  </a:lnTo>
                  <a:lnTo>
                    <a:pt x="9133170" y="7018051"/>
                  </a:lnTo>
                  <a:close/>
                </a:path>
                <a:path w="18316575" h="7247255">
                  <a:moveTo>
                    <a:pt x="9320573" y="7028852"/>
                  </a:moveTo>
                  <a:lnTo>
                    <a:pt x="9138814" y="7177498"/>
                  </a:lnTo>
                  <a:lnTo>
                    <a:pt x="9031917" y="7100858"/>
                  </a:lnTo>
                  <a:lnTo>
                    <a:pt x="9213257" y="6952554"/>
                  </a:lnTo>
                  <a:lnTo>
                    <a:pt x="9320573" y="7028852"/>
                  </a:lnTo>
                  <a:close/>
                </a:path>
                <a:path w="18316575" h="7247255">
                  <a:moveTo>
                    <a:pt x="9482388" y="7060579"/>
                  </a:moveTo>
                  <a:lnTo>
                    <a:pt x="9326286" y="7188243"/>
                  </a:lnTo>
                  <a:lnTo>
                    <a:pt x="9218955" y="7111957"/>
                  </a:lnTo>
                  <a:lnTo>
                    <a:pt x="9374739" y="6984554"/>
                  </a:lnTo>
                  <a:lnTo>
                    <a:pt x="9482388" y="7060579"/>
                  </a:lnTo>
                  <a:close/>
                </a:path>
                <a:path w="18316575" h="7247255">
                  <a:moveTo>
                    <a:pt x="9672897" y="7068840"/>
                  </a:moveTo>
                  <a:lnTo>
                    <a:pt x="9488129" y="7219947"/>
                  </a:lnTo>
                  <a:lnTo>
                    <a:pt x="9380472" y="7143928"/>
                  </a:lnTo>
                  <a:lnTo>
                    <a:pt x="9564803" y="6993179"/>
                  </a:lnTo>
                  <a:lnTo>
                    <a:pt x="9672897" y="7068840"/>
                  </a:lnTo>
                  <a:close/>
                </a:path>
                <a:path w="18316575" h="7247255">
                  <a:moveTo>
                    <a:pt x="9865195" y="7075637"/>
                  </a:moveTo>
                  <a:lnTo>
                    <a:pt x="9678646" y="7228201"/>
                  </a:lnTo>
                  <a:lnTo>
                    <a:pt x="9570553" y="7152539"/>
                  </a:lnTo>
                  <a:lnTo>
                    <a:pt x="9756653" y="7000343"/>
                  </a:lnTo>
                  <a:lnTo>
                    <a:pt x="9865195" y="7075637"/>
                  </a:lnTo>
                  <a:close/>
                </a:path>
                <a:path w="18316575" h="7247255">
                  <a:moveTo>
                    <a:pt x="18267796" y="3649149"/>
                  </a:moveTo>
                  <a:lnTo>
                    <a:pt x="18254876" y="3659715"/>
                  </a:lnTo>
                  <a:lnTo>
                    <a:pt x="18316430" y="0"/>
                  </a:lnTo>
                  <a:lnTo>
                    <a:pt x="18267796" y="3649149"/>
                  </a:lnTo>
                  <a:close/>
                </a:path>
                <a:path w="18316575" h="7247255">
                  <a:moveTo>
                    <a:pt x="10059291" y="7080965"/>
                  </a:moveTo>
                  <a:lnTo>
                    <a:pt x="9870916" y="7235022"/>
                  </a:lnTo>
                  <a:lnTo>
                    <a:pt x="9762384" y="7159719"/>
                  </a:lnTo>
                  <a:lnTo>
                    <a:pt x="9950298" y="7006039"/>
                  </a:lnTo>
                  <a:lnTo>
                    <a:pt x="10059291" y="7080965"/>
                  </a:lnTo>
                  <a:close/>
                </a:path>
                <a:path w="18316575" h="7247255">
                  <a:moveTo>
                    <a:pt x="10255194" y="7084814"/>
                  </a:moveTo>
                  <a:lnTo>
                    <a:pt x="10064945" y="7240403"/>
                  </a:lnTo>
                  <a:lnTo>
                    <a:pt x="9955972" y="7165461"/>
                  </a:lnTo>
                  <a:lnTo>
                    <a:pt x="10145749" y="7010258"/>
                  </a:lnTo>
                  <a:lnTo>
                    <a:pt x="10255194" y="7084814"/>
                  </a:lnTo>
                  <a:close/>
                </a:path>
                <a:path w="18316575" h="7247255">
                  <a:moveTo>
                    <a:pt x="10452914" y="7087178"/>
                  </a:moveTo>
                  <a:lnTo>
                    <a:pt x="10260743" y="7244339"/>
                  </a:lnTo>
                  <a:lnTo>
                    <a:pt x="10151328" y="7169758"/>
                  </a:lnTo>
                  <a:lnTo>
                    <a:pt x="10343014" y="7012994"/>
                  </a:lnTo>
                  <a:lnTo>
                    <a:pt x="10452914" y="7087178"/>
                  </a:lnTo>
                  <a:close/>
                </a:path>
                <a:path w="18316575" h="7247255">
                  <a:moveTo>
                    <a:pt x="10652461" y="7088047"/>
                  </a:moveTo>
                  <a:lnTo>
                    <a:pt x="10458318" y="7246821"/>
                  </a:lnTo>
                  <a:lnTo>
                    <a:pt x="10348458" y="7172604"/>
                  </a:lnTo>
                  <a:lnTo>
                    <a:pt x="10542102" y="7014238"/>
                  </a:lnTo>
                  <a:lnTo>
                    <a:pt x="10652461" y="7088047"/>
                  </a:lnTo>
                  <a:close/>
                </a:path>
                <a:path w="18316575" h="7247255">
                  <a:moveTo>
                    <a:pt x="10884377" y="7062445"/>
                  </a:moveTo>
                  <a:lnTo>
                    <a:pt x="10687698" y="7223292"/>
                  </a:lnTo>
                  <a:lnTo>
                    <a:pt x="10577278" y="7149533"/>
                  </a:lnTo>
                  <a:lnTo>
                    <a:pt x="10773443" y="6989106"/>
                  </a:lnTo>
                  <a:lnTo>
                    <a:pt x="10884377" y="7062445"/>
                  </a:lnTo>
                  <a:close/>
                </a:path>
                <a:path w="18316575" h="7247255">
                  <a:moveTo>
                    <a:pt x="11088067" y="7059925"/>
                  </a:moveTo>
                  <a:lnTo>
                    <a:pt x="10889301" y="7222480"/>
                  </a:lnTo>
                  <a:lnTo>
                    <a:pt x="10778432" y="7149088"/>
                  </a:lnTo>
                  <a:lnTo>
                    <a:pt x="10976671" y="6986965"/>
                  </a:lnTo>
                  <a:lnTo>
                    <a:pt x="11088067" y="7059925"/>
                  </a:lnTo>
                  <a:close/>
                </a:path>
                <a:path w="18316575" h="7247255">
                  <a:moveTo>
                    <a:pt x="11325194" y="7030061"/>
                  </a:moveTo>
                  <a:lnTo>
                    <a:pt x="11092708" y="7220193"/>
                  </a:lnTo>
                  <a:lnTo>
                    <a:pt x="10981387" y="7147171"/>
                  </a:lnTo>
                  <a:lnTo>
                    <a:pt x="11213216" y="6957577"/>
                  </a:lnTo>
                  <a:lnTo>
                    <a:pt x="11325194" y="7030061"/>
                  </a:lnTo>
                  <a:close/>
                </a:path>
                <a:path w="18316575" h="7247255">
                  <a:moveTo>
                    <a:pt x="11565241" y="6997809"/>
                  </a:moveTo>
                  <a:lnTo>
                    <a:pt x="11329415" y="7190672"/>
                  </a:lnTo>
                  <a:lnTo>
                    <a:pt x="11217527" y="7118114"/>
                  </a:lnTo>
                  <a:lnTo>
                    <a:pt x="11452678" y="6925803"/>
                  </a:lnTo>
                  <a:lnTo>
                    <a:pt x="11565241" y="6997809"/>
                  </a:lnTo>
                  <a:close/>
                </a:path>
                <a:path w="18316575" h="7247255">
                  <a:moveTo>
                    <a:pt x="11808228" y="6963152"/>
                  </a:moveTo>
                  <a:lnTo>
                    <a:pt x="11568970" y="7158822"/>
                  </a:lnTo>
                  <a:lnTo>
                    <a:pt x="11456511" y="7086731"/>
                  </a:lnTo>
                  <a:lnTo>
                    <a:pt x="11695075" y="6891628"/>
                  </a:lnTo>
                  <a:lnTo>
                    <a:pt x="11808228" y="6963152"/>
                  </a:lnTo>
                  <a:close/>
                </a:path>
                <a:path w="18316575" h="7247255">
                  <a:moveTo>
                    <a:pt x="12054173" y="6926076"/>
                  </a:moveTo>
                  <a:lnTo>
                    <a:pt x="11811388" y="7124630"/>
                  </a:lnTo>
                  <a:lnTo>
                    <a:pt x="11698355" y="7053008"/>
                  </a:lnTo>
                  <a:lnTo>
                    <a:pt x="11940427" y="6855037"/>
                  </a:lnTo>
                  <a:lnTo>
                    <a:pt x="12054173" y="6926076"/>
                  </a:lnTo>
                  <a:close/>
                </a:path>
                <a:path w="18316575" h="7247255">
                  <a:moveTo>
                    <a:pt x="12303095" y="6886566"/>
                  </a:moveTo>
                  <a:lnTo>
                    <a:pt x="12056687" y="7088083"/>
                  </a:lnTo>
                  <a:lnTo>
                    <a:pt x="11943076" y="7016934"/>
                  </a:lnTo>
                  <a:lnTo>
                    <a:pt x="12188752" y="6816015"/>
                  </a:lnTo>
                  <a:lnTo>
                    <a:pt x="12303095" y="6886566"/>
                  </a:lnTo>
                  <a:close/>
                </a:path>
                <a:path w="18316575" h="7247255">
                  <a:moveTo>
                    <a:pt x="12589677" y="6816256"/>
                  </a:moveTo>
                  <a:lnTo>
                    <a:pt x="12338788" y="7021438"/>
                  </a:lnTo>
                  <a:lnTo>
                    <a:pt x="12224481" y="6950858"/>
                  </a:lnTo>
                  <a:lnTo>
                    <a:pt x="12474612" y="6746296"/>
                  </a:lnTo>
                  <a:lnTo>
                    <a:pt x="12589677" y="6816256"/>
                  </a:lnTo>
                  <a:close/>
                </a:path>
                <a:path w="18316575" h="7247255">
                  <a:moveTo>
                    <a:pt x="12880604" y="6742393"/>
                  </a:moveTo>
                  <a:lnTo>
                    <a:pt x="12625088" y="6951359"/>
                  </a:lnTo>
                  <a:lnTo>
                    <a:pt x="12510079" y="6881353"/>
                  </a:lnTo>
                  <a:lnTo>
                    <a:pt x="12764813" y="6673027"/>
                  </a:lnTo>
                  <a:lnTo>
                    <a:pt x="12880604" y="6742393"/>
                  </a:lnTo>
                  <a:close/>
                </a:path>
                <a:path w="18316575" h="7247255">
                  <a:moveTo>
                    <a:pt x="13212154" y="6635308"/>
                  </a:moveTo>
                  <a:lnTo>
                    <a:pt x="12915614" y="6877824"/>
                  </a:lnTo>
                  <a:lnTo>
                    <a:pt x="12799898" y="6808396"/>
                  </a:lnTo>
                  <a:lnTo>
                    <a:pt x="13095509" y="6566640"/>
                  </a:lnTo>
                  <a:lnTo>
                    <a:pt x="13212154" y="6635308"/>
                  </a:lnTo>
                  <a:close/>
                </a:path>
                <a:path w="18316575" h="7247255">
                  <a:moveTo>
                    <a:pt x="13512607" y="6553655"/>
                  </a:moveTo>
                  <a:lnTo>
                    <a:pt x="13210394" y="6800810"/>
                  </a:lnTo>
                  <a:lnTo>
                    <a:pt x="13093967" y="6731963"/>
                  </a:lnTo>
                  <a:lnTo>
                    <a:pt x="13395224" y="6485590"/>
                  </a:lnTo>
                  <a:lnTo>
                    <a:pt x="13512607" y="6553655"/>
                  </a:lnTo>
                  <a:close/>
                </a:path>
                <a:path w="18316575" h="7247255">
                  <a:moveTo>
                    <a:pt x="13893335" y="6406351"/>
                  </a:moveTo>
                  <a:lnTo>
                    <a:pt x="13546317" y="6690148"/>
                  </a:lnTo>
                  <a:lnTo>
                    <a:pt x="13429055" y="6621985"/>
                  </a:lnTo>
                  <a:lnTo>
                    <a:pt x="13774959" y="6339099"/>
                  </a:lnTo>
                  <a:lnTo>
                    <a:pt x="13893335" y="6406351"/>
                  </a:lnTo>
                  <a:close/>
                </a:path>
                <a:path w="18316575" h="7247255">
                  <a:moveTo>
                    <a:pt x="14317560" y="6223474"/>
                  </a:moveTo>
                  <a:lnTo>
                    <a:pt x="13925937" y="6543751"/>
                  </a:lnTo>
                  <a:lnTo>
                    <a:pt x="13807713" y="6476374"/>
                  </a:lnTo>
                  <a:lnTo>
                    <a:pt x="14198990" y="6156381"/>
                  </a:lnTo>
                  <a:lnTo>
                    <a:pt x="14317560" y="6223474"/>
                  </a:lnTo>
                  <a:close/>
                </a:path>
                <a:path w="18316575" h="7247255">
                  <a:moveTo>
                    <a:pt x="14780603" y="6008852"/>
                  </a:moveTo>
                  <a:lnTo>
                    <a:pt x="14313294" y="6391026"/>
                  </a:lnTo>
                  <a:lnTo>
                    <a:pt x="14194099" y="6324443"/>
                  </a:lnTo>
                  <a:lnTo>
                    <a:pt x="14661865" y="5941895"/>
                  </a:lnTo>
                  <a:lnTo>
                    <a:pt x="14780603" y="6008852"/>
                  </a:lnTo>
                  <a:close/>
                </a:path>
                <a:path w="18316575" h="7247255">
                  <a:moveTo>
                    <a:pt x="15283720" y="5761456"/>
                  </a:moveTo>
                  <a:lnTo>
                    <a:pt x="14739088" y="6206866"/>
                  </a:lnTo>
                  <a:lnTo>
                    <a:pt x="14620272" y="6139973"/>
                  </a:lnTo>
                  <a:lnTo>
                    <a:pt x="15164819" y="5694633"/>
                  </a:lnTo>
                  <a:lnTo>
                    <a:pt x="15283720" y="5761456"/>
                  </a:lnTo>
                  <a:close/>
                </a:path>
                <a:path w="18316575" h="7247255">
                  <a:moveTo>
                    <a:pt x="15981867" y="5354561"/>
                  </a:moveTo>
                  <a:lnTo>
                    <a:pt x="15281257" y="5927533"/>
                  </a:lnTo>
                  <a:lnTo>
                    <a:pt x="15162322" y="5860737"/>
                  </a:lnTo>
                  <a:lnTo>
                    <a:pt x="15862770" y="5287898"/>
                  </a:lnTo>
                  <a:lnTo>
                    <a:pt x="15981867" y="5354561"/>
                  </a:lnTo>
                  <a:close/>
                </a:path>
                <a:path w="18316575" h="7247255">
                  <a:moveTo>
                    <a:pt x="16954870" y="4722884"/>
                  </a:moveTo>
                  <a:lnTo>
                    <a:pt x="15902181" y="5583792"/>
                  </a:lnTo>
                  <a:lnTo>
                    <a:pt x="15783108" y="5517110"/>
                  </a:lnTo>
                  <a:lnTo>
                    <a:pt x="16835575" y="4656383"/>
                  </a:lnTo>
                  <a:lnTo>
                    <a:pt x="16954870" y="4722884"/>
                  </a:lnTo>
                  <a:close/>
                </a:path>
                <a:path w="18316575" h="7247255">
                  <a:moveTo>
                    <a:pt x="18252078" y="3826066"/>
                  </a:moveTo>
                  <a:lnTo>
                    <a:pt x="16796990" y="5016063"/>
                  </a:lnTo>
                  <a:lnTo>
                    <a:pt x="16677711" y="4949550"/>
                  </a:lnTo>
                  <a:lnTo>
                    <a:pt x="18254876" y="3659715"/>
                  </a:lnTo>
                  <a:lnTo>
                    <a:pt x="18252078" y="38260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954" y="3258749"/>
              <a:ext cx="3510279" cy="3652520"/>
            </a:xfrm>
            <a:custGeom>
              <a:avLst/>
              <a:gdLst/>
              <a:ahLst/>
              <a:cxnLst/>
              <a:rect l="l" t="t" r="r" b="b"/>
              <a:pathLst>
                <a:path w="3510279" h="3652520">
                  <a:moveTo>
                    <a:pt x="1691969" y="3652140"/>
                  </a:moveTo>
                  <a:lnTo>
                    <a:pt x="1653684" y="3651706"/>
                  </a:lnTo>
                  <a:lnTo>
                    <a:pt x="1615206" y="3650137"/>
                  </a:lnTo>
                  <a:lnTo>
                    <a:pt x="1576544" y="3647402"/>
                  </a:lnTo>
                  <a:lnTo>
                    <a:pt x="1537712" y="3643467"/>
                  </a:lnTo>
                  <a:lnTo>
                    <a:pt x="1498718" y="3638303"/>
                  </a:lnTo>
                  <a:lnTo>
                    <a:pt x="1459575" y="3631876"/>
                  </a:lnTo>
                  <a:lnTo>
                    <a:pt x="1420294" y="3624155"/>
                  </a:lnTo>
                  <a:lnTo>
                    <a:pt x="1380885" y="3615108"/>
                  </a:lnTo>
                  <a:lnTo>
                    <a:pt x="1341360" y="3604704"/>
                  </a:lnTo>
                  <a:lnTo>
                    <a:pt x="1301729" y="3592910"/>
                  </a:lnTo>
                  <a:lnTo>
                    <a:pt x="1262004" y="3579695"/>
                  </a:lnTo>
                  <a:lnTo>
                    <a:pt x="1222195" y="3565027"/>
                  </a:lnTo>
                  <a:lnTo>
                    <a:pt x="1182314" y="3548874"/>
                  </a:lnTo>
                  <a:lnTo>
                    <a:pt x="1142372" y="3531204"/>
                  </a:lnTo>
                  <a:lnTo>
                    <a:pt x="1102380" y="3511986"/>
                  </a:lnTo>
                  <a:lnTo>
                    <a:pt x="1062348" y="3491188"/>
                  </a:lnTo>
                  <a:lnTo>
                    <a:pt x="1022288" y="3468778"/>
                  </a:lnTo>
                  <a:lnTo>
                    <a:pt x="982212" y="3444724"/>
                  </a:lnTo>
                  <a:lnTo>
                    <a:pt x="942129" y="3418994"/>
                  </a:lnTo>
                  <a:lnTo>
                    <a:pt x="902051" y="3391557"/>
                  </a:lnTo>
                  <a:lnTo>
                    <a:pt x="861988" y="3362381"/>
                  </a:lnTo>
                  <a:lnTo>
                    <a:pt x="821953" y="3331433"/>
                  </a:lnTo>
                  <a:lnTo>
                    <a:pt x="781956" y="3298683"/>
                  </a:lnTo>
                  <a:lnTo>
                    <a:pt x="742008" y="3264098"/>
                  </a:lnTo>
                  <a:lnTo>
                    <a:pt x="702120" y="3227647"/>
                  </a:lnTo>
                  <a:lnTo>
                    <a:pt x="662303" y="3189297"/>
                  </a:lnTo>
                  <a:lnTo>
                    <a:pt x="622569" y="3149018"/>
                  </a:lnTo>
                  <a:lnTo>
                    <a:pt x="582927" y="3106776"/>
                  </a:lnTo>
                  <a:lnTo>
                    <a:pt x="543390" y="3062541"/>
                  </a:lnTo>
                  <a:lnTo>
                    <a:pt x="503968" y="3016281"/>
                  </a:lnTo>
                  <a:lnTo>
                    <a:pt x="464672" y="2967963"/>
                  </a:lnTo>
                  <a:lnTo>
                    <a:pt x="425514" y="2917556"/>
                  </a:lnTo>
                  <a:lnTo>
                    <a:pt x="386504" y="2865028"/>
                  </a:lnTo>
                  <a:lnTo>
                    <a:pt x="347653" y="2810348"/>
                  </a:lnTo>
                  <a:lnTo>
                    <a:pt x="308973" y="2753484"/>
                  </a:lnTo>
                  <a:lnTo>
                    <a:pt x="270475" y="2694403"/>
                  </a:lnTo>
                  <a:lnTo>
                    <a:pt x="244192" y="2652091"/>
                  </a:lnTo>
                  <a:lnTo>
                    <a:pt x="219357" y="2609849"/>
                  </a:lnTo>
                  <a:lnTo>
                    <a:pt x="195955" y="2567684"/>
                  </a:lnTo>
                  <a:lnTo>
                    <a:pt x="173967" y="2525604"/>
                  </a:lnTo>
                  <a:lnTo>
                    <a:pt x="153376" y="2483615"/>
                  </a:lnTo>
                  <a:lnTo>
                    <a:pt x="134166" y="2441725"/>
                  </a:lnTo>
                  <a:lnTo>
                    <a:pt x="116319" y="2399942"/>
                  </a:lnTo>
                  <a:lnTo>
                    <a:pt x="99818" y="2358273"/>
                  </a:lnTo>
                  <a:lnTo>
                    <a:pt x="84645" y="2316725"/>
                  </a:lnTo>
                  <a:lnTo>
                    <a:pt x="70785" y="2275305"/>
                  </a:lnTo>
                  <a:lnTo>
                    <a:pt x="58219" y="2234022"/>
                  </a:lnTo>
                  <a:lnTo>
                    <a:pt x="46931" y="2192881"/>
                  </a:lnTo>
                  <a:lnTo>
                    <a:pt x="36903" y="2151892"/>
                  </a:lnTo>
                  <a:lnTo>
                    <a:pt x="28119" y="2111061"/>
                  </a:lnTo>
                  <a:lnTo>
                    <a:pt x="20560" y="2070395"/>
                  </a:lnTo>
                  <a:lnTo>
                    <a:pt x="14211" y="2029902"/>
                  </a:lnTo>
                  <a:lnTo>
                    <a:pt x="9053" y="1989589"/>
                  </a:lnTo>
                  <a:lnTo>
                    <a:pt x="5071" y="1949464"/>
                  </a:lnTo>
                  <a:lnTo>
                    <a:pt x="2245" y="1909534"/>
                  </a:lnTo>
                  <a:lnTo>
                    <a:pt x="561" y="1869806"/>
                  </a:lnTo>
                  <a:lnTo>
                    <a:pt x="0" y="1830288"/>
                  </a:lnTo>
                  <a:lnTo>
                    <a:pt x="544" y="1790987"/>
                  </a:lnTo>
                  <a:lnTo>
                    <a:pt x="2178" y="1751910"/>
                  </a:lnTo>
                  <a:lnTo>
                    <a:pt x="4884" y="1713066"/>
                  </a:lnTo>
                  <a:lnTo>
                    <a:pt x="8645" y="1674460"/>
                  </a:lnTo>
                  <a:lnTo>
                    <a:pt x="13444" y="1636101"/>
                  </a:lnTo>
                  <a:lnTo>
                    <a:pt x="19263" y="1597996"/>
                  </a:lnTo>
                  <a:lnTo>
                    <a:pt x="26085" y="1560153"/>
                  </a:lnTo>
                  <a:lnTo>
                    <a:pt x="33894" y="1522578"/>
                  </a:lnTo>
                  <a:lnTo>
                    <a:pt x="42672" y="1485280"/>
                  </a:lnTo>
                  <a:lnTo>
                    <a:pt x="52403" y="1448264"/>
                  </a:lnTo>
                  <a:lnTo>
                    <a:pt x="63068" y="1411540"/>
                  </a:lnTo>
                  <a:lnTo>
                    <a:pt x="74651" y="1375114"/>
                  </a:lnTo>
                  <a:lnTo>
                    <a:pt x="87134" y="1338994"/>
                  </a:lnTo>
                  <a:lnTo>
                    <a:pt x="100501" y="1303186"/>
                  </a:lnTo>
                  <a:lnTo>
                    <a:pt x="114735" y="1267699"/>
                  </a:lnTo>
                  <a:lnTo>
                    <a:pt x="129818" y="1232540"/>
                  </a:lnTo>
                  <a:lnTo>
                    <a:pt x="145733" y="1197715"/>
                  </a:lnTo>
                  <a:lnTo>
                    <a:pt x="162463" y="1163234"/>
                  </a:lnTo>
                  <a:lnTo>
                    <a:pt x="179991" y="1129102"/>
                  </a:lnTo>
                  <a:lnTo>
                    <a:pt x="198300" y="1095327"/>
                  </a:lnTo>
                  <a:lnTo>
                    <a:pt x="217372" y="1061917"/>
                  </a:lnTo>
                  <a:lnTo>
                    <a:pt x="237191" y="1028879"/>
                  </a:lnTo>
                  <a:lnTo>
                    <a:pt x="257739" y="996220"/>
                  </a:lnTo>
                  <a:lnTo>
                    <a:pt x="279000" y="963948"/>
                  </a:lnTo>
                  <a:lnTo>
                    <a:pt x="300955" y="932070"/>
                  </a:lnTo>
                  <a:lnTo>
                    <a:pt x="323589" y="900594"/>
                  </a:lnTo>
                  <a:lnTo>
                    <a:pt x="346884" y="869526"/>
                  </a:lnTo>
                  <a:lnTo>
                    <a:pt x="370822" y="838875"/>
                  </a:lnTo>
                  <a:lnTo>
                    <a:pt x="395387" y="808647"/>
                  </a:lnTo>
                  <a:lnTo>
                    <a:pt x="420561" y="778851"/>
                  </a:lnTo>
                  <a:lnTo>
                    <a:pt x="446328" y="749492"/>
                  </a:lnTo>
                  <a:lnTo>
                    <a:pt x="472670" y="720580"/>
                  </a:lnTo>
                  <a:lnTo>
                    <a:pt x="499570" y="692120"/>
                  </a:lnTo>
                  <a:lnTo>
                    <a:pt x="527011" y="664121"/>
                  </a:lnTo>
                  <a:lnTo>
                    <a:pt x="554976" y="636590"/>
                  </a:lnTo>
                  <a:lnTo>
                    <a:pt x="583447" y="609534"/>
                  </a:lnTo>
                  <a:lnTo>
                    <a:pt x="612408" y="582961"/>
                  </a:lnTo>
                  <a:lnTo>
                    <a:pt x="641842" y="556877"/>
                  </a:lnTo>
                  <a:lnTo>
                    <a:pt x="671731" y="531291"/>
                  </a:lnTo>
                  <a:lnTo>
                    <a:pt x="702058" y="506210"/>
                  </a:lnTo>
                  <a:lnTo>
                    <a:pt x="732806" y="481641"/>
                  </a:lnTo>
                  <a:lnTo>
                    <a:pt x="763958" y="457591"/>
                  </a:lnTo>
                  <a:lnTo>
                    <a:pt x="795497" y="434069"/>
                  </a:lnTo>
                  <a:lnTo>
                    <a:pt x="827406" y="411080"/>
                  </a:lnTo>
                  <a:lnTo>
                    <a:pt x="859667" y="388633"/>
                  </a:lnTo>
                  <a:lnTo>
                    <a:pt x="892263" y="366735"/>
                  </a:lnTo>
                  <a:lnTo>
                    <a:pt x="925178" y="345394"/>
                  </a:lnTo>
                  <a:lnTo>
                    <a:pt x="958394" y="324616"/>
                  </a:lnTo>
                  <a:lnTo>
                    <a:pt x="991894" y="304409"/>
                  </a:lnTo>
                  <a:lnTo>
                    <a:pt x="1025661" y="284781"/>
                  </a:lnTo>
                  <a:lnTo>
                    <a:pt x="1059677" y="265738"/>
                  </a:lnTo>
                  <a:lnTo>
                    <a:pt x="1093927" y="247289"/>
                  </a:lnTo>
                  <a:lnTo>
                    <a:pt x="1128392" y="229441"/>
                  </a:lnTo>
                  <a:lnTo>
                    <a:pt x="1163055" y="212200"/>
                  </a:lnTo>
                  <a:lnTo>
                    <a:pt x="1197899" y="195575"/>
                  </a:lnTo>
                  <a:lnTo>
                    <a:pt x="1232908" y="179573"/>
                  </a:lnTo>
                  <a:lnTo>
                    <a:pt x="1268063" y="164200"/>
                  </a:lnTo>
                  <a:lnTo>
                    <a:pt x="1303349" y="149466"/>
                  </a:lnTo>
                  <a:lnTo>
                    <a:pt x="1374240" y="121938"/>
                  </a:lnTo>
                  <a:lnTo>
                    <a:pt x="1445446" y="97049"/>
                  </a:lnTo>
                  <a:lnTo>
                    <a:pt x="1516829" y="74857"/>
                  </a:lnTo>
                  <a:lnTo>
                    <a:pt x="1588251" y="55422"/>
                  </a:lnTo>
                  <a:lnTo>
                    <a:pt x="1659577" y="38802"/>
                  </a:lnTo>
                  <a:lnTo>
                    <a:pt x="1730668" y="25056"/>
                  </a:lnTo>
                  <a:lnTo>
                    <a:pt x="1801388" y="14244"/>
                  </a:lnTo>
                  <a:lnTo>
                    <a:pt x="1871599" y="6425"/>
                  </a:lnTo>
                  <a:lnTo>
                    <a:pt x="1941165" y="1657"/>
                  </a:lnTo>
                  <a:lnTo>
                    <a:pt x="2009949" y="0"/>
                  </a:lnTo>
                  <a:lnTo>
                    <a:pt x="2044005" y="356"/>
                  </a:lnTo>
                  <a:lnTo>
                    <a:pt x="2111358" y="3474"/>
                  </a:lnTo>
                  <a:lnTo>
                    <a:pt x="2177586" y="9851"/>
                  </a:lnTo>
                  <a:lnTo>
                    <a:pt x="2242553" y="19545"/>
                  </a:lnTo>
                  <a:lnTo>
                    <a:pt x="2306120" y="32615"/>
                  </a:lnTo>
                  <a:lnTo>
                    <a:pt x="2368151" y="49119"/>
                  </a:lnTo>
                  <a:lnTo>
                    <a:pt x="2428510" y="69118"/>
                  </a:lnTo>
                  <a:lnTo>
                    <a:pt x="2487058" y="92670"/>
                  </a:lnTo>
                  <a:lnTo>
                    <a:pt x="2543659" y="119833"/>
                  </a:lnTo>
                  <a:lnTo>
                    <a:pt x="2598175" y="150668"/>
                  </a:lnTo>
                  <a:lnTo>
                    <a:pt x="2981900" y="420000"/>
                  </a:lnTo>
                  <a:lnTo>
                    <a:pt x="3192492" y="625144"/>
                  </a:lnTo>
                  <a:lnTo>
                    <a:pt x="3281238" y="755790"/>
                  </a:lnTo>
                  <a:lnTo>
                    <a:pt x="3299423" y="801629"/>
                  </a:lnTo>
                  <a:lnTo>
                    <a:pt x="3322014" y="854434"/>
                  </a:lnTo>
                  <a:lnTo>
                    <a:pt x="3343259" y="907271"/>
                  </a:lnTo>
                  <a:lnTo>
                    <a:pt x="3363170" y="960118"/>
                  </a:lnTo>
                  <a:lnTo>
                    <a:pt x="3381759" y="1012951"/>
                  </a:lnTo>
                  <a:lnTo>
                    <a:pt x="3399037" y="1065749"/>
                  </a:lnTo>
                  <a:lnTo>
                    <a:pt x="3415016" y="1118488"/>
                  </a:lnTo>
                  <a:lnTo>
                    <a:pt x="3429709" y="1171145"/>
                  </a:lnTo>
                  <a:lnTo>
                    <a:pt x="3443126" y="1223698"/>
                  </a:lnTo>
                  <a:lnTo>
                    <a:pt x="3455280" y="1276124"/>
                  </a:lnTo>
                  <a:lnTo>
                    <a:pt x="3466183" y="1328399"/>
                  </a:lnTo>
                  <a:lnTo>
                    <a:pt x="3475846" y="1380502"/>
                  </a:lnTo>
                  <a:lnTo>
                    <a:pt x="3484281" y="1432409"/>
                  </a:lnTo>
                  <a:lnTo>
                    <a:pt x="3491499" y="1484097"/>
                  </a:lnTo>
                  <a:lnTo>
                    <a:pt x="3497514" y="1535544"/>
                  </a:lnTo>
                  <a:lnTo>
                    <a:pt x="3502335" y="1586726"/>
                  </a:lnTo>
                  <a:lnTo>
                    <a:pt x="3505976" y="1637622"/>
                  </a:lnTo>
                  <a:lnTo>
                    <a:pt x="3508448" y="1688207"/>
                  </a:lnTo>
                  <a:lnTo>
                    <a:pt x="3509763" y="1738460"/>
                  </a:lnTo>
                  <a:lnTo>
                    <a:pt x="3509932" y="1788358"/>
                  </a:lnTo>
                  <a:lnTo>
                    <a:pt x="3508968" y="1837877"/>
                  </a:lnTo>
                  <a:lnTo>
                    <a:pt x="3506882" y="1886994"/>
                  </a:lnTo>
                  <a:lnTo>
                    <a:pt x="3503685" y="1935688"/>
                  </a:lnTo>
                  <a:lnTo>
                    <a:pt x="3499391" y="1983935"/>
                  </a:lnTo>
                  <a:lnTo>
                    <a:pt x="3494010" y="2031712"/>
                  </a:lnTo>
                  <a:lnTo>
                    <a:pt x="3487554" y="2078997"/>
                  </a:lnTo>
                  <a:lnTo>
                    <a:pt x="3480036" y="2125766"/>
                  </a:lnTo>
                  <a:lnTo>
                    <a:pt x="3471466" y="2171997"/>
                  </a:lnTo>
                  <a:lnTo>
                    <a:pt x="3461857" y="2217667"/>
                  </a:lnTo>
                  <a:lnTo>
                    <a:pt x="3451221" y="2262753"/>
                  </a:lnTo>
                  <a:lnTo>
                    <a:pt x="3439569" y="2307233"/>
                  </a:lnTo>
                  <a:lnTo>
                    <a:pt x="3426913" y="2351083"/>
                  </a:lnTo>
                  <a:lnTo>
                    <a:pt x="3413265" y="2394280"/>
                  </a:lnTo>
                  <a:lnTo>
                    <a:pt x="3398637" y="2436803"/>
                  </a:lnTo>
                  <a:lnTo>
                    <a:pt x="3383040" y="2478628"/>
                  </a:lnTo>
                  <a:lnTo>
                    <a:pt x="3366486" y="2519731"/>
                  </a:lnTo>
                  <a:lnTo>
                    <a:pt x="3348988" y="2560091"/>
                  </a:lnTo>
                  <a:lnTo>
                    <a:pt x="3330556" y="2599685"/>
                  </a:lnTo>
                  <a:lnTo>
                    <a:pt x="3311203" y="2638489"/>
                  </a:lnTo>
                  <a:lnTo>
                    <a:pt x="3290940" y="2676481"/>
                  </a:lnTo>
                  <a:lnTo>
                    <a:pt x="3269779" y="2713639"/>
                  </a:lnTo>
                  <a:lnTo>
                    <a:pt x="3247733" y="2749938"/>
                  </a:lnTo>
                  <a:lnTo>
                    <a:pt x="3224812" y="2785357"/>
                  </a:lnTo>
                  <a:lnTo>
                    <a:pt x="3201029" y="2819872"/>
                  </a:lnTo>
                  <a:lnTo>
                    <a:pt x="3176395" y="2853461"/>
                  </a:lnTo>
                  <a:lnTo>
                    <a:pt x="3150923" y="2886101"/>
                  </a:lnTo>
                  <a:lnTo>
                    <a:pt x="3124623" y="2917770"/>
                  </a:lnTo>
                  <a:lnTo>
                    <a:pt x="3097508" y="2948443"/>
                  </a:lnTo>
                  <a:lnTo>
                    <a:pt x="3069590" y="2978099"/>
                  </a:lnTo>
                  <a:lnTo>
                    <a:pt x="3035407" y="3012542"/>
                  </a:lnTo>
                  <a:lnTo>
                    <a:pt x="2998419" y="3048297"/>
                  </a:lnTo>
                  <a:lnTo>
                    <a:pt x="2958714" y="3085109"/>
                  </a:lnTo>
                  <a:lnTo>
                    <a:pt x="2916381" y="3122722"/>
                  </a:lnTo>
                  <a:lnTo>
                    <a:pt x="2871508" y="3160884"/>
                  </a:lnTo>
                  <a:lnTo>
                    <a:pt x="2824183" y="3199339"/>
                  </a:lnTo>
                  <a:lnTo>
                    <a:pt x="2774494" y="3237834"/>
                  </a:lnTo>
                  <a:lnTo>
                    <a:pt x="2722530" y="3276113"/>
                  </a:lnTo>
                  <a:lnTo>
                    <a:pt x="2668378" y="3313922"/>
                  </a:lnTo>
                  <a:lnTo>
                    <a:pt x="2612128" y="3351007"/>
                  </a:lnTo>
                  <a:lnTo>
                    <a:pt x="2553868" y="3387114"/>
                  </a:lnTo>
                  <a:lnTo>
                    <a:pt x="2493685" y="3421988"/>
                  </a:lnTo>
                  <a:lnTo>
                    <a:pt x="2431668" y="3455374"/>
                  </a:lnTo>
                  <a:lnTo>
                    <a:pt x="2367905" y="3487019"/>
                  </a:lnTo>
                  <a:lnTo>
                    <a:pt x="2302485" y="3516668"/>
                  </a:lnTo>
                  <a:lnTo>
                    <a:pt x="2235496" y="3544066"/>
                  </a:lnTo>
                  <a:lnTo>
                    <a:pt x="2167026" y="3568960"/>
                  </a:lnTo>
                  <a:lnTo>
                    <a:pt x="2097163" y="3591094"/>
                  </a:lnTo>
                  <a:lnTo>
                    <a:pt x="2025996" y="3610214"/>
                  </a:lnTo>
                  <a:lnTo>
                    <a:pt x="1953613" y="3626066"/>
                  </a:lnTo>
                  <a:lnTo>
                    <a:pt x="1880102" y="3638396"/>
                  </a:lnTo>
                  <a:lnTo>
                    <a:pt x="1805551" y="3646949"/>
                  </a:lnTo>
                  <a:lnTo>
                    <a:pt x="1730049" y="3651470"/>
                  </a:lnTo>
                  <a:lnTo>
                    <a:pt x="1691969" y="3652140"/>
                  </a:lnTo>
                  <a:close/>
                </a:path>
              </a:pathLst>
            </a:custGeom>
            <a:solidFill>
              <a:srgbClr val="8EB9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415593" y="4672981"/>
              <a:ext cx="4208145" cy="4390390"/>
            </a:xfrm>
            <a:custGeom>
              <a:avLst/>
              <a:gdLst/>
              <a:ahLst/>
              <a:cxnLst/>
              <a:rect l="l" t="t" r="r" b="b"/>
              <a:pathLst>
                <a:path w="4208145" h="4390390">
                  <a:moveTo>
                    <a:pt x="2030751" y="4389993"/>
                  </a:moveTo>
                  <a:lnTo>
                    <a:pt x="1992296" y="4389704"/>
                  </a:lnTo>
                  <a:lnTo>
                    <a:pt x="1953676" y="4388462"/>
                  </a:lnTo>
                  <a:lnTo>
                    <a:pt x="1914899" y="4386244"/>
                  </a:lnTo>
                  <a:lnTo>
                    <a:pt x="1875972" y="4383028"/>
                  </a:lnTo>
                  <a:lnTo>
                    <a:pt x="1836903" y="4378790"/>
                  </a:lnTo>
                  <a:lnTo>
                    <a:pt x="1797700" y="4373510"/>
                  </a:lnTo>
                  <a:lnTo>
                    <a:pt x="1758371" y="4367163"/>
                  </a:lnTo>
                  <a:lnTo>
                    <a:pt x="1718924" y="4359728"/>
                  </a:lnTo>
                  <a:lnTo>
                    <a:pt x="1679366" y="4351183"/>
                  </a:lnTo>
                  <a:lnTo>
                    <a:pt x="1639705" y="4341503"/>
                  </a:lnTo>
                  <a:lnTo>
                    <a:pt x="1599949" y="4330668"/>
                  </a:lnTo>
                  <a:lnTo>
                    <a:pt x="1560106" y="4318654"/>
                  </a:lnTo>
                  <a:lnTo>
                    <a:pt x="1520183" y="4305439"/>
                  </a:lnTo>
                  <a:lnTo>
                    <a:pt x="1480189" y="4291000"/>
                  </a:lnTo>
                  <a:lnTo>
                    <a:pt x="1440131" y="4275315"/>
                  </a:lnTo>
                  <a:lnTo>
                    <a:pt x="1400017" y="4258362"/>
                  </a:lnTo>
                  <a:lnTo>
                    <a:pt x="1359855" y="4240118"/>
                  </a:lnTo>
                  <a:lnTo>
                    <a:pt x="1319652" y="4220559"/>
                  </a:lnTo>
                  <a:lnTo>
                    <a:pt x="1279416" y="4199665"/>
                  </a:lnTo>
                  <a:lnTo>
                    <a:pt x="1239156" y="4177412"/>
                  </a:lnTo>
                  <a:lnTo>
                    <a:pt x="1198879" y="4153777"/>
                  </a:lnTo>
                  <a:lnTo>
                    <a:pt x="1158592" y="4128739"/>
                  </a:lnTo>
                  <a:lnTo>
                    <a:pt x="1118304" y="4102274"/>
                  </a:lnTo>
                  <a:lnTo>
                    <a:pt x="1078022" y="4074361"/>
                  </a:lnTo>
                  <a:lnTo>
                    <a:pt x="1037754" y="4044976"/>
                  </a:lnTo>
                  <a:lnTo>
                    <a:pt x="997508" y="4014097"/>
                  </a:lnTo>
                  <a:lnTo>
                    <a:pt x="957292" y="3981702"/>
                  </a:lnTo>
                  <a:lnTo>
                    <a:pt x="917113" y="3947768"/>
                  </a:lnTo>
                  <a:lnTo>
                    <a:pt x="876980" y="3912273"/>
                  </a:lnTo>
                  <a:lnTo>
                    <a:pt x="836900" y="3875193"/>
                  </a:lnTo>
                  <a:lnTo>
                    <a:pt x="796880" y="3836507"/>
                  </a:lnTo>
                  <a:lnTo>
                    <a:pt x="756929" y="3796192"/>
                  </a:lnTo>
                  <a:lnTo>
                    <a:pt x="717055" y="3754225"/>
                  </a:lnTo>
                  <a:lnTo>
                    <a:pt x="677265" y="3710584"/>
                  </a:lnTo>
                  <a:lnTo>
                    <a:pt x="637567" y="3665247"/>
                  </a:lnTo>
                  <a:lnTo>
                    <a:pt x="597969" y="3618190"/>
                  </a:lnTo>
                  <a:lnTo>
                    <a:pt x="558478" y="3569392"/>
                  </a:lnTo>
                  <a:lnTo>
                    <a:pt x="519103" y="3518829"/>
                  </a:lnTo>
                  <a:lnTo>
                    <a:pt x="479851" y="3466480"/>
                  </a:lnTo>
                  <a:lnTo>
                    <a:pt x="440731" y="3412321"/>
                  </a:lnTo>
                  <a:lnTo>
                    <a:pt x="401749" y="3356331"/>
                  </a:lnTo>
                  <a:lnTo>
                    <a:pt x="362913" y="3298487"/>
                  </a:lnTo>
                  <a:lnTo>
                    <a:pt x="324233" y="3238765"/>
                  </a:lnTo>
                  <a:lnTo>
                    <a:pt x="297925" y="3196495"/>
                  </a:lnTo>
                  <a:lnTo>
                    <a:pt x="272820" y="3154283"/>
                  </a:lnTo>
                  <a:lnTo>
                    <a:pt x="248905" y="3112132"/>
                  </a:lnTo>
                  <a:lnTo>
                    <a:pt x="226168" y="3070047"/>
                  </a:lnTo>
                  <a:lnTo>
                    <a:pt x="204597" y="3028035"/>
                  </a:lnTo>
                  <a:lnTo>
                    <a:pt x="184181" y="2986100"/>
                  </a:lnTo>
                  <a:lnTo>
                    <a:pt x="164908" y="2944247"/>
                  </a:lnTo>
                  <a:lnTo>
                    <a:pt x="146766" y="2902482"/>
                  </a:lnTo>
                  <a:lnTo>
                    <a:pt x="129744" y="2860809"/>
                  </a:lnTo>
                  <a:lnTo>
                    <a:pt x="113829" y="2819233"/>
                  </a:lnTo>
                  <a:lnTo>
                    <a:pt x="99010" y="2777760"/>
                  </a:lnTo>
                  <a:lnTo>
                    <a:pt x="85275" y="2736394"/>
                  </a:lnTo>
                  <a:lnTo>
                    <a:pt x="72612" y="2695141"/>
                  </a:lnTo>
                  <a:lnTo>
                    <a:pt x="61009" y="2654006"/>
                  </a:lnTo>
                  <a:lnTo>
                    <a:pt x="50455" y="2612994"/>
                  </a:lnTo>
                  <a:lnTo>
                    <a:pt x="40938" y="2572109"/>
                  </a:lnTo>
                  <a:lnTo>
                    <a:pt x="32447" y="2531358"/>
                  </a:lnTo>
                  <a:lnTo>
                    <a:pt x="24968" y="2490745"/>
                  </a:lnTo>
                  <a:lnTo>
                    <a:pt x="18491" y="2450275"/>
                  </a:lnTo>
                  <a:lnTo>
                    <a:pt x="13003" y="2409953"/>
                  </a:lnTo>
                  <a:lnTo>
                    <a:pt x="8494" y="2369785"/>
                  </a:lnTo>
                  <a:lnTo>
                    <a:pt x="4950" y="2329775"/>
                  </a:lnTo>
                  <a:lnTo>
                    <a:pt x="2361" y="2289929"/>
                  </a:lnTo>
                  <a:lnTo>
                    <a:pt x="715" y="2250251"/>
                  </a:lnTo>
                  <a:lnTo>
                    <a:pt x="0" y="2210748"/>
                  </a:lnTo>
                  <a:lnTo>
                    <a:pt x="203" y="2171423"/>
                  </a:lnTo>
                  <a:lnTo>
                    <a:pt x="1314" y="2132282"/>
                  </a:lnTo>
                  <a:lnTo>
                    <a:pt x="3320" y="2093330"/>
                  </a:lnTo>
                  <a:lnTo>
                    <a:pt x="6209" y="2054572"/>
                  </a:lnTo>
                  <a:lnTo>
                    <a:pt x="9971" y="2016013"/>
                  </a:lnTo>
                  <a:lnTo>
                    <a:pt x="14593" y="1977658"/>
                  </a:lnTo>
                  <a:lnTo>
                    <a:pt x="20063" y="1939513"/>
                  </a:lnTo>
                  <a:lnTo>
                    <a:pt x="26369" y="1901583"/>
                  </a:lnTo>
                  <a:lnTo>
                    <a:pt x="33501" y="1863871"/>
                  </a:lnTo>
                  <a:lnTo>
                    <a:pt x="41445" y="1826385"/>
                  </a:lnTo>
                  <a:lnTo>
                    <a:pt x="50191" y="1789128"/>
                  </a:lnTo>
                  <a:lnTo>
                    <a:pt x="59725" y="1752106"/>
                  </a:lnTo>
                  <a:lnTo>
                    <a:pt x="70038" y="1715324"/>
                  </a:lnTo>
                  <a:lnTo>
                    <a:pt x="81116" y="1678787"/>
                  </a:lnTo>
                  <a:lnTo>
                    <a:pt x="92948" y="1642499"/>
                  </a:lnTo>
                  <a:lnTo>
                    <a:pt x="105523" y="1606467"/>
                  </a:lnTo>
                  <a:lnTo>
                    <a:pt x="118828" y="1570695"/>
                  </a:lnTo>
                  <a:lnTo>
                    <a:pt x="132852" y="1535189"/>
                  </a:lnTo>
                  <a:lnTo>
                    <a:pt x="147582" y="1499953"/>
                  </a:lnTo>
                  <a:lnTo>
                    <a:pt x="163008" y="1464992"/>
                  </a:lnTo>
                  <a:lnTo>
                    <a:pt x="179117" y="1430312"/>
                  </a:lnTo>
                  <a:lnTo>
                    <a:pt x="195898" y="1395918"/>
                  </a:lnTo>
                  <a:lnTo>
                    <a:pt x="213338" y="1361814"/>
                  </a:lnTo>
                  <a:lnTo>
                    <a:pt x="231427" y="1328006"/>
                  </a:lnTo>
                  <a:lnTo>
                    <a:pt x="250151" y="1294499"/>
                  </a:lnTo>
                  <a:lnTo>
                    <a:pt x="269500" y="1261299"/>
                  </a:lnTo>
                  <a:lnTo>
                    <a:pt x="289462" y="1228409"/>
                  </a:lnTo>
                  <a:lnTo>
                    <a:pt x="310024" y="1195835"/>
                  </a:lnTo>
                  <a:lnTo>
                    <a:pt x="331176" y="1163583"/>
                  </a:lnTo>
                  <a:lnTo>
                    <a:pt x="352904" y="1131657"/>
                  </a:lnTo>
                  <a:lnTo>
                    <a:pt x="375199" y="1100062"/>
                  </a:lnTo>
                  <a:lnTo>
                    <a:pt x="398047" y="1068804"/>
                  </a:lnTo>
                  <a:lnTo>
                    <a:pt x="421437" y="1037888"/>
                  </a:lnTo>
                  <a:lnTo>
                    <a:pt x="445357" y="1007318"/>
                  </a:lnTo>
                  <a:lnTo>
                    <a:pt x="469795" y="977100"/>
                  </a:lnTo>
                  <a:lnTo>
                    <a:pt x="494740" y="947239"/>
                  </a:lnTo>
                  <a:lnTo>
                    <a:pt x="520180" y="917740"/>
                  </a:lnTo>
                  <a:lnTo>
                    <a:pt x="546103" y="888608"/>
                  </a:lnTo>
                  <a:lnTo>
                    <a:pt x="572497" y="859848"/>
                  </a:lnTo>
                  <a:lnTo>
                    <a:pt x="599350" y="831466"/>
                  </a:lnTo>
                  <a:lnTo>
                    <a:pt x="626651" y="803465"/>
                  </a:lnTo>
                  <a:lnTo>
                    <a:pt x="654388" y="775852"/>
                  </a:lnTo>
                  <a:lnTo>
                    <a:pt x="682549" y="748632"/>
                  </a:lnTo>
                  <a:lnTo>
                    <a:pt x="711122" y="721809"/>
                  </a:lnTo>
                  <a:lnTo>
                    <a:pt x="740096" y="695389"/>
                  </a:lnTo>
                  <a:lnTo>
                    <a:pt x="769459" y="669377"/>
                  </a:lnTo>
                  <a:lnTo>
                    <a:pt x="799198" y="643777"/>
                  </a:lnTo>
                  <a:lnTo>
                    <a:pt x="829303" y="618595"/>
                  </a:lnTo>
                  <a:lnTo>
                    <a:pt x="859761" y="593837"/>
                  </a:lnTo>
                  <a:lnTo>
                    <a:pt x="890561" y="569506"/>
                  </a:lnTo>
                  <a:lnTo>
                    <a:pt x="921690" y="545609"/>
                  </a:lnTo>
                  <a:lnTo>
                    <a:pt x="953138" y="522150"/>
                  </a:lnTo>
                  <a:lnTo>
                    <a:pt x="984891" y="499134"/>
                  </a:lnTo>
                  <a:lnTo>
                    <a:pt x="1016940" y="476566"/>
                  </a:lnTo>
                  <a:lnTo>
                    <a:pt x="1049271" y="454453"/>
                  </a:lnTo>
                  <a:lnTo>
                    <a:pt x="1081872" y="432798"/>
                  </a:lnTo>
                  <a:lnTo>
                    <a:pt x="1114733" y="411606"/>
                  </a:lnTo>
                  <a:lnTo>
                    <a:pt x="1147841" y="390883"/>
                  </a:lnTo>
                  <a:lnTo>
                    <a:pt x="1181185" y="370635"/>
                  </a:lnTo>
                  <a:lnTo>
                    <a:pt x="1214753" y="350865"/>
                  </a:lnTo>
                  <a:lnTo>
                    <a:pt x="1248532" y="331579"/>
                  </a:lnTo>
                  <a:lnTo>
                    <a:pt x="1282512" y="312782"/>
                  </a:lnTo>
                  <a:lnTo>
                    <a:pt x="1316680" y="294480"/>
                  </a:lnTo>
                  <a:lnTo>
                    <a:pt x="1351024" y="276677"/>
                  </a:lnTo>
                  <a:lnTo>
                    <a:pt x="1385534" y="259378"/>
                  </a:lnTo>
                  <a:lnTo>
                    <a:pt x="1420196" y="242589"/>
                  </a:lnTo>
                  <a:lnTo>
                    <a:pt x="1455000" y="226315"/>
                  </a:lnTo>
                  <a:lnTo>
                    <a:pt x="1489934" y="210560"/>
                  </a:lnTo>
                  <a:lnTo>
                    <a:pt x="1524985" y="195330"/>
                  </a:lnTo>
                  <a:lnTo>
                    <a:pt x="1560141" y="180629"/>
                  </a:lnTo>
                  <a:lnTo>
                    <a:pt x="1630726" y="152838"/>
                  </a:lnTo>
                  <a:lnTo>
                    <a:pt x="1701592" y="127228"/>
                  </a:lnTo>
                  <a:lnTo>
                    <a:pt x="1772647" y="103839"/>
                  </a:lnTo>
                  <a:lnTo>
                    <a:pt x="1843795" y="82711"/>
                  </a:lnTo>
                  <a:lnTo>
                    <a:pt x="1914943" y="63886"/>
                  </a:lnTo>
                  <a:lnTo>
                    <a:pt x="1985996" y="47404"/>
                  </a:lnTo>
                  <a:lnTo>
                    <a:pt x="2056860" y="33306"/>
                  </a:lnTo>
                  <a:lnTo>
                    <a:pt x="2127440" y="21633"/>
                  </a:lnTo>
                  <a:lnTo>
                    <a:pt x="2197643" y="12425"/>
                  </a:lnTo>
                  <a:lnTo>
                    <a:pt x="2267374" y="5723"/>
                  </a:lnTo>
                  <a:lnTo>
                    <a:pt x="2336538" y="1568"/>
                  </a:lnTo>
                  <a:lnTo>
                    <a:pt x="2405042" y="0"/>
                  </a:lnTo>
                  <a:lnTo>
                    <a:pt x="2439017" y="198"/>
                  </a:lnTo>
                  <a:lnTo>
                    <a:pt x="2506354" y="2588"/>
                  </a:lnTo>
                  <a:lnTo>
                    <a:pt x="2572794" y="7666"/>
                  </a:lnTo>
                  <a:lnTo>
                    <a:pt x="2638244" y="15474"/>
                  </a:lnTo>
                  <a:lnTo>
                    <a:pt x="2702609" y="26053"/>
                  </a:lnTo>
                  <a:lnTo>
                    <a:pt x="2765796" y="39443"/>
                  </a:lnTo>
                  <a:lnTo>
                    <a:pt x="2827709" y="55685"/>
                  </a:lnTo>
                  <a:lnTo>
                    <a:pt x="2888254" y="74819"/>
                  </a:lnTo>
                  <a:lnTo>
                    <a:pt x="2947338" y="96887"/>
                  </a:lnTo>
                  <a:lnTo>
                    <a:pt x="3004866" y="121929"/>
                  </a:lnTo>
                  <a:lnTo>
                    <a:pt x="3060743" y="149985"/>
                  </a:lnTo>
                  <a:lnTo>
                    <a:pt x="3114875" y="181097"/>
                  </a:lnTo>
                  <a:lnTo>
                    <a:pt x="3574916" y="504845"/>
                  </a:lnTo>
                  <a:lnTo>
                    <a:pt x="3827392" y="751436"/>
                  </a:lnTo>
                  <a:lnTo>
                    <a:pt x="3933788" y="908477"/>
                  </a:lnTo>
                  <a:lnTo>
                    <a:pt x="3955590" y="963578"/>
                  </a:lnTo>
                  <a:lnTo>
                    <a:pt x="3978119" y="1016104"/>
                  </a:lnTo>
                  <a:lnTo>
                    <a:pt x="3999542" y="1068660"/>
                  </a:lnTo>
                  <a:lnTo>
                    <a:pt x="4019867" y="1121230"/>
                  </a:lnTo>
                  <a:lnTo>
                    <a:pt x="4039100" y="1173800"/>
                  </a:lnTo>
                  <a:lnTo>
                    <a:pt x="4057251" y="1226352"/>
                  </a:lnTo>
                  <a:lnTo>
                    <a:pt x="4074327" y="1278873"/>
                  </a:lnTo>
                  <a:lnTo>
                    <a:pt x="4090336" y="1331345"/>
                  </a:lnTo>
                  <a:lnTo>
                    <a:pt x="4105287" y="1383755"/>
                  </a:lnTo>
                  <a:lnTo>
                    <a:pt x="4119187" y="1436086"/>
                  </a:lnTo>
                  <a:lnTo>
                    <a:pt x="4132044" y="1488322"/>
                  </a:lnTo>
                  <a:lnTo>
                    <a:pt x="4143866" y="1540448"/>
                  </a:lnTo>
                  <a:lnTo>
                    <a:pt x="4154662" y="1592449"/>
                  </a:lnTo>
                  <a:lnTo>
                    <a:pt x="4164439" y="1644308"/>
                  </a:lnTo>
                  <a:lnTo>
                    <a:pt x="4173206" y="1696011"/>
                  </a:lnTo>
                  <a:lnTo>
                    <a:pt x="4180970" y="1747542"/>
                  </a:lnTo>
                  <a:lnTo>
                    <a:pt x="4187739" y="1798885"/>
                  </a:lnTo>
                  <a:lnTo>
                    <a:pt x="4193522" y="1850025"/>
                  </a:lnTo>
                  <a:lnTo>
                    <a:pt x="4198326" y="1900946"/>
                  </a:lnTo>
                  <a:lnTo>
                    <a:pt x="4202159" y="1951633"/>
                  </a:lnTo>
                  <a:lnTo>
                    <a:pt x="4205030" y="2002069"/>
                  </a:lnTo>
                  <a:lnTo>
                    <a:pt x="4206947" y="2052241"/>
                  </a:lnTo>
                  <a:lnTo>
                    <a:pt x="4207917" y="2102131"/>
                  </a:lnTo>
                  <a:lnTo>
                    <a:pt x="4207948" y="2151724"/>
                  </a:lnTo>
                  <a:lnTo>
                    <a:pt x="4207049" y="2201005"/>
                  </a:lnTo>
                  <a:lnTo>
                    <a:pt x="4205228" y="2249959"/>
                  </a:lnTo>
                  <a:lnTo>
                    <a:pt x="4202492" y="2298569"/>
                  </a:lnTo>
                  <a:lnTo>
                    <a:pt x="4198849" y="2346821"/>
                  </a:lnTo>
                  <a:lnTo>
                    <a:pt x="4194308" y="2394698"/>
                  </a:lnTo>
                  <a:lnTo>
                    <a:pt x="4188877" y="2442185"/>
                  </a:lnTo>
                  <a:lnTo>
                    <a:pt x="4182563" y="2489267"/>
                  </a:lnTo>
                  <a:lnTo>
                    <a:pt x="4175375" y="2535928"/>
                  </a:lnTo>
                  <a:lnTo>
                    <a:pt x="4167320" y="2582152"/>
                  </a:lnTo>
                  <a:lnTo>
                    <a:pt x="4158407" y="2627924"/>
                  </a:lnTo>
                  <a:lnTo>
                    <a:pt x="4148644" y="2673228"/>
                  </a:lnTo>
                  <a:lnTo>
                    <a:pt x="4138038" y="2718049"/>
                  </a:lnTo>
                  <a:lnTo>
                    <a:pt x="4126598" y="2762371"/>
                  </a:lnTo>
                  <a:lnTo>
                    <a:pt x="4114332" y="2806179"/>
                  </a:lnTo>
                  <a:lnTo>
                    <a:pt x="4101247" y="2849457"/>
                  </a:lnTo>
                  <a:lnTo>
                    <a:pt x="4087352" y="2892189"/>
                  </a:lnTo>
                  <a:lnTo>
                    <a:pt x="4072655" y="2934360"/>
                  </a:lnTo>
                  <a:lnTo>
                    <a:pt x="4057163" y="2975955"/>
                  </a:lnTo>
                  <a:lnTo>
                    <a:pt x="4040885" y="3016958"/>
                  </a:lnTo>
                  <a:lnTo>
                    <a:pt x="4023829" y="3057353"/>
                  </a:lnTo>
                  <a:lnTo>
                    <a:pt x="4006003" y="3097125"/>
                  </a:lnTo>
                  <a:lnTo>
                    <a:pt x="3987414" y="3136258"/>
                  </a:lnTo>
                  <a:lnTo>
                    <a:pt x="3968072" y="3174736"/>
                  </a:lnTo>
                  <a:lnTo>
                    <a:pt x="3947983" y="3212545"/>
                  </a:lnTo>
                  <a:lnTo>
                    <a:pt x="3927156" y="3249668"/>
                  </a:lnTo>
                  <a:lnTo>
                    <a:pt x="3905598" y="3286090"/>
                  </a:lnTo>
                  <a:lnTo>
                    <a:pt x="3883319" y="3321796"/>
                  </a:lnTo>
                  <a:lnTo>
                    <a:pt x="3860325" y="3356770"/>
                  </a:lnTo>
                  <a:lnTo>
                    <a:pt x="3836625" y="3390996"/>
                  </a:lnTo>
                  <a:lnTo>
                    <a:pt x="3812228" y="3424458"/>
                  </a:lnTo>
                  <a:lnTo>
                    <a:pt x="3787140" y="3457142"/>
                  </a:lnTo>
                  <a:lnTo>
                    <a:pt x="3761369" y="3489032"/>
                  </a:lnTo>
                  <a:lnTo>
                    <a:pt x="3734925" y="3520111"/>
                  </a:lnTo>
                  <a:lnTo>
                    <a:pt x="3707815" y="3550365"/>
                  </a:lnTo>
                  <a:lnTo>
                    <a:pt x="3680047" y="3579779"/>
                  </a:lnTo>
                  <a:lnTo>
                    <a:pt x="3645919" y="3614375"/>
                  </a:lnTo>
                  <a:lnTo>
                    <a:pt x="3609416" y="3650114"/>
                  </a:lnTo>
                  <a:lnTo>
                    <a:pt x="3570599" y="3686815"/>
                  </a:lnTo>
                  <a:lnTo>
                    <a:pt x="3529531" y="3724299"/>
                  </a:lnTo>
                  <a:lnTo>
                    <a:pt x="3486275" y="3762384"/>
                  </a:lnTo>
                  <a:lnTo>
                    <a:pt x="3440893" y="3800891"/>
                  </a:lnTo>
                  <a:lnTo>
                    <a:pt x="3393446" y="3839639"/>
                  </a:lnTo>
                  <a:lnTo>
                    <a:pt x="3343998" y="3878449"/>
                  </a:lnTo>
                  <a:lnTo>
                    <a:pt x="3292611" y="3917140"/>
                  </a:lnTo>
                  <a:lnTo>
                    <a:pt x="3239347" y="3955531"/>
                  </a:lnTo>
                  <a:lnTo>
                    <a:pt x="3184268" y="3993444"/>
                  </a:lnTo>
                  <a:lnTo>
                    <a:pt x="3127438" y="4030696"/>
                  </a:lnTo>
                  <a:lnTo>
                    <a:pt x="3068917" y="4067109"/>
                  </a:lnTo>
                  <a:lnTo>
                    <a:pt x="3008770" y="4102502"/>
                  </a:lnTo>
                  <a:lnTo>
                    <a:pt x="2947057" y="4136695"/>
                  </a:lnTo>
                  <a:lnTo>
                    <a:pt x="2883842" y="4169507"/>
                  </a:lnTo>
                  <a:lnTo>
                    <a:pt x="2819186" y="4200759"/>
                  </a:lnTo>
                  <a:lnTo>
                    <a:pt x="2753152" y="4230270"/>
                  </a:lnTo>
                  <a:lnTo>
                    <a:pt x="2685803" y="4257860"/>
                  </a:lnTo>
                  <a:lnTo>
                    <a:pt x="2617201" y="4283349"/>
                  </a:lnTo>
                  <a:lnTo>
                    <a:pt x="2547408" y="4306557"/>
                  </a:lnTo>
                  <a:lnTo>
                    <a:pt x="2476486" y="4327303"/>
                  </a:lnTo>
                  <a:lnTo>
                    <a:pt x="2404498" y="4345407"/>
                  </a:lnTo>
                  <a:lnTo>
                    <a:pt x="2331507" y="4360689"/>
                  </a:lnTo>
                  <a:lnTo>
                    <a:pt x="2257574" y="4372969"/>
                  </a:lnTo>
                  <a:lnTo>
                    <a:pt x="2182762" y="4382066"/>
                  </a:lnTo>
                  <a:lnTo>
                    <a:pt x="2107134" y="4387801"/>
                  </a:lnTo>
                  <a:lnTo>
                    <a:pt x="2069033" y="4389351"/>
                  </a:lnTo>
                  <a:lnTo>
                    <a:pt x="2030751" y="4389993"/>
                  </a:lnTo>
                  <a:close/>
                </a:path>
              </a:pathLst>
            </a:custGeom>
            <a:solidFill>
              <a:srgbClr val="FFCC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72128" y="3346157"/>
              <a:ext cx="14616430" cy="4719955"/>
            </a:xfrm>
            <a:custGeom>
              <a:avLst/>
              <a:gdLst/>
              <a:ahLst/>
              <a:cxnLst/>
              <a:rect l="l" t="t" r="r" b="b"/>
              <a:pathLst>
                <a:path w="14616430" h="4719955">
                  <a:moveTo>
                    <a:pt x="3515588" y="2854007"/>
                  </a:moveTo>
                  <a:lnTo>
                    <a:pt x="3515410" y="2804058"/>
                  </a:lnTo>
                  <a:lnTo>
                    <a:pt x="3514102" y="2753753"/>
                  </a:lnTo>
                  <a:lnTo>
                    <a:pt x="3511626" y="2703106"/>
                  </a:lnTo>
                  <a:lnTo>
                    <a:pt x="3507981" y="2652153"/>
                  </a:lnTo>
                  <a:lnTo>
                    <a:pt x="3503142" y="2600909"/>
                  </a:lnTo>
                  <a:lnTo>
                    <a:pt x="3497122" y="2549398"/>
                  </a:lnTo>
                  <a:lnTo>
                    <a:pt x="3489896" y="2497658"/>
                  </a:lnTo>
                  <a:lnTo>
                    <a:pt x="3481451" y="2445689"/>
                  </a:lnTo>
                  <a:lnTo>
                    <a:pt x="3471761" y="2393531"/>
                  </a:lnTo>
                  <a:lnTo>
                    <a:pt x="3460851" y="2341194"/>
                  </a:lnTo>
                  <a:lnTo>
                    <a:pt x="3448672" y="2288705"/>
                  </a:lnTo>
                  <a:lnTo>
                    <a:pt x="3435235" y="2236089"/>
                  </a:lnTo>
                  <a:lnTo>
                    <a:pt x="3420516" y="2183371"/>
                  </a:lnTo>
                  <a:lnTo>
                    <a:pt x="3404514" y="2130577"/>
                  </a:lnTo>
                  <a:lnTo>
                    <a:pt x="3387204" y="2077720"/>
                  </a:lnTo>
                  <a:lnTo>
                    <a:pt x="3368586" y="2024824"/>
                  </a:lnTo>
                  <a:lnTo>
                    <a:pt x="3348647" y="1971916"/>
                  </a:lnTo>
                  <a:lnTo>
                    <a:pt x="3327362" y="1919020"/>
                  </a:lnTo>
                  <a:lnTo>
                    <a:pt x="3304743" y="1866150"/>
                  </a:lnTo>
                  <a:lnTo>
                    <a:pt x="3286518" y="1820265"/>
                  </a:lnTo>
                  <a:lnTo>
                    <a:pt x="3197631" y="1689468"/>
                  </a:lnTo>
                  <a:lnTo>
                    <a:pt x="2986709" y="1484083"/>
                  </a:lnTo>
                  <a:lnTo>
                    <a:pt x="2602357" y="1214450"/>
                  </a:lnTo>
                  <a:lnTo>
                    <a:pt x="2547759" y="1183576"/>
                  </a:lnTo>
                  <a:lnTo>
                    <a:pt x="2491067" y="1156385"/>
                  </a:lnTo>
                  <a:lnTo>
                    <a:pt x="2432418" y="1132801"/>
                  </a:lnTo>
                  <a:lnTo>
                    <a:pt x="2371966" y="1112774"/>
                  </a:lnTo>
                  <a:lnTo>
                    <a:pt x="2309838" y="1096251"/>
                  </a:lnTo>
                  <a:lnTo>
                    <a:pt x="2246160" y="1083170"/>
                  </a:lnTo>
                  <a:lnTo>
                    <a:pt x="2181098" y="1073467"/>
                  </a:lnTo>
                  <a:lnTo>
                    <a:pt x="2114766" y="1067079"/>
                  </a:lnTo>
                  <a:lnTo>
                    <a:pt x="2047303" y="1063955"/>
                  </a:lnTo>
                  <a:lnTo>
                    <a:pt x="2013191" y="1063599"/>
                  </a:lnTo>
                  <a:lnTo>
                    <a:pt x="1978850" y="1064044"/>
                  </a:lnTo>
                  <a:lnTo>
                    <a:pt x="1909546" y="1067269"/>
                  </a:lnTo>
                  <a:lnTo>
                    <a:pt x="1839531" y="1073569"/>
                  </a:lnTo>
                  <a:lnTo>
                    <a:pt x="1768932" y="1082903"/>
                  </a:lnTo>
                  <a:lnTo>
                    <a:pt x="1697888" y="1095209"/>
                  </a:lnTo>
                  <a:lnTo>
                    <a:pt x="1626552" y="1110411"/>
                  </a:lnTo>
                  <a:lnTo>
                    <a:pt x="1555051" y="1128471"/>
                  </a:lnTo>
                  <a:lnTo>
                    <a:pt x="1483512" y="1149311"/>
                  </a:lnTo>
                  <a:lnTo>
                    <a:pt x="1412087" y="1172895"/>
                  </a:lnTo>
                  <a:lnTo>
                    <a:pt x="1340904" y="1199134"/>
                  </a:lnTo>
                  <a:lnTo>
                    <a:pt x="1305445" y="1213243"/>
                  </a:lnTo>
                  <a:lnTo>
                    <a:pt x="1270101" y="1227988"/>
                  </a:lnTo>
                  <a:lnTo>
                    <a:pt x="1234897" y="1243380"/>
                  </a:lnTo>
                  <a:lnTo>
                    <a:pt x="1199832" y="1259408"/>
                  </a:lnTo>
                  <a:lnTo>
                    <a:pt x="1164932" y="1276045"/>
                  </a:lnTo>
                  <a:lnTo>
                    <a:pt x="1130211" y="1293304"/>
                  </a:lnTo>
                  <a:lnTo>
                    <a:pt x="1095692" y="1311173"/>
                  </a:lnTo>
                  <a:lnTo>
                    <a:pt x="1061389" y="1329651"/>
                  </a:lnTo>
                  <a:lnTo>
                    <a:pt x="1027315" y="1348714"/>
                  </a:lnTo>
                  <a:lnTo>
                    <a:pt x="993495" y="1368361"/>
                  </a:lnTo>
                  <a:lnTo>
                    <a:pt x="959942" y="1388592"/>
                  </a:lnTo>
                  <a:lnTo>
                    <a:pt x="926668" y="1409395"/>
                  </a:lnTo>
                  <a:lnTo>
                    <a:pt x="893699" y="1430756"/>
                  </a:lnTo>
                  <a:lnTo>
                    <a:pt x="861060" y="1452689"/>
                  </a:lnTo>
                  <a:lnTo>
                    <a:pt x="828738" y="1475155"/>
                  </a:lnTo>
                  <a:lnTo>
                    <a:pt x="796785" y="1498168"/>
                  </a:lnTo>
                  <a:lnTo>
                    <a:pt x="765187" y="1521726"/>
                  </a:lnTo>
                  <a:lnTo>
                    <a:pt x="733983" y="1545793"/>
                  </a:lnTo>
                  <a:lnTo>
                    <a:pt x="703186" y="1570393"/>
                  </a:lnTo>
                  <a:lnTo>
                    <a:pt x="672820" y="1595501"/>
                  </a:lnTo>
                  <a:lnTo>
                    <a:pt x="642874" y="1621116"/>
                  </a:lnTo>
                  <a:lnTo>
                    <a:pt x="613397" y="1647228"/>
                  </a:lnTo>
                  <a:lnTo>
                    <a:pt x="584390" y="1673834"/>
                  </a:lnTo>
                  <a:lnTo>
                    <a:pt x="555866" y="1700923"/>
                  </a:lnTo>
                  <a:lnTo>
                    <a:pt x="527862" y="1728482"/>
                  </a:lnTo>
                  <a:lnTo>
                    <a:pt x="500380" y="1756524"/>
                  </a:lnTo>
                  <a:lnTo>
                    <a:pt x="473430" y="1785010"/>
                  </a:lnTo>
                  <a:lnTo>
                    <a:pt x="447052" y="1813953"/>
                  </a:lnTo>
                  <a:lnTo>
                    <a:pt x="421246" y="1843354"/>
                  </a:lnTo>
                  <a:lnTo>
                    <a:pt x="396024" y="1873173"/>
                  </a:lnTo>
                  <a:lnTo>
                    <a:pt x="371424" y="1903437"/>
                  </a:lnTo>
                  <a:lnTo>
                    <a:pt x="347446" y="1934133"/>
                  </a:lnTo>
                  <a:lnTo>
                    <a:pt x="324116" y="1965236"/>
                  </a:lnTo>
                  <a:lnTo>
                    <a:pt x="301447" y="1996744"/>
                  </a:lnTo>
                  <a:lnTo>
                    <a:pt x="279450" y="2028659"/>
                  </a:lnTo>
                  <a:lnTo>
                    <a:pt x="258152" y="2060968"/>
                  </a:lnTo>
                  <a:lnTo>
                    <a:pt x="237578" y="2093658"/>
                  </a:lnTo>
                  <a:lnTo>
                    <a:pt x="217728" y="2126742"/>
                  </a:lnTo>
                  <a:lnTo>
                    <a:pt x="198628" y="2160193"/>
                  </a:lnTo>
                  <a:lnTo>
                    <a:pt x="180289" y="2194001"/>
                  </a:lnTo>
                  <a:lnTo>
                    <a:pt x="162725" y="2228177"/>
                  </a:lnTo>
                  <a:lnTo>
                    <a:pt x="145973" y="2262695"/>
                  </a:lnTo>
                  <a:lnTo>
                    <a:pt x="130035" y="2297557"/>
                  </a:lnTo>
                  <a:lnTo>
                    <a:pt x="114922" y="2332761"/>
                  </a:lnTo>
                  <a:lnTo>
                    <a:pt x="100660" y="2368283"/>
                  </a:lnTo>
                  <a:lnTo>
                    <a:pt x="87274" y="2404135"/>
                  </a:lnTo>
                  <a:lnTo>
                    <a:pt x="74777" y="2440292"/>
                  </a:lnTo>
                  <a:lnTo>
                    <a:pt x="63169" y="2476766"/>
                  </a:lnTo>
                  <a:lnTo>
                    <a:pt x="52489" y="2513533"/>
                  </a:lnTo>
                  <a:lnTo>
                    <a:pt x="42748" y="2550591"/>
                  </a:lnTo>
                  <a:lnTo>
                    <a:pt x="33947" y="2587929"/>
                  </a:lnTo>
                  <a:lnTo>
                    <a:pt x="26136" y="2625547"/>
                  </a:lnTo>
                  <a:lnTo>
                    <a:pt x="19291" y="2663431"/>
                  </a:lnTo>
                  <a:lnTo>
                    <a:pt x="13474" y="2701582"/>
                  </a:lnTo>
                  <a:lnTo>
                    <a:pt x="8661" y="2739987"/>
                  </a:lnTo>
                  <a:lnTo>
                    <a:pt x="4889" y="2778633"/>
                  </a:lnTo>
                  <a:lnTo>
                    <a:pt x="2184" y="2817520"/>
                  </a:lnTo>
                  <a:lnTo>
                    <a:pt x="546" y="2856649"/>
                  </a:lnTo>
                  <a:lnTo>
                    <a:pt x="0" y="2895993"/>
                  </a:lnTo>
                  <a:lnTo>
                    <a:pt x="558" y="2935554"/>
                  </a:lnTo>
                  <a:lnTo>
                    <a:pt x="2247" y="2975330"/>
                  </a:lnTo>
                  <a:lnTo>
                    <a:pt x="5080" y="3015310"/>
                  </a:lnTo>
                  <a:lnTo>
                    <a:pt x="9067" y="3055480"/>
                  </a:lnTo>
                  <a:lnTo>
                    <a:pt x="14236" y="3095828"/>
                  </a:lnTo>
                  <a:lnTo>
                    <a:pt x="20599" y="3136379"/>
                  </a:lnTo>
                  <a:lnTo>
                    <a:pt x="28168" y="3177082"/>
                  </a:lnTo>
                  <a:lnTo>
                    <a:pt x="36969" y="3217964"/>
                  </a:lnTo>
                  <a:lnTo>
                    <a:pt x="47015" y="3258997"/>
                  </a:lnTo>
                  <a:lnTo>
                    <a:pt x="58318" y="3300184"/>
                  </a:lnTo>
                  <a:lnTo>
                    <a:pt x="70904" y="3341522"/>
                  </a:lnTo>
                  <a:lnTo>
                    <a:pt x="84785" y="3382988"/>
                  </a:lnTo>
                  <a:lnTo>
                    <a:pt x="99987" y="3424580"/>
                  </a:lnTo>
                  <a:lnTo>
                    <a:pt x="116509" y="3466300"/>
                  </a:lnTo>
                  <a:lnTo>
                    <a:pt x="134378" y="3508133"/>
                  </a:lnTo>
                  <a:lnTo>
                    <a:pt x="153631" y="3550069"/>
                  </a:lnTo>
                  <a:lnTo>
                    <a:pt x="174244" y="3592106"/>
                  </a:lnTo>
                  <a:lnTo>
                    <a:pt x="196278" y="3634232"/>
                  </a:lnTo>
                  <a:lnTo>
                    <a:pt x="219710" y="3676446"/>
                  </a:lnTo>
                  <a:lnTo>
                    <a:pt x="244589" y="3718737"/>
                  </a:lnTo>
                  <a:lnTo>
                    <a:pt x="270916" y="3761092"/>
                  </a:lnTo>
                  <a:lnTo>
                    <a:pt x="309473" y="3820249"/>
                  </a:lnTo>
                  <a:lnTo>
                    <a:pt x="348221" y="3877170"/>
                  </a:lnTo>
                  <a:lnTo>
                    <a:pt x="387134" y="3931920"/>
                  </a:lnTo>
                  <a:lnTo>
                    <a:pt x="426199" y="3984510"/>
                  </a:lnTo>
                  <a:lnTo>
                    <a:pt x="465429" y="4034967"/>
                  </a:lnTo>
                  <a:lnTo>
                    <a:pt x="504786" y="4083342"/>
                  </a:lnTo>
                  <a:lnTo>
                    <a:pt x="544271" y="4129659"/>
                  </a:lnTo>
                  <a:lnTo>
                    <a:pt x="583869" y="4173944"/>
                  </a:lnTo>
                  <a:lnTo>
                    <a:pt x="623570" y="4216235"/>
                  </a:lnTo>
                  <a:lnTo>
                    <a:pt x="663371" y="4256557"/>
                  </a:lnTo>
                  <a:lnTo>
                    <a:pt x="703249" y="4294949"/>
                  </a:lnTo>
                  <a:lnTo>
                    <a:pt x="743204" y="4331449"/>
                  </a:lnTo>
                  <a:lnTo>
                    <a:pt x="783221" y="4366069"/>
                  </a:lnTo>
                  <a:lnTo>
                    <a:pt x="823277" y="4398861"/>
                  </a:lnTo>
                  <a:lnTo>
                    <a:pt x="863384" y="4429836"/>
                  </a:lnTo>
                  <a:lnTo>
                    <a:pt x="903503" y="4459046"/>
                  </a:lnTo>
                  <a:lnTo>
                    <a:pt x="943648" y="4486516"/>
                  </a:lnTo>
                  <a:lnTo>
                    <a:pt x="983792" y="4512284"/>
                  </a:lnTo>
                  <a:lnTo>
                    <a:pt x="1023937" y="4536364"/>
                  </a:lnTo>
                  <a:lnTo>
                    <a:pt x="1064056" y="4558792"/>
                  </a:lnTo>
                  <a:lnTo>
                    <a:pt x="1104163" y="4579620"/>
                  </a:lnTo>
                  <a:lnTo>
                    <a:pt x="1144219" y="4598860"/>
                  </a:lnTo>
                  <a:lnTo>
                    <a:pt x="1184224" y="4616551"/>
                  </a:lnTo>
                  <a:lnTo>
                    <a:pt x="1224165" y="4632718"/>
                  </a:lnTo>
                  <a:lnTo>
                    <a:pt x="1264043" y="4647400"/>
                  </a:lnTo>
                  <a:lnTo>
                    <a:pt x="1303832" y="4660633"/>
                  </a:lnTo>
                  <a:lnTo>
                    <a:pt x="1343520" y="4672444"/>
                  </a:lnTo>
                  <a:lnTo>
                    <a:pt x="1383106" y="4682858"/>
                  </a:lnTo>
                  <a:lnTo>
                    <a:pt x="1422577" y="4691913"/>
                  </a:lnTo>
                  <a:lnTo>
                    <a:pt x="1461922" y="4699647"/>
                  </a:lnTo>
                  <a:lnTo>
                    <a:pt x="1501140" y="4706074"/>
                  </a:lnTo>
                  <a:lnTo>
                    <a:pt x="1540192" y="4711255"/>
                  </a:lnTo>
                  <a:lnTo>
                    <a:pt x="1579079" y="4715192"/>
                  </a:lnTo>
                  <a:lnTo>
                    <a:pt x="1617814" y="4717923"/>
                  </a:lnTo>
                  <a:lnTo>
                    <a:pt x="1656346" y="4719498"/>
                  </a:lnTo>
                  <a:lnTo>
                    <a:pt x="1694700" y="4719929"/>
                  </a:lnTo>
                  <a:lnTo>
                    <a:pt x="1732838" y="4719256"/>
                  </a:lnTo>
                  <a:lnTo>
                    <a:pt x="1808467" y="4714735"/>
                  </a:lnTo>
                  <a:lnTo>
                    <a:pt x="1883130" y="4706175"/>
                  </a:lnTo>
                  <a:lnTo>
                    <a:pt x="1956765" y="4693831"/>
                  </a:lnTo>
                  <a:lnTo>
                    <a:pt x="2029256" y="4677956"/>
                  </a:lnTo>
                  <a:lnTo>
                    <a:pt x="2100541" y="4658817"/>
                  </a:lnTo>
                  <a:lnTo>
                    <a:pt x="2170519" y="4636655"/>
                  </a:lnTo>
                  <a:lnTo>
                    <a:pt x="2239099" y="4611738"/>
                  </a:lnTo>
                  <a:lnTo>
                    <a:pt x="2306193" y="4584306"/>
                  </a:lnTo>
                  <a:lnTo>
                    <a:pt x="2371725" y="4554626"/>
                  </a:lnTo>
                  <a:lnTo>
                    <a:pt x="2435580" y="4522940"/>
                  </a:lnTo>
                  <a:lnTo>
                    <a:pt x="2497709" y="4489513"/>
                  </a:lnTo>
                  <a:lnTo>
                    <a:pt x="2557983" y="4454601"/>
                  </a:lnTo>
                  <a:lnTo>
                    <a:pt x="2616339" y="4418457"/>
                  </a:lnTo>
                  <a:lnTo>
                    <a:pt x="2672677" y="4381322"/>
                  </a:lnTo>
                  <a:lnTo>
                    <a:pt x="2726918" y="4343476"/>
                  </a:lnTo>
                  <a:lnTo>
                    <a:pt x="2778963" y="4305147"/>
                  </a:lnTo>
                  <a:lnTo>
                    <a:pt x="2828734" y="4266616"/>
                  </a:lnTo>
                  <a:lnTo>
                    <a:pt x="2876131" y="4228109"/>
                  </a:lnTo>
                  <a:lnTo>
                    <a:pt x="2921076" y="4189907"/>
                  </a:lnTo>
                  <a:lnTo>
                    <a:pt x="2963481" y="4152252"/>
                  </a:lnTo>
                  <a:lnTo>
                    <a:pt x="3003245" y="4115397"/>
                  </a:lnTo>
                  <a:lnTo>
                    <a:pt x="3040291" y="4079595"/>
                  </a:lnTo>
                  <a:lnTo>
                    <a:pt x="3074530" y="4045115"/>
                  </a:lnTo>
                  <a:lnTo>
                    <a:pt x="3102495" y="4015422"/>
                  </a:lnTo>
                  <a:lnTo>
                    <a:pt x="3129661" y="3984726"/>
                  </a:lnTo>
                  <a:lnTo>
                    <a:pt x="3156000" y="3953014"/>
                  </a:lnTo>
                  <a:lnTo>
                    <a:pt x="3181515" y="3920337"/>
                  </a:lnTo>
                  <a:lnTo>
                    <a:pt x="3206191" y="3886708"/>
                  </a:lnTo>
                  <a:lnTo>
                    <a:pt x="3230003" y="3852151"/>
                  </a:lnTo>
                  <a:lnTo>
                    <a:pt x="3252965" y="3816693"/>
                  </a:lnTo>
                  <a:lnTo>
                    <a:pt x="3275050" y="3780358"/>
                  </a:lnTo>
                  <a:lnTo>
                    <a:pt x="3296247" y="3743160"/>
                  </a:lnTo>
                  <a:lnTo>
                    <a:pt x="3316541" y="3705123"/>
                  </a:lnTo>
                  <a:lnTo>
                    <a:pt x="3335921" y="3666274"/>
                  </a:lnTo>
                  <a:lnTo>
                    <a:pt x="3354387" y="3626637"/>
                  </a:lnTo>
                  <a:lnTo>
                    <a:pt x="3371913" y="3586226"/>
                  </a:lnTo>
                  <a:lnTo>
                    <a:pt x="3388487" y="3545078"/>
                  </a:lnTo>
                  <a:lnTo>
                    <a:pt x="3404108" y="3503206"/>
                  </a:lnTo>
                  <a:lnTo>
                    <a:pt x="3418763" y="3460635"/>
                  </a:lnTo>
                  <a:lnTo>
                    <a:pt x="3432429" y="3417379"/>
                  </a:lnTo>
                  <a:lnTo>
                    <a:pt x="3445103" y="3373488"/>
                  </a:lnTo>
                  <a:lnTo>
                    <a:pt x="3456775" y="3328949"/>
                  </a:lnTo>
                  <a:lnTo>
                    <a:pt x="3467430" y="3283813"/>
                  </a:lnTo>
                  <a:lnTo>
                    <a:pt x="3477056" y="3238093"/>
                  </a:lnTo>
                  <a:lnTo>
                    <a:pt x="3485642" y="3191802"/>
                  </a:lnTo>
                  <a:lnTo>
                    <a:pt x="3493173" y="3144990"/>
                  </a:lnTo>
                  <a:lnTo>
                    <a:pt x="3499637" y="3097644"/>
                  </a:lnTo>
                  <a:lnTo>
                    <a:pt x="3505022" y="3049816"/>
                  </a:lnTo>
                  <a:lnTo>
                    <a:pt x="3509327" y="3001518"/>
                  </a:lnTo>
                  <a:lnTo>
                    <a:pt x="3512528" y="2952762"/>
                  </a:lnTo>
                  <a:lnTo>
                    <a:pt x="3514623" y="2903588"/>
                  </a:lnTo>
                  <a:lnTo>
                    <a:pt x="3515588" y="2854007"/>
                  </a:lnTo>
                  <a:close/>
                </a:path>
                <a:path w="14616430" h="4719955">
                  <a:moveTo>
                    <a:pt x="11526838" y="2760802"/>
                  </a:moveTo>
                  <a:lnTo>
                    <a:pt x="11526660" y="2711462"/>
                  </a:lnTo>
                  <a:lnTo>
                    <a:pt x="11525364" y="2661780"/>
                  </a:lnTo>
                  <a:lnTo>
                    <a:pt x="11522926" y="2611767"/>
                  </a:lnTo>
                  <a:lnTo>
                    <a:pt x="11519319" y="2561437"/>
                  </a:lnTo>
                  <a:lnTo>
                    <a:pt x="11514557" y="2510828"/>
                  </a:lnTo>
                  <a:lnTo>
                    <a:pt x="11508613" y="2459964"/>
                  </a:lnTo>
                  <a:lnTo>
                    <a:pt x="11501476" y="2408859"/>
                  </a:lnTo>
                  <a:lnTo>
                    <a:pt x="11493132" y="2357526"/>
                  </a:lnTo>
                  <a:lnTo>
                    <a:pt x="11483581" y="2306015"/>
                  </a:lnTo>
                  <a:lnTo>
                    <a:pt x="11472812" y="2254326"/>
                  </a:lnTo>
                  <a:lnTo>
                    <a:pt x="11460798" y="2202484"/>
                  </a:lnTo>
                  <a:lnTo>
                    <a:pt x="11447526" y="2150529"/>
                  </a:lnTo>
                  <a:lnTo>
                    <a:pt x="11433010" y="2098459"/>
                  </a:lnTo>
                  <a:lnTo>
                    <a:pt x="11417211" y="2046312"/>
                  </a:lnTo>
                  <a:lnTo>
                    <a:pt x="11400130" y="1994103"/>
                  </a:lnTo>
                  <a:lnTo>
                    <a:pt x="11381753" y="1941868"/>
                  </a:lnTo>
                  <a:lnTo>
                    <a:pt x="11362068" y="1889620"/>
                  </a:lnTo>
                  <a:lnTo>
                    <a:pt x="11341075" y="1837372"/>
                  </a:lnTo>
                  <a:lnTo>
                    <a:pt x="11318735" y="1785162"/>
                  </a:lnTo>
                  <a:lnTo>
                    <a:pt x="11300765" y="1739836"/>
                  </a:lnTo>
                  <a:lnTo>
                    <a:pt x="11213033" y="1610664"/>
                  </a:lnTo>
                  <a:lnTo>
                    <a:pt x="11004868" y="1407820"/>
                  </a:lnTo>
                  <a:lnTo>
                    <a:pt x="10625544" y="1141514"/>
                  </a:lnTo>
                  <a:lnTo>
                    <a:pt x="10571188" y="1110780"/>
                  </a:lnTo>
                  <a:lnTo>
                    <a:pt x="10514736" y="1083741"/>
                  </a:lnTo>
                  <a:lnTo>
                    <a:pt x="10456329" y="1060323"/>
                  </a:lnTo>
                  <a:lnTo>
                    <a:pt x="10396093" y="1040485"/>
                  </a:lnTo>
                  <a:lnTo>
                    <a:pt x="10334193" y="1024166"/>
                  </a:lnTo>
                  <a:lnTo>
                    <a:pt x="10270757" y="1011288"/>
                  </a:lnTo>
                  <a:lnTo>
                    <a:pt x="10205910" y="1001814"/>
                  </a:lnTo>
                  <a:lnTo>
                    <a:pt x="10139807" y="995667"/>
                  </a:lnTo>
                  <a:lnTo>
                    <a:pt x="10072586" y="992784"/>
                  </a:lnTo>
                  <a:lnTo>
                    <a:pt x="10038588" y="992555"/>
                  </a:lnTo>
                  <a:lnTo>
                    <a:pt x="10004374" y="993127"/>
                  </a:lnTo>
                  <a:lnTo>
                    <a:pt x="9935324" y="996607"/>
                  </a:lnTo>
                  <a:lnTo>
                    <a:pt x="9865563" y="1003198"/>
                  </a:lnTo>
                  <a:lnTo>
                    <a:pt x="9795243" y="1012812"/>
                  </a:lnTo>
                  <a:lnTo>
                    <a:pt x="9724492" y="1025398"/>
                  </a:lnTo>
                  <a:lnTo>
                    <a:pt x="9653460" y="1040904"/>
                  </a:lnTo>
                  <a:lnTo>
                    <a:pt x="9582277" y="1059256"/>
                  </a:lnTo>
                  <a:lnTo>
                    <a:pt x="9511081" y="1080401"/>
                  </a:lnTo>
                  <a:lnTo>
                    <a:pt x="9440012" y="1104290"/>
                  </a:lnTo>
                  <a:lnTo>
                    <a:pt x="9369209" y="1130846"/>
                  </a:lnTo>
                  <a:lnTo>
                    <a:pt x="9298826" y="1160018"/>
                  </a:lnTo>
                  <a:lnTo>
                    <a:pt x="9263824" y="1175562"/>
                  </a:lnTo>
                  <a:lnTo>
                    <a:pt x="9228976" y="1191742"/>
                  </a:lnTo>
                  <a:lnTo>
                    <a:pt x="9194305" y="1208544"/>
                  </a:lnTo>
                  <a:lnTo>
                    <a:pt x="9159811" y="1225969"/>
                  </a:lnTo>
                  <a:lnTo>
                    <a:pt x="9125534" y="1243990"/>
                  </a:lnTo>
                  <a:lnTo>
                    <a:pt x="9091473" y="1262621"/>
                  </a:lnTo>
                  <a:lnTo>
                    <a:pt x="9057665" y="1281849"/>
                  </a:lnTo>
                  <a:lnTo>
                    <a:pt x="9024099" y="1301661"/>
                  </a:lnTo>
                  <a:lnTo>
                    <a:pt x="8990825" y="1322044"/>
                  </a:lnTo>
                  <a:lnTo>
                    <a:pt x="8957831" y="1342999"/>
                  </a:lnTo>
                  <a:lnTo>
                    <a:pt x="8925154" y="1364526"/>
                  </a:lnTo>
                  <a:lnTo>
                    <a:pt x="8892794" y="1386598"/>
                  </a:lnTo>
                  <a:lnTo>
                    <a:pt x="8860790" y="1409230"/>
                  </a:lnTo>
                  <a:lnTo>
                    <a:pt x="8829142" y="1432394"/>
                  </a:lnTo>
                  <a:lnTo>
                    <a:pt x="8797874" y="1456105"/>
                  </a:lnTo>
                  <a:lnTo>
                    <a:pt x="8767013" y="1480337"/>
                  </a:lnTo>
                  <a:lnTo>
                    <a:pt x="8736559" y="1505077"/>
                  </a:lnTo>
                  <a:lnTo>
                    <a:pt x="8706536" y="1530337"/>
                  </a:lnTo>
                  <a:lnTo>
                    <a:pt x="8676957" y="1556105"/>
                  </a:lnTo>
                  <a:lnTo>
                    <a:pt x="8647849" y="1582369"/>
                  </a:lnTo>
                  <a:lnTo>
                    <a:pt x="8619236" y="1609115"/>
                  </a:lnTo>
                  <a:lnTo>
                    <a:pt x="8591105" y="1636344"/>
                  </a:lnTo>
                  <a:lnTo>
                    <a:pt x="8563508" y="1664042"/>
                  </a:lnTo>
                  <a:lnTo>
                    <a:pt x="8536445" y="1692224"/>
                  </a:lnTo>
                  <a:lnTo>
                    <a:pt x="8509927" y="1720850"/>
                  </a:lnTo>
                  <a:lnTo>
                    <a:pt x="8483981" y="1749933"/>
                  </a:lnTo>
                  <a:lnTo>
                    <a:pt x="8458632" y="1779460"/>
                  </a:lnTo>
                  <a:lnTo>
                    <a:pt x="8433879" y="1809419"/>
                  </a:lnTo>
                  <a:lnTo>
                    <a:pt x="8409749" y="1839810"/>
                  </a:lnTo>
                  <a:lnTo>
                    <a:pt x="8386267" y="1870621"/>
                  </a:lnTo>
                  <a:lnTo>
                    <a:pt x="8363432" y="1901850"/>
                  </a:lnTo>
                  <a:lnTo>
                    <a:pt x="8341284" y="1933486"/>
                  </a:lnTo>
                  <a:lnTo>
                    <a:pt x="8319821" y="1965515"/>
                  </a:lnTo>
                  <a:lnTo>
                    <a:pt x="8299069" y="1997951"/>
                  </a:lnTo>
                  <a:lnTo>
                    <a:pt x="8279041" y="2030755"/>
                  </a:lnTo>
                  <a:lnTo>
                    <a:pt x="8259762" y="2063940"/>
                  </a:lnTo>
                  <a:lnTo>
                    <a:pt x="8241246" y="2097493"/>
                  </a:lnTo>
                  <a:lnTo>
                    <a:pt x="8223504" y="2131415"/>
                  </a:lnTo>
                  <a:lnTo>
                    <a:pt x="8206562" y="2165693"/>
                  </a:lnTo>
                  <a:lnTo>
                    <a:pt x="8190433" y="2200300"/>
                  </a:lnTo>
                  <a:lnTo>
                    <a:pt x="8175142" y="2235263"/>
                  </a:lnTo>
                  <a:lnTo>
                    <a:pt x="8160690" y="2270556"/>
                  </a:lnTo>
                  <a:lnTo>
                    <a:pt x="8147101" y="2306167"/>
                  </a:lnTo>
                  <a:lnTo>
                    <a:pt x="8134413" y="2342096"/>
                  </a:lnTo>
                  <a:lnTo>
                    <a:pt x="8122602" y="2378341"/>
                  </a:lnTo>
                  <a:lnTo>
                    <a:pt x="8111731" y="2414879"/>
                  </a:lnTo>
                  <a:lnTo>
                    <a:pt x="8101787" y="2451722"/>
                  </a:lnTo>
                  <a:lnTo>
                    <a:pt x="8092795" y="2488844"/>
                  </a:lnTo>
                  <a:lnTo>
                    <a:pt x="8084769" y="2526246"/>
                  </a:lnTo>
                  <a:lnTo>
                    <a:pt x="8077733" y="2563926"/>
                  </a:lnTo>
                  <a:lnTo>
                    <a:pt x="8071701" y="2601861"/>
                  </a:lnTo>
                  <a:lnTo>
                    <a:pt x="8066697" y="2640063"/>
                  </a:lnTo>
                  <a:lnTo>
                    <a:pt x="8062735" y="2678506"/>
                  </a:lnTo>
                  <a:lnTo>
                    <a:pt x="8059814" y="2717203"/>
                  </a:lnTo>
                  <a:lnTo>
                    <a:pt x="8057985" y="2756116"/>
                  </a:lnTo>
                  <a:lnTo>
                    <a:pt x="8057235" y="2795270"/>
                  </a:lnTo>
                  <a:lnTo>
                    <a:pt x="8057604" y="2834640"/>
                  </a:lnTo>
                  <a:lnTo>
                    <a:pt x="8059102" y="2874226"/>
                  </a:lnTo>
                  <a:lnTo>
                    <a:pt x="8061731" y="2914015"/>
                  </a:lnTo>
                  <a:lnTo>
                    <a:pt x="8065529" y="2953994"/>
                  </a:lnTo>
                  <a:lnTo>
                    <a:pt x="8070507" y="2994177"/>
                  </a:lnTo>
                  <a:lnTo>
                    <a:pt x="8076679" y="3034525"/>
                  </a:lnTo>
                  <a:lnTo>
                    <a:pt x="8084058" y="3075063"/>
                  </a:lnTo>
                  <a:lnTo>
                    <a:pt x="8092681" y="3115754"/>
                  </a:lnTo>
                  <a:lnTo>
                    <a:pt x="8102536" y="3156623"/>
                  </a:lnTo>
                  <a:lnTo>
                    <a:pt x="8113674" y="3197631"/>
                  </a:lnTo>
                  <a:lnTo>
                    <a:pt x="8126082" y="3238792"/>
                  </a:lnTo>
                  <a:lnTo>
                    <a:pt x="8139798" y="3280079"/>
                  </a:lnTo>
                  <a:lnTo>
                    <a:pt x="8154822" y="3321507"/>
                  </a:lnTo>
                  <a:lnTo>
                    <a:pt x="8171193" y="3363049"/>
                  </a:lnTo>
                  <a:lnTo>
                    <a:pt x="8188909" y="3404705"/>
                  </a:lnTo>
                  <a:lnTo>
                    <a:pt x="8207997" y="3446475"/>
                  </a:lnTo>
                  <a:lnTo>
                    <a:pt x="8228470" y="3488347"/>
                  </a:lnTo>
                  <a:lnTo>
                    <a:pt x="8250352" y="3530308"/>
                  </a:lnTo>
                  <a:lnTo>
                    <a:pt x="8273656" y="3572357"/>
                  </a:lnTo>
                  <a:lnTo>
                    <a:pt x="8298396" y="3614470"/>
                  </a:lnTo>
                  <a:lnTo>
                    <a:pt x="8324596" y="3656673"/>
                  </a:lnTo>
                  <a:lnTo>
                    <a:pt x="8363115" y="3715791"/>
                  </a:lnTo>
                  <a:lnTo>
                    <a:pt x="8401812" y="3772662"/>
                  </a:lnTo>
                  <a:lnTo>
                    <a:pt x="8440699" y="3827310"/>
                  </a:lnTo>
                  <a:lnTo>
                    <a:pt x="8479739" y="3879799"/>
                  </a:lnTo>
                  <a:lnTo>
                    <a:pt x="8518919" y="3930129"/>
                  </a:lnTo>
                  <a:lnTo>
                    <a:pt x="8558251" y="3978351"/>
                  </a:lnTo>
                  <a:lnTo>
                    <a:pt x="8597697" y="4024477"/>
                  </a:lnTo>
                  <a:lnTo>
                    <a:pt x="8637270" y="4068572"/>
                  </a:lnTo>
                  <a:lnTo>
                    <a:pt x="8676945" y="4110647"/>
                  </a:lnTo>
                  <a:lnTo>
                    <a:pt x="8716708" y="4150728"/>
                  </a:lnTo>
                  <a:lnTo>
                    <a:pt x="8756561" y="4188866"/>
                  </a:lnTo>
                  <a:lnTo>
                    <a:pt x="8796477" y="4225087"/>
                  </a:lnTo>
                  <a:lnTo>
                    <a:pt x="8836457" y="4259415"/>
                  </a:lnTo>
                  <a:lnTo>
                    <a:pt x="8876487" y="4291889"/>
                  </a:lnTo>
                  <a:lnTo>
                    <a:pt x="8916556" y="4322546"/>
                  </a:lnTo>
                  <a:lnTo>
                    <a:pt x="8956637" y="4351413"/>
                  </a:lnTo>
                  <a:lnTo>
                    <a:pt x="8996743" y="4378528"/>
                  </a:lnTo>
                  <a:lnTo>
                    <a:pt x="9036850" y="4403928"/>
                  </a:lnTo>
                  <a:lnTo>
                    <a:pt x="9076944" y="4427626"/>
                  </a:lnTo>
                  <a:lnTo>
                    <a:pt x="9117025" y="4449661"/>
                  </a:lnTo>
                  <a:lnTo>
                    <a:pt x="9157068" y="4470082"/>
                  </a:lnTo>
                  <a:lnTo>
                    <a:pt x="9197073" y="4488904"/>
                  </a:lnTo>
                  <a:lnTo>
                    <a:pt x="9237015" y="4506176"/>
                  </a:lnTo>
                  <a:lnTo>
                    <a:pt x="9276905" y="4521911"/>
                  </a:lnTo>
                  <a:lnTo>
                    <a:pt x="9316707" y="4536148"/>
                  </a:lnTo>
                  <a:lnTo>
                    <a:pt x="9356433" y="4548937"/>
                  </a:lnTo>
                  <a:lnTo>
                    <a:pt x="9396044" y="4560278"/>
                  </a:lnTo>
                  <a:lnTo>
                    <a:pt x="9435554" y="4570234"/>
                  </a:lnTo>
                  <a:lnTo>
                    <a:pt x="9474949" y="4578820"/>
                  </a:lnTo>
                  <a:lnTo>
                    <a:pt x="9514205" y="4586084"/>
                  </a:lnTo>
                  <a:lnTo>
                    <a:pt x="9553308" y="4592040"/>
                  </a:lnTo>
                  <a:lnTo>
                    <a:pt x="9592272" y="4596727"/>
                  </a:lnTo>
                  <a:lnTo>
                    <a:pt x="9631058" y="4600194"/>
                  </a:lnTo>
                  <a:lnTo>
                    <a:pt x="9669666" y="4602454"/>
                  </a:lnTo>
                  <a:lnTo>
                    <a:pt x="9708083" y="4603534"/>
                  </a:lnTo>
                  <a:lnTo>
                    <a:pt x="9746310" y="4603483"/>
                  </a:lnTo>
                  <a:lnTo>
                    <a:pt x="9822091" y="4600118"/>
                  </a:lnTo>
                  <a:lnTo>
                    <a:pt x="9896945" y="4592586"/>
                  </a:lnTo>
                  <a:lnTo>
                    <a:pt x="9970770" y="4581169"/>
                  </a:lnTo>
                  <a:lnTo>
                    <a:pt x="10043465" y="4566120"/>
                  </a:lnTo>
                  <a:lnTo>
                    <a:pt x="10114953" y="4547705"/>
                  </a:lnTo>
                  <a:lnTo>
                    <a:pt x="10185146" y="4526165"/>
                  </a:lnTo>
                  <a:lnTo>
                    <a:pt x="10253942" y="4501794"/>
                  </a:lnTo>
                  <a:lnTo>
                    <a:pt x="10321252" y="4474832"/>
                  </a:lnTo>
                  <a:lnTo>
                    <a:pt x="10387000" y="4445533"/>
                  </a:lnTo>
                  <a:lnTo>
                    <a:pt x="10451071" y="4414177"/>
                  </a:lnTo>
                  <a:lnTo>
                    <a:pt x="10513403" y="4381004"/>
                  </a:lnTo>
                  <a:lnTo>
                    <a:pt x="10573880" y="4346295"/>
                  </a:lnTo>
                  <a:lnTo>
                    <a:pt x="10632427" y="4310304"/>
                  </a:lnTo>
                  <a:lnTo>
                    <a:pt x="10688942" y="4273296"/>
                  </a:lnTo>
                  <a:lnTo>
                    <a:pt x="10743349" y="4235513"/>
                  </a:lnTo>
                  <a:lnTo>
                    <a:pt x="10795546" y="4197235"/>
                  </a:lnTo>
                  <a:lnTo>
                    <a:pt x="10845444" y="4158716"/>
                  </a:lnTo>
                  <a:lnTo>
                    <a:pt x="10892955" y="4120223"/>
                  </a:lnTo>
                  <a:lnTo>
                    <a:pt x="10937989" y="4082008"/>
                  </a:lnTo>
                  <a:lnTo>
                    <a:pt x="10980458" y="4044340"/>
                  </a:lnTo>
                  <a:lnTo>
                    <a:pt x="11020273" y="4007459"/>
                  </a:lnTo>
                  <a:lnTo>
                    <a:pt x="11057331" y="3971658"/>
                  </a:lnTo>
                  <a:lnTo>
                    <a:pt x="11091545" y="3937177"/>
                  </a:lnTo>
                  <a:lnTo>
                    <a:pt x="11119142" y="3907853"/>
                  </a:lnTo>
                  <a:lnTo>
                    <a:pt x="11145952" y="3877526"/>
                  </a:lnTo>
                  <a:lnTo>
                    <a:pt x="11171949" y="3846220"/>
                  </a:lnTo>
                  <a:lnTo>
                    <a:pt x="11197133" y="3813937"/>
                  </a:lnTo>
                  <a:lnTo>
                    <a:pt x="11221479" y="3780726"/>
                  </a:lnTo>
                  <a:lnTo>
                    <a:pt x="11244986" y="3746601"/>
                  </a:lnTo>
                  <a:lnTo>
                    <a:pt x="11267643" y="3711587"/>
                  </a:lnTo>
                  <a:lnTo>
                    <a:pt x="11289436" y="3675684"/>
                  </a:lnTo>
                  <a:lnTo>
                    <a:pt x="11310353" y="3638956"/>
                  </a:lnTo>
                  <a:lnTo>
                    <a:pt x="11330381" y="3601389"/>
                  </a:lnTo>
                  <a:lnTo>
                    <a:pt x="11349520" y="3563010"/>
                  </a:lnTo>
                  <a:lnTo>
                    <a:pt x="11367732" y="3523869"/>
                  </a:lnTo>
                  <a:lnTo>
                    <a:pt x="11385029" y="3483965"/>
                  </a:lnTo>
                  <a:lnTo>
                    <a:pt x="11401400" y="3443313"/>
                  </a:lnTo>
                  <a:lnTo>
                    <a:pt x="11416817" y="3401961"/>
                  </a:lnTo>
                  <a:lnTo>
                    <a:pt x="11431270" y="3359924"/>
                  </a:lnTo>
                  <a:lnTo>
                    <a:pt x="11444770" y="3317202"/>
                  </a:lnTo>
                  <a:lnTo>
                    <a:pt x="11457280" y="3273844"/>
                  </a:lnTo>
                  <a:lnTo>
                    <a:pt x="11468799" y="3229864"/>
                  </a:lnTo>
                  <a:lnTo>
                    <a:pt x="11479314" y="3185287"/>
                  </a:lnTo>
                  <a:lnTo>
                    <a:pt x="11488814" y="3140138"/>
                  </a:lnTo>
                  <a:lnTo>
                    <a:pt x="11497285" y="3094418"/>
                  </a:lnTo>
                  <a:lnTo>
                    <a:pt x="11504714" y="3048177"/>
                  </a:lnTo>
                  <a:lnTo>
                    <a:pt x="11511090" y="3001429"/>
                  </a:lnTo>
                  <a:lnTo>
                    <a:pt x="11516411" y="2954185"/>
                  </a:lnTo>
                  <a:lnTo>
                    <a:pt x="11520653" y="2906484"/>
                  </a:lnTo>
                  <a:lnTo>
                    <a:pt x="11523815" y="2858338"/>
                  </a:lnTo>
                  <a:lnTo>
                    <a:pt x="11525872" y="2809760"/>
                  </a:lnTo>
                  <a:lnTo>
                    <a:pt x="11526838" y="2760802"/>
                  </a:lnTo>
                  <a:close/>
                </a:path>
                <a:path w="14616430" h="4719955">
                  <a:moveTo>
                    <a:pt x="14615859" y="614946"/>
                  </a:moveTo>
                  <a:lnTo>
                    <a:pt x="14401813" y="398411"/>
                  </a:lnTo>
                  <a:lnTo>
                    <a:pt x="14038872" y="142925"/>
                  </a:lnTo>
                  <a:lnTo>
                    <a:pt x="13984491" y="112204"/>
                  </a:lnTo>
                  <a:lnTo>
                    <a:pt x="13927925" y="85344"/>
                  </a:lnTo>
                  <a:lnTo>
                    <a:pt x="13869327" y="62293"/>
                  </a:lnTo>
                  <a:lnTo>
                    <a:pt x="13808863" y="42964"/>
                  </a:lnTo>
                  <a:lnTo>
                    <a:pt x="13746658" y="27305"/>
                  </a:lnTo>
                  <a:lnTo>
                    <a:pt x="13682891" y="15240"/>
                  </a:lnTo>
                  <a:lnTo>
                    <a:pt x="13617702" y="6705"/>
                  </a:lnTo>
                  <a:lnTo>
                    <a:pt x="13551230" y="1651"/>
                  </a:lnTo>
                  <a:lnTo>
                    <a:pt x="13483654" y="0"/>
                  </a:lnTo>
                  <a:lnTo>
                    <a:pt x="13449491" y="431"/>
                  </a:lnTo>
                  <a:lnTo>
                    <a:pt x="13380504" y="3759"/>
                  </a:lnTo>
                  <a:lnTo>
                    <a:pt x="13310794" y="10325"/>
                  </a:lnTo>
                  <a:lnTo>
                    <a:pt x="13240487" y="20066"/>
                  </a:lnTo>
                  <a:lnTo>
                    <a:pt x="13169735" y="32918"/>
                  </a:lnTo>
                  <a:lnTo>
                    <a:pt x="13098704" y="48818"/>
                  </a:lnTo>
                  <a:lnTo>
                    <a:pt x="13027546" y="67691"/>
                  </a:lnTo>
                  <a:lnTo>
                    <a:pt x="12956388" y="89484"/>
                  </a:lnTo>
                  <a:lnTo>
                    <a:pt x="12885420" y="114122"/>
                  </a:lnTo>
                  <a:lnTo>
                    <a:pt x="12814757" y="141541"/>
                  </a:lnTo>
                  <a:lnTo>
                    <a:pt x="12779591" y="156273"/>
                  </a:lnTo>
                  <a:lnTo>
                    <a:pt x="12744577" y="171665"/>
                  </a:lnTo>
                  <a:lnTo>
                    <a:pt x="12709703" y="187731"/>
                  </a:lnTo>
                  <a:lnTo>
                    <a:pt x="12675007" y="204457"/>
                  </a:lnTo>
                  <a:lnTo>
                    <a:pt x="12640513" y="221818"/>
                  </a:lnTo>
                  <a:lnTo>
                    <a:pt x="12606223" y="239826"/>
                  </a:lnTo>
                  <a:lnTo>
                    <a:pt x="12572162" y="258457"/>
                  </a:lnTo>
                  <a:lnTo>
                    <a:pt x="12538367" y="277723"/>
                  </a:lnTo>
                  <a:lnTo>
                    <a:pt x="12504826" y="297586"/>
                  </a:lnTo>
                  <a:lnTo>
                    <a:pt x="12471578" y="318071"/>
                  </a:lnTo>
                  <a:lnTo>
                    <a:pt x="12438647" y="339140"/>
                  </a:lnTo>
                  <a:lnTo>
                    <a:pt x="12406033" y="360807"/>
                  </a:lnTo>
                  <a:lnTo>
                    <a:pt x="12373762" y="383044"/>
                  </a:lnTo>
                  <a:lnTo>
                    <a:pt x="12341860" y="405866"/>
                  </a:lnTo>
                  <a:lnTo>
                    <a:pt x="12310339" y="429247"/>
                  </a:lnTo>
                  <a:lnTo>
                    <a:pt x="12279224" y="453174"/>
                  </a:lnTo>
                  <a:lnTo>
                    <a:pt x="12248528" y="477659"/>
                  </a:lnTo>
                  <a:lnTo>
                    <a:pt x="12218276" y="502691"/>
                  </a:lnTo>
                  <a:lnTo>
                    <a:pt x="12188469" y="528243"/>
                  </a:lnTo>
                  <a:lnTo>
                    <a:pt x="12159158" y="554329"/>
                  </a:lnTo>
                  <a:lnTo>
                    <a:pt x="12130329" y="580923"/>
                  </a:lnTo>
                  <a:lnTo>
                    <a:pt x="12102033" y="608025"/>
                  </a:lnTo>
                  <a:lnTo>
                    <a:pt x="12074258" y="635635"/>
                  </a:lnTo>
                  <a:lnTo>
                    <a:pt x="12047042" y="663727"/>
                  </a:lnTo>
                  <a:lnTo>
                    <a:pt x="12020398" y="692302"/>
                  </a:lnTo>
                  <a:lnTo>
                    <a:pt x="11994350" y="721360"/>
                  </a:lnTo>
                  <a:lnTo>
                    <a:pt x="11968899" y="750874"/>
                  </a:lnTo>
                  <a:lnTo>
                    <a:pt x="11944096" y="780846"/>
                  </a:lnTo>
                  <a:lnTo>
                    <a:pt x="11919928" y="811276"/>
                  </a:lnTo>
                  <a:lnTo>
                    <a:pt x="11896433" y="842137"/>
                  </a:lnTo>
                  <a:lnTo>
                    <a:pt x="11873624" y="873442"/>
                  </a:lnTo>
                  <a:lnTo>
                    <a:pt x="11851513" y="905167"/>
                  </a:lnTo>
                  <a:lnTo>
                    <a:pt x="11830139" y="937310"/>
                  </a:lnTo>
                  <a:lnTo>
                    <a:pt x="11809501" y="969873"/>
                  </a:lnTo>
                  <a:lnTo>
                    <a:pt x="11789626" y="1002830"/>
                  </a:lnTo>
                  <a:lnTo>
                    <a:pt x="11770538" y="1036167"/>
                  </a:lnTo>
                  <a:lnTo>
                    <a:pt x="11752237" y="1069898"/>
                  </a:lnTo>
                  <a:lnTo>
                    <a:pt x="11734762" y="1104011"/>
                  </a:lnTo>
                  <a:lnTo>
                    <a:pt x="11718125" y="1138491"/>
                  </a:lnTo>
                  <a:lnTo>
                    <a:pt x="11702352" y="1173327"/>
                  </a:lnTo>
                  <a:lnTo>
                    <a:pt x="11687454" y="1208519"/>
                  </a:lnTo>
                  <a:lnTo>
                    <a:pt x="11673446" y="1244041"/>
                  </a:lnTo>
                  <a:lnTo>
                    <a:pt x="11660353" y="1279918"/>
                  </a:lnTo>
                  <a:lnTo>
                    <a:pt x="11648186" y="1316113"/>
                  </a:lnTo>
                  <a:lnTo>
                    <a:pt x="11636972" y="1352626"/>
                  </a:lnTo>
                  <a:lnTo>
                    <a:pt x="11626736" y="1389443"/>
                  </a:lnTo>
                  <a:lnTo>
                    <a:pt x="11617490" y="1426578"/>
                  </a:lnTo>
                  <a:lnTo>
                    <a:pt x="11609248" y="1464005"/>
                  </a:lnTo>
                  <a:lnTo>
                    <a:pt x="11602034" y="1501711"/>
                  </a:lnTo>
                  <a:lnTo>
                    <a:pt x="11595862" y="1539697"/>
                  </a:lnTo>
                  <a:lnTo>
                    <a:pt x="11590769" y="1577949"/>
                  </a:lnTo>
                  <a:lnTo>
                    <a:pt x="11586743" y="1616468"/>
                  </a:lnTo>
                  <a:lnTo>
                    <a:pt x="11583835" y="1655241"/>
                  </a:lnTo>
                  <a:lnTo>
                    <a:pt x="11582044" y="1694268"/>
                  </a:lnTo>
                  <a:lnTo>
                    <a:pt x="11581397" y="1733524"/>
                  </a:lnTo>
                  <a:lnTo>
                    <a:pt x="11581905" y="1773008"/>
                  </a:lnTo>
                  <a:lnTo>
                    <a:pt x="11583594" y="1812709"/>
                  </a:lnTo>
                  <a:lnTo>
                    <a:pt x="11586477" y="1852625"/>
                  </a:lnTo>
                  <a:lnTo>
                    <a:pt x="11590579" y="1892757"/>
                  </a:lnTo>
                  <a:lnTo>
                    <a:pt x="11595926" y="1933079"/>
                  </a:lnTo>
                  <a:lnTo>
                    <a:pt x="11602517" y="1973580"/>
                  </a:lnTo>
                  <a:lnTo>
                    <a:pt x="11610391" y="2014270"/>
                  </a:lnTo>
                  <a:lnTo>
                    <a:pt x="11619548" y="2055126"/>
                  </a:lnTo>
                  <a:lnTo>
                    <a:pt x="11630025" y="2096147"/>
                  </a:lnTo>
                  <a:lnTo>
                    <a:pt x="11641823" y="2137333"/>
                  </a:lnTo>
                  <a:lnTo>
                    <a:pt x="11654981" y="2178659"/>
                  </a:lnTo>
                  <a:lnTo>
                    <a:pt x="11669497" y="2220125"/>
                  </a:lnTo>
                  <a:lnTo>
                    <a:pt x="11685410" y="2261717"/>
                  </a:lnTo>
                  <a:lnTo>
                    <a:pt x="11702720" y="2303437"/>
                  </a:lnTo>
                  <a:lnTo>
                    <a:pt x="11721465" y="2345271"/>
                  </a:lnTo>
                  <a:lnTo>
                    <a:pt x="11741658" y="2387219"/>
                  </a:lnTo>
                  <a:lnTo>
                    <a:pt x="11763299" y="2429256"/>
                  </a:lnTo>
                  <a:lnTo>
                    <a:pt x="11786438" y="2471382"/>
                  </a:lnTo>
                  <a:lnTo>
                    <a:pt x="11811064" y="2513596"/>
                  </a:lnTo>
                  <a:lnTo>
                    <a:pt x="11837213" y="2555875"/>
                  </a:lnTo>
                  <a:lnTo>
                    <a:pt x="11875973" y="2615438"/>
                  </a:lnTo>
                  <a:lnTo>
                    <a:pt x="11914924" y="2672626"/>
                  </a:lnTo>
                  <a:lnTo>
                    <a:pt x="11954053" y="2727477"/>
                  </a:lnTo>
                  <a:lnTo>
                    <a:pt x="11993347" y="2780017"/>
                  </a:lnTo>
                  <a:lnTo>
                    <a:pt x="12032793" y="2830284"/>
                  </a:lnTo>
                  <a:lnTo>
                    <a:pt x="12072391" y="2878315"/>
                  </a:lnTo>
                  <a:lnTo>
                    <a:pt x="12112117" y="2924162"/>
                  </a:lnTo>
                  <a:lnTo>
                    <a:pt x="12151970" y="2967837"/>
                  </a:lnTo>
                  <a:lnTo>
                    <a:pt x="12191924" y="3009392"/>
                  </a:lnTo>
                  <a:lnTo>
                    <a:pt x="12231967" y="3048863"/>
                  </a:lnTo>
                  <a:lnTo>
                    <a:pt x="12272086" y="3086277"/>
                  </a:lnTo>
                  <a:lnTo>
                    <a:pt x="12312282" y="3121672"/>
                  </a:lnTo>
                  <a:lnTo>
                    <a:pt x="12352528" y="3155099"/>
                  </a:lnTo>
                  <a:lnTo>
                    <a:pt x="12392812" y="3186582"/>
                  </a:lnTo>
                  <a:lnTo>
                    <a:pt x="12433135" y="3216160"/>
                  </a:lnTo>
                  <a:lnTo>
                    <a:pt x="12473470" y="3243859"/>
                  </a:lnTo>
                  <a:lnTo>
                    <a:pt x="12513818" y="3269742"/>
                  </a:lnTo>
                  <a:lnTo>
                    <a:pt x="12554153" y="3293808"/>
                  </a:lnTo>
                  <a:lnTo>
                    <a:pt x="12594463" y="3316135"/>
                  </a:lnTo>
                  <a:lnTo>
                    <a:pt x="12634748" y="3336721"/>
                  </a:lnTo>
                  <a:lnTo>
                    <a:pt x="12674981" y="3355632"/>
                  </a:lnTo>
                  <a:lnTo>
                    <a:pt x="12715164" y="3372878"/>
                  </a:lnTo>
                  <a:lnTo>
                    <a:pt x="12755271" y="3388512"/>
                  </a:lnTo>
                  <a:lnTo>
                    <a:pt x="12795301" y="3402571"/>
                  </a:lnTo>
                  <a:lnTo>
                    <a:pt x="12835230" y="3415093"/>
                  </a:lnTo>
                  <a:lnTo>
                    <a:pt x="12875044" y="3426104"/>
                  </a:lnTo>
                  <a:lnTo>
                    <a:pt x="12914744" y="3435642"/>
                  </a:lnTo>
                  <a:lnTo>
                    <a:pt x="12954318" y="3443757"/>
                  </a:lnTo>
                  <a:lnTo>
                    <a:pt x="12993738" y="3450463"/>
                  </a:lnTo>
                  <a:lnTo>
                    <a:pt x="13032994" y="3455822"/>
                  </a:lnTo>
                  <a:lnTo>
                    <a:pt x="13072097" y="3459848"/>
                  </a:lnTo>
                  <a:lnTo>
                    <a:pt x="13110998" y="3462578"/>
                  </a:lnTo>
                  <a:lnTo>
                    <a:pt x="13149707" y="3464064"/>
                  </a:lnTo>
                  <a:lnTo>
                    <a:pt x="13188214" y="3464344"/>
                  </a:lnTo>
                  <a:lnTo>
                    <a:pt x="13226491" y="3463429"/>
                  </a:lnTo>
                  <a:lnTo>
                    <a:pt x="13264541" y="3461385"/>
                  </a:lnTo>
                  <a:lnTo>
                    <a:pt x="13339890" y="3454006"/>
                  </a:lnTo>
                  <a:lnTo>
                    <a:pt x="13414147" y="3442487"/>
                  </a:lnTo>
                  <a:lnTo>
                    <a:pt x="13487210" y="3427133"/>
                  </a:lnTo>
                  <a:lnTo>
                    <a:pt x="13558990" y="3408222"/>
                  </a:lnTo>
                  <a:lnTo>
                    <a:pt x="13629386" y="3386048"/>
                  </a:lnTo>
                  <a:lnTo>
                    <a:pt x="13698296" y="3360902"/>
                  </a:lnTo>
                  <a:lnTo>
                    <a:pt x="13765606" y="3333077"/>
                  </a:lnTo>
                  <a:lnTo>
                    <a:pt x="13831227" y="3302863"/>
                  </a:lnTo>
                  <a:lnTo>
                    <a:pt x="13895070" y="3270554"/>
                  </a:lnTo>
                  <a:lnTo>
                    <a:pt x="13957008" y="3236442"/>
                  </a:lnTo>
                  <a:lnTo>
                    <a:pt x="14016952" y="3200806"/>
                  </a:lnTo>
                  <a:lnTo>
                    <a:pt x="14074813" y="3163938"/>
                  </a:lnTo>
                  <a:lnTo>
                    <a:pt x="14130477" y="3126143"/>
                  </a:lnTo>
                  <a:lnTo>
                    <a:pt x="14183843" y="3087700"/>
                  </a:lnTo>
                  <a:lnTo>
                    <a:pt x="14234821" y="3048914"/>
                  </a:lnTo>
                  <a:lnTo>
                    <a:pt x="14283296" y="3010052"/>
                  </a:lnTo>
                  <a:lnTo>
                    <a:pt x="14329182" y="2971419"/>
                  </a:lnTo>
                  <a:lnTo>
                    <a:pt x="14372374" y="2933306"/>
                  </a:lnTo>
                  <a:lnTo>
                    <a:pt x="14412760" y="2896006"/>
                  </a:lnTo>
                  <a:lnTo>
                    <a:pt x="14450263" y="2859798"/>
                  </a:lnTo>
                  <a:lnTo>
                    <a:pt x="14484757" y="2824988"/>
                  </a:lnTo>
                  <a:lnTo>
                    <a:pt x="14512290" y="2795613"/>
                  </a:lnTo>
                  <a:lnTo>
                    <a:pt x="14538998" y="2765183"/>
                  </a:lnTo>
                  <a:lnTo>
                    <a:pt x="14564868" y="2733738"/>
                  </a:lnTo>
                  <a:lnTo>
                    <a:pt x="14589887" y="2701290"/>
                  </a:lnTo>
                  <a:lnTo>
                    <a:pt x="14614043" y="2667851"/>
                  </a:lnTo>
                  <a:lnTo>
                    <a:pt x="14615859" y="2665158"/>
                  </a:lnTo>
                  <a:lnTo>
                    <a:pt x="14615859" y="614946"/>
                  </a:lnTo>
                  <a:close/>
                </a:path>
              </a:pathLst>
            </a:custGeom>
            <a:solidFill>
              <a:srgbClr val="FFD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06296" y="810879"/>
              <a:ext cx="2773680" cy="585470"/>
            </a:xfrm>
            <a:custGeom>
              <a:avLst/>
              <a:gdLst/>
              <a:ahLst/>
              <a:cxnLst/>
              <a:rect l="l" t="t" r="r" b="b"/>
              <a:pathLst>
                <a:path w="2773679" h="585469">
                  <a:moveTo>
                    <a:pt x="234147" y="585367"/>
                  </a:moveTo>
                  <a:lnTo>
                    <a:pt x="177817" y="580344"/>
                  </a:lnTo>
                  <a:lnTo>
                    <a:pt x="124812" y="565326"/>
                  </a:lnTo>
                  <a:lnTo>
                    <a:pt x="78082" y="541241"/>
                  </a:lnTo>
                  <a:lnTo>
                    <a:pt x="38495" y="508575"/>
                  </a:lnTo>
                  <a:lnTo>
                    <a:pt x="7912" y="467016"/>
                  </a:lnTo>
                  <a:lnTo>
                    <a:pt x="0" y="451229"/>
                  </a:lnTo>
                  <a:lnTo>
                    <a:pt x="47027" y="426822"/>
                  </a:lnTo>
                  <a:lnTo>
                    <a:pt x="54766" y="440489"/>
                  </a:lnTo>
                  <a:lnTo>
                    <a:pt x="63299" y="453114"/>
                  </a:lnTo>
                  <a:lnTo>
                    <a:pt x="93559" y="484763"/>
                  </a:lnTo>
                  <a:lnTo>
                    <a:pt x="128384" y="508575"/>
                  </a:lnTo>
                  <a:lnTo>
                    <a:pt x="166110" y="524499"/>
                  </a:lnTo>
                  <a:lnTo>
                    <a:pt x="205275" y="532635"/>
                  </a:lnTo>
                  <a:lnTo>
                    <a:pt x="230773" y="534172"/>
                  </a:lnTo>
                  <a:lnTo>
                    <a:pt x="253866" y="533031"/>
                  </a:lnTo>
                  <a:lnTo>
                    <a:pt x="296925" y="523904"/>
                  </a:lnTo>
                  <a:lnTo>
                    <a:pt x="335817" y="505946"/>
                  </a:lnTo>
                  <a:lnTo>
                    <a:pt x="369947" y="481539"/>
                  </a:lnTo>
                  <a:lnTo>
                    <a:pt x="399067" y="451192"/>
                  </a:lnTo>
                  <a:lnTo>
                    <a:pt x="422283" y="415573"/>
                  </a:lnTo>
                  <a:lnTo>
                    <a:pt x="439249" y="375230"/>
                  </a:lnTo>
                  <a:lnTo>
                    <a:pt x="449369" y="332171"/>
                  </a:lnTo>
                  <a:lnTo>
                    <a:pt x="451824" y="309748"/>
                  </a:lnTo>
                  <a:lnTo>
                    <a:pt x="156759" y="309748"/>
                  </a:lnTo>
                  <a:lnTo>
                    <a:pt x="156759" y="261728"/>
                  </a:lnTo>
                  <a:lnTo>
                    <a:pt x="451030" y="261728"/>
                  </a:lnTo>
                  <a:lnTo>
                    <a:pt x="448327" y="242009"/>
                  </a:lnTo>
                  <a:lnTo>
                    <a:pt x="438604" y="203316"/>
                  </a:lnTo>
                  <a:lnTo>
                    <a:pt x="423114" y="165912"/>
                  </a:lnTo>
                  <a:lnTo>
                    <a:pt x="401783" y="132178"/>
                  </a:lnTo>
                  <a:lnTo>
                    <a:pt x="374610" y="102736"/>
                  </a:lnTo>
                  <a:lnTo>
                    <a:pt x="341671" y="78925"/>
                  </a:lnTo>
                  <a:lnTo>
                    <a:pt x="302915" y="61438"/>
                  </a:lnTo>
                  <a:lnTo>
                    <a:pt x="257971" y="52509"/>
                  </a:lnTo>
                  <a:lnTo>
                    <a:pt x="233155" y="51393"/>
                  </a:lnTo>
                  <a:lnTo>
                    <a:pt x="220988" y="51728"/>
                  </a:lnTo>
                  <a:lnTo>
                    <a:pt x="171244" y="59776"/>
                  </a:lnTo>
                  <a:lnTo>
                    <a:pt x="134932" y="74212"/>
                  </a:lnTo>
                  <a:lnTo>
                    <a:pt x="101298" y="96498"/>
                  </a:lnTo>
                  <a:lnTo>
                    <a:pt x="72079" y="127491"/>
                  </a:lnTo>
                  <a:lnTo>
                    <a:pt x="56155" y="153783"/>
                  </a:lnTo>
                  <a:lnTo>
                    <a:pt x="11310" y="126002"/>
                  </a:lnTo>
                  <a:lnTo>
                    <a:pt x="45490" y="75800"/>
                  </a:lnTo>
                  <a:lnTo>
                    <a:pt x="92865" y="35518"/>
                  </a:lnTo>
                  <a:lnTo>
                    <a:pt x="154229" y="8879"/>
                  </a:lnTo>
                  <a:lnTo>
                    <a:pt x="229980" y="0"/>
                  </a:lnTo>
                  <a:lnTo>
                    <a:pt x="263117" y="1612"/>
                  </a:lnTo>
                  <a:lnTo>
                    <a:pt x="323440" y="14510"/>
                  </a:lnTo>
                  <a:lnTo>
                    <a:pt x="375751" y="39537"/>
                  </a:lnTo>
                  <a:lnTo>
                    <a:pt x="419604" y="72674"/>
                  </a:lnTo>
                  <a:lnTo>
                    <a:pt x="454987" y="113005"/>
                  </a:lnTo>
                  <a:lnTo>
                    <a:pt x="481675" y="159041"/>
                  </a:lnTo>
                  <a:lnTo>
                    <a:pt x="499522" y="209963"/>
                  </a:lnTo>
                  <a:lnTo>
                    <a:pt x="508451" y="261753"/>
                  </a:lnTo>
                  <a:lnTo>
                    <a:pt x="509567" y="287723"/>
                  </a:lnTo>
                  <a:lnTo>
                    <a:pt x="508339" y="315280"/>
                  </a:lnTo>
                  <a:lnTo>
                    <a:pt x="498517" y="369649"/>
                  </a:lnTo>
                  <a:lnTo>
                    <a:pt x="479158" y="422345"/>
                  </a:lnTo>
                  <a:lnTo>
                    <a:pt x="451378" y="469869"/>
                  </a:lnTo>
                  <a:lnTo>
                    <a:pt x="415387" y="511378"/>
                  </a:lnTo>
                  <a:lnTo>
                    <a:pt x="371931" y="545309"/>
                  </a:lnTo>
                  <a:lnTo>
                    <a:pt x="321319" y="570745"/>
                  </a:lnTo>
                  <a:lnTo>
                    <a:pt x="264668" y="583743"/>
                  </a:lnTo>
                  <a:lnTo>
                    <a:pt x="234147" y="585367"/>
                  </a:lnTo>
                  <a:close/>
                </a:path>
                <a:path w="2773679" h="585469">
                  <a:moveTo>
                    <a:pt x="1026504" y="53774"/>
                  </a:moveTo>
                  <a:lnTo>
                    <a:pt x="820931" y="53774"/>
                  </a:lnTo>
                  <a:lnTo>
                    <a:pt x="820931" y="580406"/>
                  </a:lnTo>
                  <a:lnTo>
                    <a:pt x="763981" y="580406"/>
                  </a:lnTo>
                  <a:lnTo>
                    <a:pt x="763981" y="53774"/>
                  </a:lnTo>
                  <a:lnTo>
                    <a:pt x="558408" y="53774"/>
                  </a:lnTo>
                  <a:lnTo>
                    <a:pt x="558408" y="3373"/>
                  </a:lnTo>
                  <a:lnTo>
                    <a:pt x="1026504" y="3373"/>
                  </a:lnTo>
                  <a:lnTo>
                    <a:pt x="1026504" y="53774"/>
                  </a:lnTo>
                  <a:close/>
                </a:path>
                <a:path w="2773679" h="585469">
                  <a:moveTo>
                    <a:pt x="1290695" y="3373"/>
                  </a:moveTo>
                  <a:lnTo>
                    <a:pt x="1338516" y="3373"/>
                  </a:lnTo>
                  <a:lnTo>
                    <a:pt x="1578418" y="580406"/>
                  </a:lnTo>
                  <a:lnTo>
                    <a:pt x="1518294" y="580406"/>
                  </a:lnTo>
                  <a:lnTo>
                    <a:pt x="1443486" y="400034"/>
                  </a:lnTo>
                  <a:lnTo>
                    <a:pt x="1184138" y="400034"/>
                  </a:lnTo>
                  <a:lnTo>
                    <a:pt x="1110124" y="580406"/>
                  </a:lnTo>
                  <a:lnTo>
                    <a:pt x="1049206" y="580406"/>
                  </a:lnTo>
                  <a:lnTo>
                    <a:pt x="1290695" y="3373"/>
                  </a:lnTo>
                  <a:close/>
                </a:path>
                <a:path w="2773679" h="585469">
                  <a:moveTo>
                    <a:pt x="1430389" y="355189"/>
                  </a:moveTo>
                  <a:lnTo>
                    <a:pt x="1314109" y="70045"/>
                  </a:lnTo>
                  <a:lnTo>
                    <a:pt x="1196440" y="355189"/>
                  </a:lnTo>
                  <a:lnTo>
                    <a:pt x="1430389" y="355189"/>
                  </a:lnTo>
                  <a:close/>
                </a:path>
                <a:path w="2773679" h="585469">
                  <a:moveTo>
                    <a:pt x="1662916" y="3373"/>
                  </a:moveTo>
                  <a:lnTo>
                    <a:pt x="2108192" y="3373"/>
                  </a:lnTo>
                  <a:lnTo>
                    <a:pt x="2108192" y="580406"/>
                  </a:lnTo>
                  <a:lnTo>
                    <a:pt x="2051441" y="580406"/>
                  </a:lnTo>
                  <a:lnTo>
                    <a:pt x="2051441" y="53774"/>
                  </a:lnTo>
                  <a:lnTo>
                    <a:pt x="1718873" y="53774"/>
                  </a:lnTo>
                  <a:lnTo>
                    <a:pt x="1718873" y="580406"/>
                  </a:lnTo>
                  <a:lnTo>
                    <a:pt x="1662916" y="580406"/>
                  </a:lnTo>
                  <a:lnTo>
                    <a:pt x="1662916" y="3373"/>
                  </a:lnTo>
                  <a:close/>
                </a:path>
                <a:path w="2773679" h="585469">
                  <a:moveTo>
                    <a:pt x="2255411" y="3373"/>
                  </a:moveTo>
                  <a:lnTo>
                    <a:pt x="2311368" y="3373"/>
                  </a:lnTo>
                  <a:lnTo>
                    <a:pt x="2311368" y="223630"/>
                  </a:lnTo>
                  <a:lnTo>
                    <a:pt x="2447888" y="223630"/>
                  </a:lnTo>
                  <a:lnTo>
                    <a:pt x="2488219" y="226606"/>
                  </a:lnTo>
                  <a:lnTo>
                    <a:pt x="2541410" y="242084"/>
                  </a:lnTo>
                  <a:lnTo>
                    <a:pt x="2584011" y="270062"/>
                  </a:lnTo>
                  <a:lnTo>
                    <a:pt x="2615077" y="310021"/>
                  </a:lnTo>
                  <a:lnTo>
                    <a:pt x="2633122" y="361588"/>
                  </a:lnTo>
                  <a:lnTo>
                    <a:pt x="2636594" y="401621"/>
                  </a:lnTo>
                  <a:lnTo>
                    <a:pt x="2635701" y="421849"/>
                  </a:lnTo>
                  <a:lnTo>
                    <a:pt x="2622307" y="476429"/>
                  </a:lnTo>
                  <a:lnTo>
                    <a:pt x="2594961" y="520741"/>
                  </a:lnTo>
                  <a:lnTo>
                    <a:pt x="2556082" y="553321"/>
                  </a:lnTo>
                  <a:lnTo>
                    <a:pt x="2506189" y="573598"/>
                  </a:lnTo>
                  <a:lnTo>
                    <a:pt x="2468190" y="579650"/>
                  </a:lnTo>
                  <a:lnTo>
                    <a:pt x="2447888" y="580406"/>
                  </a:lnTo>
                  <a:lnTo>
                    <a:pt x="2255411" y="580406"/>
                  </a:lnTo>
                  <a:lnTo>
                    <a:pt x="2255411" y="3373"/>
                  </a:lnTo>
                  <a:close/>
                </a:path>
                <a:path w="2773679" h="585469">
                  <a:moveTo>
                    <a:pt x="2311368" y="530799"/>
                  </a:moveTo>
                  <a:lnTo>
                    <a:pt x="2447888" y="530799"/>
                  </a:lnTo>
                  <a:lnTo>
                    <a:pt x="2464444" y="530191"/>
                  </a:lnTo>
                  <a:lnTo>
                    <a:pt x="2506821" y="521076"/>
                  </a:lnTo>
                  <a:lnTo>
                    <a:pt x="2547896" y="493891"/>
                  </a:lnTo>
                  <a:lnTo>
                    <a:pt x="2571906" y="452816"/>
                  </a:lnTo>
                  <a:lnTo>
                    <a:pt x="2579162" y="415164"/>
                  </a:lnTo>
                  <a:lnTo>
                    <a:pt x="2579645" y="401621"/>
                  </a:lnTo>
                  <a:lnTo>
                    <a:pt x="2579162" y="388078"/>
                  </a:lnTo>
                  <a:lnTo>
                    <a:pt x="2571906" y="350426"/>
                  </a:lnTo>
                  <a:lnTo>
                    <a:pt x="2547896" y="309748"/>
                  </a:lnTo>
                  <a:lnTo>
                    <a:pt x="2506821" y="282960"/>
                  </a:lnTo>
                  <a:lnTo>
                    <a:pt x="2464444" y="273845"/>
                  </a:lnTo>
                  <a:lnTo>
                    <a:pt x="2447888" y="273237"/>
                  </a:lnTo>
                  <a:lnTo>
                    <a:pt x="2311368" y="273237"/>
                  </a:lnTo>
                  <a:lnTo>
                    <a:pt x="2311368" y="530799"/>
                  </a:lnTo>
                  <a:close/>
                </a:path>
                <a:path w="2773679" h="585469">
                  <a:moveTo>
                    <a:pt x="2716165" y="580406"/>
                  </a:moveTo>
                  <a:lnTo>
                    <a:pt x="2716165" y="4167"/>
                  </a:lnTo>
                  <a:lnTo>
                    <a:pt x="2773114" y="4167"/>
                  </a:lnTo>
                  <a:lnTo>
                    <a:pt x="2773114" y="580406"/>
                  </a:lnTo>
                  <a:lnTo>
                    <a:pt x="2716165" y="580406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69189" y="565818"/>
            <a:ext cx="223139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715"/>
              <a:t>Э</a:t>
            </a:r>
            <a:r>
              <a:rPr dirty="0" sz="6400" spc="-70"/>
              <a:t>Т</a:t>
            </a:r>
            <a:r>
              <a:rPr dirty="0" sz="6400" spc="515"/>
              <a:t>А</a:t>
            </a:r>
            <a:r>
              <a:rPr dirty="0" sz="6400" spc="600"/>
              <a:t>П</a:t>
            </a:r>
            <a:endParaRPr sz="6400"/>
          </a:p>
        </p:txBody>
      </p:sp>
      <p:sp>
        <p:nvSpPr>
          <p:cNvPr id="10" name="object 10"/>
          <p:cNvSpPr/>
          <p:nvPr/>
        </p:nvSpPr>
        <p:spPr>
          <a:xfrm>
            <a:off x="2154960" y="1943561"/>
            <a:ext cx="5125720" cy="585470"/>
          </a:xfrm>
          <a:custGeom>
            <a:avLst/>
            <a:gdLst/>
            <a:ahLst/>
            <a:cxnLst/>
            <a:rect l="l" t="t" r="r" b="b"/>
            <a:pathLst>
              <a:path w="5125720" h="585469">
                <a:moveTo>
                  <a:pt x="0" y="581200"/>
                </a:moveTo>
                <a:lnTo>
                  <a:pt x="0" y="4167"/>
                </a:lnTo>
                <a:lnTo>
                  <a:pt x="238909" y="4167"/>
                </a:lnTo>
                <a:lnTo>
                  <a:pt x="291518" y="13096"/>
                </a:lnTo>
                <a:lnTo>
                  <a:pt x="336735" y="38346"/>
                </a:lnTo>
                <a:lnTo>
                  <a:pt x="372328" y="74746"/>
                </a:lnTo>
                <a:lnTo>
                  <a:pt x="397256" y="119653"/>
                </a:lnTo>
                <a:lnTo>
                  <a:pt x="409534" y="168727"/>
                </a:lnTo>
                <a:lnTo>
                  <a:pt x="410352" y="185333"/>
                </a:lnTo>
                <a:lnTo>
                  <a:pt x="409583" y="203018"/>
                </a:lnTo>
                <a:lnTo>
                  <a:pt x="398050" y="253989"/>
                </a:lnTo>
                <a:lnTo>
                  <a:pt x="374312" y="299046"/>
                </a:lnTo>
                <a:lnTo>
                  <a:pt x="339910" y="334899"/>
                </a:lnTo>
                <a:lnTo>
                  <a:pt x="295908" y="359579"/>
                </a:lnTo>
                <a:lnTo>
                  <a:pt x="243671" y="368285"/>
                </a:lnTo>
                <a:lnTo>
                  <a:pt x="56750" y="368285"/>
                </a:lnTo>
                <a:lnTo>
                  <a:pt x="56750" y="581200"/>
                </a:lnTo>
                <a:lnTo>
                  <a:pt x="0" y="581200"/>
                </a:lnTo>
                <a:close/>
              </a:path>
              <a:path w="5125720" h="585469">
                <a:moveTo>
                  <a:pt x="56750" y="317884"/>
                </a:moveTo>
                <a:lnTo>
                  <a:pt x="241290" y="317884"/>
                </a:lnTo>
                <a:lnTo>
                  <a:pt x="253605" y="317202"/>
                </a:lnTo>
                <a:lnTo>
                  <a:pt x="297148" y="300968"/>
                </a:lnTo>
                <a:lnTo>
                  <a:pt x="329380" y="268115"/>
                </a:lnTo>
                <a:lnTo>
                  <a:pt x="348827" y="223208"/>
                </a:lnTo>
                <a:lnTo>
                  <a:pt x="353403" y="185333"/>
                </a:lnTo>
                <a:lnTo>
                  <a:pt x="352820" y="172112"/>
                </a:lnTo>
                <a:lnTo>
                  <a:pt x="344077" y="134535"/>
                </a:lnTo>
                <a:lnTo>
                  <a:pt x="318876" y="92666"/>
                </a:lnTo>
                <a:lnTo>
                  <a:pt x="281373" y="64688"/>
                </a:lnTo>
                <a:lnTo>
                  <a:pt x="236528" y="54568"/>
                </a:lnTo>
                <a:lnTo>
                  <a:pt x="56750" y="54568"/>
                </a:lnTo>
                <a:lnTo>
                  <a:pt x="56750" y="317884"/>
                </a:lnTo>
                <a:close/>
              </a:path>
              <a:path w="5125720" h="585469">
                <a:moveTo>
                  <a:pt x="684334" y="4167"/>
                </a:moveTo>
                <a:lnTo>
                  <a:pt x="732156" y="4167"/>
                </a:lnTo>
                <a:lnTo>
                  <a:pt x="972057" y="581200"/>
                </a:lnTo>
                <a:lnTo>
                  <a:pt x="911933" y="581200"/>
                </a:lnTo>
                <a:lnTo>
                  <a:pt x="837125" y="400827"/>
                </a:lnTo>
                <a:lnTo>
                  <a:pt x="577777" y="400827"/>
                </a:lnTo>
                <a:lnTo>
                  <a:pt x="503763" y="581200"/>
                </a:lnTo>
                <a:lnTo>
                  <a:pt x="442845" y="581200"/>
                </a:lnTo>
                <a:lnTo>
                  <a:pt x="684334" y="4167"/>
                </a:lnTo>
                <a:close/>
              </a:path>
              <a:path w="5125720" h="585469">
                <a:moveTo>
                  <a:pt x="824029" y="355982"/>
                </a:moveTo>
                <a:lnTo>
                  <a:pt x="707749" y="70839"/>
                </a:lnTo>
                <a:lnTo>
                  <a:pt x="590080" y="355982"/>
                </a:lnTo>
                <a:lnTo>
                  <a:pt x="824029" y="355982"/>
                </a:lnTo>
                <a:close/>
              </a:path>
              <a:path w="5125720" h="585469">
                <a:moveTo>
                  <a:pt x="1022426" y="72426"/>
                </a:moveTo>
                <a:lnTo>
                  <a:pt x="1051148" y="42067"/>
                </a:lnTo>
                <a:lnTo>
                  <a:pt x="1086915" y="19247"/>
                </a:lnTo>
                <a:lnTo>
                  <a:pt x="1130123" y="4811"/>
                </a:lnTo>
                <a:lnTo>
                  <a:pt x="1180773" y="0"/>
                </a:lnTo>
                <a:lnTo>
                  <a:pt x="1218040" y="2195"/>
                </a:lnTo>
                <a:lnTo>
                  <a:pt x="1279256" y="19756"/>
                </a:lnTo>
                <a:lnTo>
                  <a:pt x="1322216" y="54506"/>
                </a:lnTo>
                <a:lnTo>
                  <a:pt x="1343944" y="104808"/>
                </a:lnTo>
                <a:lnTo>
                  <a:pt x="1346660" y="135725"/>
                </a:lnTo>
                <a:lnTo>
                  <a:pt x="1345110" y="159587"/>
                </a:lnTo>
                <a:lnTo>
                  <a:pt x="1332708" y="201654"/>
                </a:lnTo>
                <a:lnTo>
                  <a:pt x="1308003" y="235684"/>
                </a:lnTo>
                <a:lnTo>
                  <a:pt x="1271591" y="258702"/>
                </a:lnTo>
                <a:lnTo>
                  <a:pt x="1249032" y="265895"/>
                </a:lnTo>
                <a:lnTo>
                  <a:pt x="1276676" y="271923"/>
                </a:lnTo>
                <a:lnTo>
                  <a:pt x="1322216" y="295734"/>
                </a:lnTo>
                <a:lnTo>
                  <a:pt x="1354349" y="334366"/>
                </a:lnTo>
                <a:lnTo>
                  <a:pt x="1370620" y="383279"/>
                </a:lnTo>
                <a:lnTo>
                  <a:pt x="1372654" y="411344"/>
                </a:lnTo>
                <a:lnTo>
                  <a:pt x="1371736" y="429997"/>
                </a:lnTo>
                <a:lnTo>
                  <a:pt x="1357970" y="481192"/>
                </a:lnTo>
                <a:lnTo>
                  <a:pt x="1329992" y="524015"/>
                </a:lnTo>
                <a:lnTo>
                  <a:pt x="1289611" y="556694"/>
                </a:lnTo>
                <a:lnTo>
                  <a:pt x="1237536" y="577914"/>
                </a:lnTo>
                <a:lnTo>
                  <a:pt x="1198346" y="584363"/>
                </a:lnTo>
                <a:lnTo>
                  <a:pt x="1177598" y="585169"/>
                </a:lnTo>
                <a:lnTo>
                  <a:pt x="1149086" y="583631"/>
                </a:lnTo>
                <a:lnTo>
                  <a:pt x="1096601" y="571328"/>
                </a:lnTo>
                <a:lnTo>
                  <a:pt x="1050925" y="547070"/>
                </a:lnTo>
                <a:lnTo>
                  <a:pt x="1016002" y="513536"/>
                </a:lnTo>
                <a:lnTo>
                  <a:pt x="1002781" y="493494"/>
                </a:lnTo>
                <a:lnTo>
                  <a:pt x="1048420" y="459364"/>
                </a:lnTo>
                <a:lnTo>
                  <a:pt x="1058713" y="475536"/>
                </a:lnTo>
                <a:lnTo>
                  <a:pt x="1070942" y="489922"/>
                </a:lnTo>
                <a:lnTo>
                  <a:pt x="1101202" y="513337"/>
                </a:lnTo>
                <a:lnTo>
                  <a:pt x="1138160" y="528219"/>
                </a:lnTo>
                <a:lnTo>
                  <a:pt x="1180773" y="533180"/>
                </a:lnTo>
                <a:lnTo>
                  <a:pt x="1195171" y="532647"/>
                </a:lnTo>
                <a:lnTo>
                  <a:pt x="1234944" y="524648"/>
                </a:lnTo>
                <a:lnTo>
                  <a:pt x="1277606" y="500836"/>
                </a:lnTo>
                <a:lnTo>
                  <a:pt x="1305585" y="463333"/>
                </a:lnTo>
                <a:lnTo>
                  <a:pt x="1315705" y="414519"/>
                </a:lnTo>
                <a:lnTo>
                  <a:pt x="1312964" y="387285"/>
                </a:lnTo>
                <a:lnTo>
                  <a:pt x="1291037" y="342043"/>
                </a:lnTo>
                <a:lnTo>
                  <a:pt x="1247792" y="309624"/>
                </a:lnTo>
                <a:lnTo>
                  <a:pt x="1186874" y="293155"/>
                </a:lnTo>
                <a:lnTo>
                  <a:pt x="1150016" y="291096"/>
                </a:lnTo>
                <a:lnTo>
                  <a:pt x="1110132" y="291096"/>
                </a:lnTo>
                <a:lnTo>
                  <a:pt x="1110132" y="239901"/>
                </a:lnTo>
                <a:lnTo>
                  <a:pt x="1150016" y="239901"/>
                </a:lnTo>
                <a:lnTo>
                  <a:pt x="1181839" y="238252"/>
                </a:lnTo>
                <a:lnTo>
                  <a:pt x="1234026" y="225056"/>
                </a:lnTo>
                <a:lnTo>
                  <a:pt x="1270537" y="198888"/>
                </a:lnTo>
                <a:lnTo>
                  <a:pt x="1288991" y="161682"/>
                </a:lnTo>
                <a:lnTo>
                  <a:pt x="1291298" y="139099"/>
                </a:lnTo>
                <a:lnTo>
                  <a:pt x="1289388" y="118164"/>
                </a:lnTo>
                <a:lnTo>
                  <a:pt x="1260740" y="72030"/>
                </a:lnTo>
                <a:lnTo>
                  <a:pt x="1225816" y="55213"/>
                </a:lnTo>
                <a:lnTo>
                  <a:pt x="1181765" y="49607"/>
                </a:lnTo>
                <a:lnTo>
                  <a:pt x="1161984" y="50599"/>
                </a:lnTo>
                <a:lnTo>
                  <a:pt x="1109338" y="65481"/>
                </a:lnTo>
                <a:lnTo>
                  <a:pt x="1069974" y="94985"/>
                </a:lnTo>
                <a:lnTo>
                  <a:pt x="1060524" y="107350"/>
                </a:lnTo>
                <a:lnTo>
                  <a:pt x="1022426" y="72426"/>
                </a:lnTo>
                <a:close/>
              </a:path>
              <a:path w="5125720" h="585469">
                <a:moveTo>
                  <a:pt x="1480830" y="581200"/>
                </a:moveTo>
                <a:lnTo>
                  <a:pt x="1480830" y="4167"/>
                </a:lnTo>
                <a:lnTo>
                  <a:pt x="1719740" y="4167"/>
                </a:lnTo>
                <a:lnTo>
                  <a:pt x="1772348" y="13096"/>
                </a:lnTo>
                <a:lnTo>
                  <a:pt x="1817565" y="38346"/>
                </a:lnTo>
                <a:lnTo>
                  <a:pt x="1853159" y="74746"/>
                </a:lnTo>
                <a:lnTo>
                  <a:pt x="1878086" y="119653"/>
                </a:lnTo>
                <a:lnTo>
                  <a:pt x="1890364" y="168727"/>
                </a:lnTo>
                <a:lnTo>
                  <a:pt x="1891183" y="185333"/>
                </a:lnTo>
                <a:lnTo>
                  <a:pt x="1890414" y="203018"/>
                </a:lnTo>
                <a:lnTo>
                  <a:pt x="1878880" y="253989"/>
                </a:lnTo>
                <a:lnTo>
                  <a:pt x="1855143" y="299046"/>
                </a:lnTo>
                <a:lnTo>
                  <a:pt x="1820740" y="334899"/>
                </a:lnTo>
                <a:lnTo>
                  <a:pt x="1776739" y="359579"/>
                </a:lnTo>
                <a:lnTo>
                  <a:pt x="1724502" y="368285"/>
                </a:lnTo>
                <a:lnTo>
                  <a:pt x="1537581" y="368285"/>
                </a:lnTo>
                <a:lnTo>
                  <a:pt x="1537581" y="581200"/>
                </a:lnTo>
                <a:lnTo>
                  <a:pt x="1480830" y="581200"/>
                </a:lnTo>
                <a:close/>
              </a:path>
              <a:path w="5125720" h="585469">
                <a:moveTo>
                  <a:pt x="1537581" y="317884"/>
                </a:moveTo>
                <a:lnTo>
                  <a:pt x="1722121" y="317884"/>
                </a:lnTo>
                <a:lnTo>
                  <a:pt x="1734436" y="317202"/>
                </a:lnTo>
                <a:lnTo>
                  <a:pt x="1777979" y="300968"/>
                </a:lnTo>
                <a:lnTo>
                  <a:pt x="1810211" y="268115"/>
                </a:lnTo>
                <a:lnTo>
                  <a:pt x="1829657" y="223208"/>
                </a:lnTo>
                <a:lnTo>
                  <a:pt x="1834234" y="185333"/>
                </a:lnTo>
                <a:lnTo>
                  <a:pt x="1833651" y="172112"/>
                </a:lnTo>
                <a:lnTo>
                  <a:pt x="1824907" y="134535"/>
                </a:lnTo>
                <a:lnTo>
                  <a:pt x="1799707" y="92666"/>
                </a:lnTo>
                <a:lnTo>
                  <a:pt x="1762204" y="64688"/>
                </a:lnTo>
                <a:lnTo>
                  <a:pt x="1717358" y="54568"/>
                </a:lnTo>
                <a:lnTo>
                  <a:pt x="1537581" y="54568"/>
                </a:lnTo>
                <a:lnTo>
                  <a:pt x="1537581" y="317884"/>
                </a:lnTo>
                <a:close/>
              </a:path>
              <a:path w="5125720" h="585469">
                <a:moveTo>
                  <a:pt x="2165165" y="4167"/>
                </a:moveTo>
                <a:lnTo>
                  <a:pt x="2212986" y="4167"/>
                </a:lnTo>
                <a:lnTo>
                  <a:pt x="2452888" y="581200"/>
                </a:lnTo>
                <a:lnTo>
                  <a:pt x="2392764" y="581200"/>
                </a:lnTo>
                <a:lnTo>
                  <a:pt x="2317956" y="400827"/>
                </a:lnTo>
                <a:lnTo>
                  <a:pt x="2058608" y="400827"/>
                </a:lnTo>
                <a:lnTo>
                  <a:pt x="1984594" y="581200"/>
                </a:lnTo>
                <a:lnTo>
                  <a:pt x="1923676" y="581200"/>
                </a:lnTo>
                <a:lnTo>
                  <a:pt x="2165165" y="4167"/>
                </a:lnTo>
                <a:close/>
              </a:path>
              <a:path w="5125720" h="585469">
                <a:moveTo>
                  <a:pt x="2304859" y="355982"/>
                </a:moveTo>
                <a:lnTo>
                  <a:pt x="2188580" y="70839"/>
                </a:lnTo>
                <a:lnTo>
                  <a:pt x="2070911" y="355982"/>
                </a:lnTo>
                <a:lnTo>
                  <a:pt x="2304859" y="355982"/>
                </a:lnTo>
                <a:close/>
              </a:path>
              <a:path w="5125720" h="585469">
                <a:moveTo>
                  <a:pt x="2537387" y="4167"/>
                </a:moveTo>
                <a:lnTo>
                  <a:pt x="2930674" y="4167"/>
                </a:lnTo>
                <a:lnTo>
                  <a:pt x="2930674" y="54568"/>
                </a:lnTo>
                <a:lnTo>
                  <a:pt x="2593344" y="54568"/>
                </a:lnTo>
                <a:lnTo>
                  <a:pt x="2593344" y="248830"/>
                </a:lnTo>
                <a:lnTo>
                  <a:pt x="2792567" y="248830"/>
                </a:lnTo>
                <a:lnTo>
                  <a:pt x="2811220" y="249512"/>
                </a:lnTo>
                <a:lnTo>
                  <a:pt x="2862414" y="259744"/>
                </a:lnTo>
                <a:lnTo>
                  <a:pt x="2904903" y="281919"/>
                </a:lnTo>
                <a:lnTo>
                  <a:pt x="2937024" y="315403"/>
                </a:lnTo>
                <a:lnTo>
                  <a:pt x="2957661" y="359852"/>
                </a:lnTo>
                <a:lnTo>
                  <a:pt x="2964804" y="413726"/>
                </a:lnTo>
                <a:lnTo>
                  <a:pt x="2964010" y="432762"/>
                </a:lnTo>
                <a:lnTo>
                  <a:pt x="2952104" y="483771"/>
                </a:lnTo>
                <a:lnTo>
                  <a:pt x="2927772" y="524995"/>
                </a:lnTo>
                <a:lnTo>
                  <a:pt x="2892576" y="555801"/>
                </a:lnTo>
                <a:lnTo>
                  <a:pt x="2846937" y="574838"/>
                </a:lnTo>
                <a:lnTo>
                  <a:pt x="2793361" y="581200"/>
                </a:lnTo>
                <a:lnTo>
                  <a:pt x="2537387" y="581200"/>
                </a:lnTo>
                <a:lnTo>
                  <a:pt x="2537387" y="4167"/>
                </a:lnTo>
                <a:close/>
              </a:path>
              <a:path w="5125720" h="585469">
                <a:moveTo>
                  <a:pt x="2793361" y="531593"/>
                </a:moveTo>
                <a:lnTo>
                  <a:pt x="2832873" y="526570"/>
                </a:lnTo>
                <a:lnTo>
                  <a:pt x="2872361" y="505363"/>
                </a:lnTo>
                <a:lnTo>
                  <a:pt x="2897177" y="470923"/>
                </a:lnTo>
                <a:lnTo>
                  <a:pt x="2907619" y="426103"/>
                </a:lnTo>
                <a:lnTo>
                  <a:pt x="2908053" y="413726"/>
                </a:lnTo>
                <a:lnTo>
                  <a:pt x="2907644" y="401386"/>
                </a:lnTo>
                <a:lnTo>
                  <a:pt x="2897772" y="357247"/>
                </a:lnTo>
                <a:lnTo>
                  <a:pt x="2873700" y="323676"/>
                </a:lnTo>
                <a:lnTo>
                  <a:pt x="2833865" y="303237"/>
                </a:lnTo>
                <a:lnTo>
                  <a:pt x="2792567" y="298438"/>
                </a:lnTo>
                <a:lnTo>
                  <a:pt x="2593344" y="298438"/>
                </a:lnTo>
                <a:lnTo>
                  <a:pt x="2593344" y="531593"/>
                </a:lnTo>
                <a:lnTo>
                  <a:pt x="2793361" y="531593"/>
                </a:lnTo>
                <a:close/>
              </a:path>
              <a:path w="5125720" h="585469">
                <a:moveTo>
                  <a:pt x="3299680" y="585169"/>
                </a:moveTo>
                <a:lnTo>
                  <a:pt x="3242085" y="579017"/>
                </a:lnTo>
                <a:lnTo>
                  <a:pt x="3189551" y="560563"/>
                </a:lnTo>
                <a:lnTo>
                  <a:pt x="3143119" y="531692"/>
                </a:lnTo>
                <a:lnTo>
                  <a:pt x="3103830" y="494685"/>
                </a:lnTo>
                <a:lnTo>
                  <a:pt x="3072130" y="450683"/>
                </a:lnTo>
                <a:lnTo>
                  <a:pt x="3048467" y="400827"/>
                </a:lnTo>
                <a:lnTo>
                  <a:pt x="3033883" y="347301"/>
                </a:lnTo>
                <a:lnTo>
                  <a:pt x="3029022" y="292683"/>
                </a:lnTo>
                <a:lnTo>
                  <a:pt x="3030311" y="264122"/>
                </a:lnTo>
                <a:lnTo>
                  <a:pt x="3040630" y="208859"/>
                </a:lnTo>
                <a:lnTo>
                  <a:pt x="3061055" y="156523"/>
                </a:lnTo>
                <a:lnTo>
                  <a:pt x="3089729" y="109793"/>
                </a:lnTo>
                <a:lnTo>
                  <a:pt x="3126153" y="69400"/>
                </a:lnTo>
                <a:lnTo>
                  <a:pt x="3169212" y="37056"/>
                </a:lnTo>
                <a:lnTo>
                  <a:pt x="3218435" y="13505"/>
                </a:lnTo>
                <a:lnTo>
                  <a:pt x="3272110" y="1500"/>
                </a:lnTo>
                <a:lnTo>
                  <a:pt x="3300473" y="0"/>
                </a:lnTo>
                <a:lnTo>
                  <a:pt x="3329903" y="1599"/>
                </a:lnTo>
                <a:lnTo>
                  <a:pt x="3384967" y="14398"/>
                </a:lnTo>
                <a:lnTo>
                  <a:pt x="3434686" y="39388"/>
                </a:lnTo>
                <a:lnTo>
                  <a:pt x="3477349" y="72922"/>
                </a:lnTo>
                <a:lnTo>
                  <a:pt x="3512595" y="114097"/>
                </a:lnTo>
                <a:lnTo>
                  <a:pt x="3539978" y="161124"/>
                </a:lnTo>
                <a:lnTo>
                  <a:pt x="3559288" y="213039"/>
                </a:lnTo>
                <a:lnTo>
                  <a:pt x="3569110" y="266416"/>
                </a:lnTo>
                <a:lnTo>
                  <a:pt x="3570338" y="293477"/>
                </a:lnTo>
                <a:lnTo>
                  <a:pt x="3569036" y="322039"/>
                </a:lnTo>
                <a:lnTo>
                  <a:pt x="3558618" y="377301"/>
                </a:lnTo>
                <a:lnTo>
                  <a:pt x="3538217" y="429612"/>
                </a:lnTo>
                <a:lnTo>
                  <a:pt x="3509841" y="476144"/>
                </a:lnTo>
                <a:lnTo>
                  <a:pt x="3473851" y="516190"/>
                </a:lnTo>
                <a:lnTo>
                  <a:pt x="3430990" y="548335"/>
                </a:lnTo>
                <a:lnTo>
                  <a:pt x="3381718" y="571775"/>
                </a:lnTo>
                <a:lnTo>
                  <a:pt x="3328043" y="583681"/>
                </a:lnTo>
                <a:lnTo>
                  <a:pt x="3299680" y="585169"/>
                </a:lnTo>
                <a:close/>
              </a:path>
              <a:path w="5125720" h="585469">
                <a:moveTo>
                  <a:pt x="3085971" y="292683"/>
                </a:moveTo>
                <a:lnTo>
                  <a:pt x="3089790" y="338868"/>
                </a:lnTo>
                <a:lnTo>
                  <a:pt x="3101250" y="383366"/>
                </a:lnTo>
                <a:lnTo>
                  <a:pt x="3119952" y="424391"/>
                </a:lnTo>
                <a:lnTo>
                  <a:pt x="3145103" y="460555"/>
                </a:lnTo>
                <a:lnTo>
                  <a:pt x="3176256" y="490815"/>
                </a:lnTo>
                <a:lnTo>
                  <a:pt x="3212569" y="514131"/>
                </a:lnTo>
                <a:lnTo>
                  <a:pt x="3253892" y="529013"/>
                </a:lnTo>
                <a:lnTo>
                  <a:pt x="3299680" y="533974"/>
                </a:lnTo>
                <a:lnTo>
                  <a:pt x="3323516" y="532659"/>
                </a:lnTo>
                <a:lnTo>
                  <a:pt x="3367766" y="522143"/>
                </a:lnTo>
                <a:lnTo>
                  <a:pt x="3407353" y="501518"/>
                </a:lnTo>
                <a:lnTo>
                  <a:pt x="3441086" y="473837"/>
                </a:lnTo>
                <a:lnTo>
                  <a:pt x="3468729" y="439955"/>
                </a:lnTo>
                <a:lnTo>
                  <a:pt x="3490060" y="401361"/>
                </a:lnTo>
                <a:lnTo>
                  <a:pt x="3504906" y="358760"/>
                </a:lnTo>
                <a:lnTo>
                  <a:pt x="3512446" y="314908"/>
                </a:lnTo>
                <a:lnTo>
                  <a:pt x="3513389" y="292683"/>
                </a:lnTo>
                <a:lnTo>
                  <a:pt x="3512396" y="269306"/>
                </a:lnTo>
                <a:lnTo>
                  <a:pt x="3504459" y="223965"/>
                </a:lnTo>
                <a:lnTo>
                  <a:pt x="3488870" y="180905"/>
                </a:lnTo>
                <a:lnTo>
                  <a:pt x="3466745" y="142509"/>
                </a:lnTo>
                <a:lnTo>
                  <a:pt x="3438407" y="109384"/>
                </a:lnTo>
                <a:lnTo>
                  <a:pt x="3404674" y="82794"/>
                </a:lnTo>
                <a:lnTo>
                  <a:pt x="3365831" y="63348"/>
                </a:lnTo>
                <a:lnTo>
                  <a:pt x="3322772" y="53427"/>
                </a:lnTo>
                <a:lnTo>
                  <a:pt x="3299680" y="52187"/>
                </a:lnTo>
                <a:lnTo>
                  <a:pt x="3275831" y="53476"/>
                </a:lnTo>
                <a:lnTo>
                  <a:pt x="3231482" y="63795"/>
                </a:lnTo>
                <a:lnTo>
                  <a:pt x="3191883" y="83985"/>
                </a:lnTo>
                <a:lnTo>
                  <a:pt x="3158150" y="111368"/>
                </a:lnTo>
                <a:lnTo>
                  <a:pt x="3130506" y="145225"/>
                </a:lnTo>
                <a:lnTo>
                  <a:pt x="3109175" y="183919"/>
                </a:lnTo>
                <a:lnTo>
                  <a:pt x="3094342" y="226606"/>
                </a:lnTo>
                <a:lnTo>
                  <a:pt x="3086901" y="270459"/>
                </a:lnTo>
                <a:lnTo>
                  <a:pt x="3085971" y="292683"/>
                </a:lnTo>
                <a:close/>
              </a:path>
              <a:path w="5125720" h="585469">
                <a:moveTo>
                  <a:pt x="4086459" y="54568"/>
                </a:moveTo>
                <a:lnTo>
                  <a:pt x="3880886" y="54568"/>
                </a:lnTo>
                <a:lnTo>
                  <a:pt x="3880886" y="581200"/>
                </a:lnTo>
                <a:lnTo>
                  <a:pt x="3823937" y="581200"/>
                </a:lnTo>
                <a:lnTo>
                  <a:pt x="3823937" y="54568"/>
                </a:lnTo>
                <a:lnTo>
                  <a:pt x="3618363" y="54568"/>
                </a:lnTo>
                <a:lnTo>
                  <a:pt x="3618363" y="4167"/>
                </a:lnTo>
                <a:lnTo>
                  <a:pt x="4086459" y="4167"/>
                </a:lnTo>
                <a:lnTo>
                  <a:pt x="4086459" y="54568"/>
                </a:lnTo>
                <a:close/>
              </a:path>
              <a:path w="5125720" h="585469">
                <a:moveTo>
                  <a:pt x="4229410" y="260141"/>
                </a:moveTo>
                <a:lnTo>
                  <a:pt x="4317314" y="260141"/>
                </a:lnTo>
                <a:lnTo>
                  <a:pt x="4505822" y="4167"/>
                </a:lnTo>
                <a:lnTo>
                  <a:pt x="4570907" y="4167"/>
                </a:lnTo>
                <a:lnTo>
                  <a:pt x="4368509" y="282167"/>
                </a:lnTo>
                <a:lnTo>
                  <a:pt x="4591941" y="581200"/>
                </a:lnTo>
                <a:lnTo>
                  <a:pt x="4526856" y="581200"/>
                </a:lnTo>
                <a:lnTo>
                  <a:pt x="4322077" y="310542"/>
                </a:lnTo>
                <a:lnTo>
                  <a:pt x="4229410" y="310542"/>
                </a:lnTo>
                <a:lnTo>
                  <a:pt x="4229410" y="581200"/>
                </a:lnTo>
                <a:lnTo>
                  <a:pt x="4173452" y="581200"/>
                </a:lnTo>
                <a:lnTo>
                  <a:pt x="4173452" y="4167"/>
                </a:lnTo>
                <a:lnTo>
                  <a:pt x="4229410" y="4167"/>
                </a:lnTo>
                <a:lnTo>
                  <a:pt x="4229410" y="260141"/>
                </a:lnTo>
                <a:close/>
              </a:path>
              <a:path w="5125720" h="585469">
                <a:moveTo>
                  <a:pt x="4720311" y="495875"/>
                </a:moveTo>
                <a:lnTo>
                  <a:pt x="5078080" y="4167"/>
                </a:lnTo>
                <a:lnTo>
                  <a:pt x="5125107" y="4167"/>
                </a:lnTo>
                <a:lnTo>
                  <a:pt x="5125107" y="581200"/>
                </a:lnTo>
                <a:lnTo>
                  <a:pt x="5068158" y="581200"/>
                </a:lnTo>
                <a:lnTo>
                  <a:pt x="5068158" y="97627"/>
                </a:lnTo>
                <a:lnTo>
                  <a:pt x="4716342" y="581200"/>
                </a:lnTo>
                <a:lnTo>
                  <a:pt x="4664353" y="581200"/>
                </a:lnTo>
                <a:lnTo>
                  <a:pt x="4664353" y="4167"/>
                </a:lnTo>
                <a:lnTo>
                  <a:pt x="4720311" y="4167"/>
                </a:lnTo>
                <a:lnTo>
                  <a:pt x="4720311" y="495875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69039" y="1699293"/>
            <a:ext cx="529717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320">
                <a:latin typeface="Trebuchet MS"/>
                <a:cs typeface="Trebuchet MS"/>
              </a:rPr>
              <a:t>РАЗРАБОТКИ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5311" y="3537809"/>
            <a:ext cx="1795145" cy="20504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7110">
              <a:lnSpc>
                <a:spcPct val="100000"/>
              </a:lnSpc>
              <a:spcBef>
                <a:spcPts val="100"/>
              </a:spcBef>
            </a:pPr>
            <a:r>
              <a:rPr dirty="0" sz="5200" spc="45">
                <a:latin typeface="Roboto"/>
                <a:cs typeface="Roboto"/>
              </a:rPr>
              <a:t>1</a:t>
            </a:r>
            <a:endParaRPr sz="5200">
              <a:latin typeface="Roboto"/>
              <a:cs typeface="Roboto"/>
            </a:endParaRPr>
          </a:p>
          <a:p>
            <a:pPr marL="12700" marR="5080" indent="397510">
              <a:lnSpc>
                <a:spcPct val="114100"/>
              </a:lnSpc>
              <a:spcBef>
                <a:spcPts val="3404"/>
              </a:spcBef>
            </a:pPr>
            <a:r>
              <a:rPr dirty="0" sz="2300" spc="25">
                <a:latin typeface="Trebuchet MS"/>
                <a:cs typeface="Trebuchet MS"/>
              </a:rPr>
              <a:t>Анализ </a:t>
            </a:r>
            <a:r>
              <a:rPr dirty="0" sz="2300" spc="30">
                <a:latin typeface="Trebuchet MS"/>
                <a:cs typeface="Trebuchet MS"/>
              </a:rPr>
              <a:t> </a:t>
            </a:r>
            <a:r>
              <a:rPr dirty="0" sz="2300" spc="-80">
                <a:latin typeface="Trebuchet MS"/>
                <a:cs typeface="Trebuchet MS"/>
              </a:rPr>
              <a:t>к</a:t>
            </a:r>
            <a:r>
              <a:rPr dirty="0" sz="2300" spc="125">
                <a:latin typeface="Trebuchet MS"/>
                <a:cs typeface="Trebuchet MS"/>
              </a:rPr>
              <a:t>о</a:t>
            </a:r>
            <a:r>
              <a:rPr dirty="0" sz="2300" spc="35">
                <a:latin typeface="Trebuchet MS"/>
                <a:cs typeface="Trebuchet MS"/>
              </a:rPr>
              <a:t>н</a:t>
            </a:r>
            <a:r>
              <a:rPr dirty="0" sz="2300" spc="-80">
                <a:latin typeface="Trebuchet MS"/>
                <a:cs typeface="Trebuchet MS"/>
              </a:rPr>
              <a:t>к</a:t>
            </a:r>
            <a:r>
              <a:rPr dirty="0" sz="2300" spc="95">
                <a:latin typeface="Trebuchet MS"/>
                <a:cs typeface="Trebuchet MS"/>
              </a:rPr>
              <a:t>у</a:t>
            </a:r>
            <a:r>
              <a:rPr dirty="0" sz="2300" spc="135">
                <a:latin typeface="Trebuchet MS"/>
                <a:cs typeface="Trebuchet MS"/>
              </a:rPr>
              <a:t>р</a:t>
            </a:r>
            <a:r>
              <a:rPr dirty="0" sz="2300" spc="85">
                <a:latin typeface="Trebuchet MS"/>
                <a:cs typeface="Trebuchet MS"/>
              </a:rPr>
              <a:t>е</a:t>
            </a:r>
            <a:r>
              <a:rPr dirty="0" sz="2300" spc="35">
                <a:latin typeface="Trebuchet MS"/>
                <a:cs typeface="Trebuchet MS"/>
              </a:rPr>
              <a:t>н</a:t>
            </a:r>
            <a:r>
              <a:rPr dirty="0" sz="2300" spc="40">
                <a:latin typeface="Trebuchet MS"/>
                <a:cs typeface="Trebuchet MS"/>
              </a:rPr>
              <a:t>т</a:t>
            </a:r>
            <a:r>
              <a:rPr dirty="0" sz="2300" spc="125">
                <a:latin typeface="Trebuchet MS"/>
                <a:cs typeface="Trebuchet MS"/>
              </a:rPr>
              <a:t>о</a:t>
            </a:r>
            <a:r>
              <a:rPr dirty="0" sz="2300" spc="15">
                <a:latin typeface="Trebuchet MS"/>
                <a:cs typeface="Trebuchet MS"/>
              </a:rPr>
              <a:t>в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68681" y="4774838"/>
            <a:ext cx="1820545" cy="1965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5580">
              <a:lnSpc>
                <a:spcPct val="100000"/>
              </a:lnSpc>
              <a:spcBef>
                <a:spcPts val="100"/>
              </a:spcBef>
            </a:pPr>
            <a:r>
              <a:rPr dirty="0" sz="5200" spc="45">
                <a:latin typeface="Roboto"/>
                <a:cs typeface="Roboto"/>
              </a:rPr>
              <a:t>2</a:t>
            </a:r>
            <a:endParaRPr sz="5200">
              <a:latin typeface="Roboto"/>
              <a:cs typeface="Roboto"/>
            </a:endParaRPr>
          </a:p>
          <a:p>
            <a:pPr marL="350520" marR="5080" indent="-338455">
              <a:lnSpc>
                <a:spcPct val="114100"/>
              </a:lnSpc>
              <a:spcBef>
                <a:spcPts val="2730"/>
              </a:spcBef>
            </a:pPr>
            <a:r>
              <a:rPr dirty="0" sz="2300" spc="-30">
                <a:latin typeface="Trebuchet MS"/>
                <a:cs typeface="Trebuchet MS"/>
              </a:rPr>
              <a:t>Т</a:t>
            </a:r>
            <a:r>
              <a:rPr dirty="0" sz="2300" spc="85">
                <a:latin typeface="Trebuchet MS"/>
                <a:cs typeface="Trebuchet MS"/>
              </a:rPr>
              <a:t>е</a:t>
            </a:r>
            <a:r>
              <a:rPr dirty="0" sz="2300" spc="-20">
                <a:latin typeface="Trebuchet MS"/>
                <a:cs typeface="Trebuchet MS"/>
              </a:rPr>
              <a:t>х</a:t>
            </a:r>
            <a:r>
              <a:rPr dirty="0" sz="2300" spc="35">
                <a:latin typeface="Trebuchet MS"/>
                <a:cs typeface="Trebuchet MS"/>
              </a:rPr>
              <a:t>н</a:t>
            </a:r>
            <a:r>
              <a:rPr dirty="0" sz="2300" spc="25">
                <a:latin typeface="Trebuchet MS"/>
                <a:cs typeface="Trebuchet MS"/>
              </a:rPr>
              <a:t>и</a:t>
            </a:r>
            <a:r>
              <a:rPr dirty="0" sz="2300" spc="-125">
                <a:latin typeface="Trebuchet MS"/>
                <a:cs typeface="Trebuchet MS"/>
              </a:rPr>
              <a:t>ч</a:t>
            </a:r>
            <a:r>
              <a:rPr dirty="0" sz="2300" spc="85">
                <a:latin typeface="Trebuchet MS"/>
                <a:cs typeface="Trebuchet MS"/>
              </a:rPr>
              <a:t>е</a:t>
            </a:r>
            <a:r>
              <a:rPr dirty="0" sz="2300" spc="110">
                <a:latin typeface="Trebuchet MS"/>
                <a:cs typeface="Trebuchet MS"/>
              </a:rPr>
              <a:t>с</a:t>
            </a:r>
            <a:r>
              <a:rPr dirty="0" sz="2300" spc="-80">
                <a:latin typeface="Trebuchet MS"/>
                <a:cs typeface="Trebuchet MS"/>
              </a:rPr>
              <a:t>к</a:t>
            </a:r>
            <a:r>
              <a:rPr dirty="0" sz="2300" spc="125">
                <a:latin typeface="Trebuchet MS"/>
                <a:cs typeface="Trebuchet MS"/>
              </a:rPr>
              <a:t>о</a:t>
            </a:r>
            <a:r>
              <a:rPr dirty="0" sz="2300" spc="60">
                <a:latin typeface="Trebuchet MS"/>
                <a:cs typeface="Trebuchet MS"/>
              </a:rPr>
              <a:t>е  </a:t>
            </a:r>
            <a:r>
              <a:rPr dirty="0" sz="2300" spc="25">
                <a:latin typeface="Trebuchet MS"/>
                <a:cs typeface="Trebuchet MS"/>
              </a:rPr>
              <a:t>задание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27097" y="4774838"/>
            <a:ext cx="2077085" cy="3383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6280">
              <a:lnSpc>
                <a:spcPct val="100000"/>
              </a:lnSpc>
              <a:spcBef>
                <a:spcPts val="100"/>
              </a:spcBef>
            </a:pPr>
            <a:r>
              <a:rPr dirty="0" sz="5200" spc="25">
                <a:latin typeface="Roboto"/>
                <a:cs typeface="Roboto"/>
              </a:rPr>
              <a:t>3.1</a:t>
            </a:r>
            <a:endParaRPr sz="5200">
              <a:latin typeface="Roboto"/>
              <a:cs typeface="Roboto"/>
            </a:endParaRPr>
          </a:p>
          <a:p>
            <a:pPr algn="ctr" marL="12700" marR="5080">
              <a:lnSpc>
                <a:spcPct val="114799"/>
              </a:lnSpc>
              <a:spcBef>
                <a:spcPts val="1605"/>
              </a:spcBef>
            </a:pPr>
            <a:r>
              <a:rPr dirty="0" sz="2700" spc="10">
                <a:latin typeface="Trebuchet MS"/>
                <a:cs typeface="Trebuchet MS"/>
              </a:rPr>
              <a:t>Ф</a:t>
            </a:r>
            <a:r>
              <a:rPr dirty="0" sz="2700" spc="120">
                <a:latin typeface="Trebuchet MS"/>
                <a:cs typeface="Trebuchet MS"/>
              </a:rPr>
              <a:t>у</a:t>
            </a:r>
            <a:r>
              <a:rPr dirty="0" sz="2700" spc="50">
                <a:latin typeface="Trebuchet MS"/>
                <a:cs typeface="Trebuchet MS"/>
              </a:rPr>
              <a:t>н</a:t>
            </a:r>
            <a:r>
              <a:rPr dirty="0" sz="2700" spc="-85">
                <a:latin typeface="Trebuchet MS"/>
                <a:cs typeface="Trebuchet MS"/>
              </a:rPr>
              <a:t>к</a:t>
            </a:r>
            <a:r>
              <a:rPr dirty="0" sz="2700" spc="50">
                <a:latin typeface="Trebuchet MS"/>
                <a:cs typeface="Trebuchet MS"/>
              </a:rPr>
              <a:t>ц</a:t>
            </a:r>
            <a:r>
              <a:rPr dirty="0" sz="2700" spc="40">
                <a:latin typeface="Trebuchet MS"/>
                <a:cs typeface="Trebuchet MS"/>
              </a:rPr>
              <a:t>и</a:t>
            </a:r>
            <a:r>
              <a:rPr dirty="0" sz="2700" spc="45">
                <a:latin typeface="Trebuchet MS"/>
                <a:cs typeface="Trebuchet MS"/>
              </a:rPr>
              <a:t>и</a:t>
            </a:r>
            <a:r>
              <a:rPr dirty="0" sz="2700" spc="-12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д</a:t>
            </a:r>
            <a:r>
              <a:rPr dirty="0" sz="2700" spc="-65">
                <a:latin typeface="Trebuchet MS"/>
                <a:cs typeface="Trebuchet MS"/>
              </a:rPr>
              <a:t>л</a:t>
            </a:r>
            <a:r>
              <a:rPr dirty="0" sz="2700" spc="-55">
                <a:latin typeface="Trebuchet MS"/>
                <a:cs typeface="Trebuchet MS"/>
              </a:rPr>
              <a:t>я  </a:t>
            </a:r>
            <a:r>
              <a:rPr dirty="0" sz="2700" spc="30">
                <a:latin typeface="Trebuchet MS"/>
                <a:cs typeface="Trebuchet MS"/>
              </a:rPr>
              <a:t>получения </a:t>
            </a:r>
            <a:r>
              <a:rPr dirty="0" sz="2700" spc="45">
                <a:latin typeface="Trebuchet MS"/>
                <a:cs typeface="Trebuchet MS"/>
              </a:rPr>
              <a:t>и </a:t>
            </a:r>
            <a:r>
              <a:rPr dirty="0" sz="2700" spc="-800">
                <a:latin typeface="Trebuchet MS"/>
                <a:cs typeface="Trebuchet MS"/>
              </a:rPr>
              <a:t> </a:t>
            </a:r>
            <a:r>
              <a:rPr dirty="0" sz="2700" spc="5">
                <a:latin typeface="Trebuchet MS"/>
                <a:cs typeface="Trebuchet MS"/>
              </a:rPr>
              <a:t>загрузки </a:t>
            </a:r>
            <a:r>
              <a:rPr dirty="0" sz="2700" spc="10">
                <a:latin typeface="Trebuchet MS"/>
                <a:cs typeface="Trebuchet MS"/>
              </a:rPr>
              <a:t> данных </a:t>
            </a:r>
            <a:r>
              <a:rPr dirty="0" sz="2700" spc="25">
                <a:latin typeface="Trebuchet MS"/>
                <a:cs typeface="Trebuchet MS"/>
              </a:rPr>
              <a:t>в </a:t>
            </a:r>
            <a:r>
              <a:rPr dirty="0" sz="2700" spc="30">
                <a:latin typeface="Trebuchet MS"/>
                <a:cs typeface="Trebuchet MS"/>
              </a:rPr>
              <a:t> </a:t>
            </a:r>
            <a:r>
              <a:rPr dirty="0" sz="2700" spc="45">
                <a:latin typeface="Trebuchet MS"/>
                <a:cs typeface="Trebuchet MS"/>
              </a:rPr>
              <a:t>базу</a:t>
            </a:r>
            <a:r>
              <a:rPr dirty="0" sz="2700" spc="-150">
                <a:latin typeface="Trebuchet MS"/>
                <a:cs typeface="Trebuchet MS"/>
              </a:rPr>
              <a:t> </a:t>
            </a:r>
            <a:r>
              <a:rPr dirty="0" sz="2700" spc="85">
                <a:latin typeface="Trebuchet MS"/>
                <a:cs typeface="Trebuchet MS"/>
              </a:rPr>
              <a:t>SQLite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19038" y="4492792"/>
            <a:ext cx="1804035" cy="2212975"/>
          </a:xfrm>
          <a:prstGeom prst="rect">
            <a:avLst/>
          </a:prstGeom>
        </p:spPr>
        <p:txBody>
          <a:bodyPr wrap="square" lIns="0" tIns="356870" rIns="0" bIns="0" rtlCol="0" vert="horz">
            <a:spAutoFit/>
          </a:bodyPr>
          <a:lstStyle/>
          <a:p>
            <a:pPr marL="548005">
              <a:lnSpc>
                <a:spcPct val="100000"/>
              </a:lnSpc>
              <a:spcBef>
                <a:spcPts val="2810"/>
              </a:spcBef>
            </a:pPr>
            <a:r>
              <a:rPr dirty="0" sz="5200" spc="25">
                <a:latin typeface="Roboto"/>
                <a:cs typeface="Roboto"/>
              </a:rPr>
              <a:t>3.2</a:t>
            </a:r>
            <a:endParaRPr sz="5200">
              <a:latin typeface="Roboto"/>
              <a:cs typeface="Roboto"/>
            </a:endParaRPr>
          </a:p>
          <a:p>
            <a:pPr marL="12700" marR="5080" indent="506095">
              <a:lnSpc>
                <a:spcPct val="115599"/>
              </a:lnSpc>
              <a:spcBef>
                <a:spcPts val="915"/>
              </a:spcBef>
            </a:pPr>
            <a:r>
              <a:rPr dirty="0" sz="2650" spc="160">
                <a:latin typeface="Trebuchet MS"/>
                <a:cs typeface="Trebuchet MS"/>
              </a:rPr>
              <a:t>Веб- </a:t>
            </a:r>
            <a:r>
              <a:rPr dirty="0" sz="2650" spc="165">
                <a:latin typeface="Trebuchet MS"/>
                <a:cs typeface="Trebuchet MS"/>
              </a:rPr>
              <a:t> </a:t>
            </a:r>
            <a:r>
              <a:rPr dirty="0" sz="2650" spc="45">
                <a:latin typeface="Trebuchet MS"/>
                <a:cs typeface="Trebuchet MS"/>
              </a:rPr>
              <a:t>и</a:t>
            </a:r>
            <a:r>
              <a:rPr dirty="0" sz="2650" spc="60">
                <a:latin typeface="Trebuchet MS"/>
                <a:cs typeface="Trebuchet MS"/>
              </a:rPr>
              <a:t>н</a:t>
            </a:r>
            <a:r>
              <a:rPr dirty="0" sz="2650" spc="65">
                <a:latin typeface="Trebuchet MS"/>
                <a:cs typeface="Trebuchet MS"/>
              </a:rPr>
              <a:t>т</a:t>
            </a:r>
            <a:r>
              <a:rPr dirty="0" sz="2650" spc="114">
                <a:latin typeface="Trebuchet MS"/>
                <a:cs typeface="Trebuchet MS"/>
              </a:rPr>
              <a:t>е</a:t>
            </a:r>
            <a:r>
              <a:rPr dirty="0" sz="2650" spc="175">
                <a:latin typeface="Trebuchet MS"/>
                <a:cs typeface="Trebuchet MS"/>
              </a:rPr>
              <a:t>р</a:t>
            </a:r>
            <a:r>
              <a:rPr dirty="0" sz="2650" spc="-250">
                <a:latin typeface="Trebuchet MS"/>
                <a:cs typeface="Trebuchet MS"/>
              </a:rPr>
              <a:t>ф</a:t>
            </a:r>
            <a:r>
              <a:rPr dirty="0" sz="2650" spc="114">
                <a:latin typeface="Trebuchet MS"/>
                <a:cs typeface="Trebuchet MS"/>
              </a:rPr>
              <a:t>е</a:t>
            </a:r>
            <a:r>
              <a:rPr dirty="0" sz="2650" spc="45">
                <a:latin typeface="Trebuchet MS"/>
                <a:cs typeface="Trebuchet MS"/>
              </a:rPr>
              <a:t>й</a:t>
            </a:r>
            <a:r>
              <a:rPr dirty="0" sz="2650" spc="145">
                <a:latin typeface="Trebuchet MS"/>
                <a:cs typeface="Trebuchet MS"/>
              </a:rPr>
              <a:t>с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63569" y="3552806"/>
            <a:ext cx="1407160" cy="1960880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441325">
              <a:lnSpc>
                <a:spcPct val="100000"/>
              </a:lnSpc>
              <a:spcBef>
                <a:spcPts val="2035"/>
              </a:spcBef>
            </a:pPr>
            <a:r>
              <a:rPr dirty="0" sz="5200" spc="25">
                <a:latin typeface="Roboto"/>
                <a:cs typeface="Roboto"/>
              </a:rPr>
              <a:t>3.3</a:t>
            </a:r>
            <a:endParaRPr sz="5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4500" spc="275">
                <a:latin typeface="Trebuchet MS"/>
                <a:cs typeface="Trebuchet MS"/>
              </a:rPr>
              <a:t>F</a:t>
            </a:r>
            <a:r>
              <a:rPr dirty="0" sz="4500" spc="-114">
                <a:latin typeface="Trebuchet MS"/>
                <a:cs typeface="Trebuchet MS"/>
              </a:rPr>
              <a:t>l</a:t>
            </a:r>
            <a:r>
              <a:rPr dirty="0" sz="4500" spc="75">
                <a:latin typeface="Trebuchet MS"/>
                <a:cs typeface="Trebuchet MS"/>
              </a:rPr>
              <a:t>a</a:t>
            </a:r>
            <a:r>
              <a:rPr dirty="0" sz="4500" spc="360">
                <a:latin typeface="Trebuchet MS"/>
                <a:cs typeface="Trebuchet MS"/>
              </a:rPr>
              <a:t>s</a:t>
            </a:r>
            <a:r>
              <a:rPr dirty="0" sz="4500" spc="110">
                <a:latin typeface="Trebuchet MS"/>
                <a:cs typeface="Trebuchet MS"/>
              </a:rPr>
              <a:t>k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 rot="19740000">
            <a:off x="8726664" y="3675990"/>
            <a:ext cx="775095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200"/>
              </a:lnSpc>
            </a:pPr>
            <a:r>
              <a:rPr dirty="0" sz="5200" spc="-180">
                <a:latin typeface="Roboto"/>
                <a:cs typeface="Roboto"/>
              </a:rPr>
              <a:t>Р</a:t>
            </a:r>
            <a:endParaRPr sz="52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 rot="19920000">
            <a:off x="9063774" y="3483792"/>
            <a:ext cx="762106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200"/>
              </a:lnSpc>
            </a:pPr>
            <a:r>
              <a:rPr dirty="0" sz="5200" spc="30">
                <a:latin typeface="Roboto"/>
                <a:cs typeface="Roboto"/>
              </a:rPr>
              <a:t>а</a:t>
            </a:r>
            <a:endParaRPr sz="52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 rot="20040000">
            <a:off x="9397329" y="3308022"/>
            <a:ext cx="770479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200"/>
              </a:lnSpc>
            </a:pPr>
            <a:r>
              <a:rPr dirty="0" sz="5200" spc="220">
                <a:latin typeface="Roboto"/>
                <a:cs typeface="Roboto"/>
              </a:rPr>
              <a:t>б</a:t>
            </a:r>
            <a:endParaRPr sz="52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 rot="20220000">
            <a:off x="9754882" y="3141724"/>
            <a:ext cx="775095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200"/>
              </a:lnSpc>
            </a:pPr>
            <a:r>
              <a:rPr dirty="0" sz="5200" spc="185">
                <a:latin typeface="Roboto"/>
                <a:cs typeface="Roboto"/>
              </a:rPr>
              <a:t>о</a:t>
            </a:r>
            <a:endParaRPr sz="52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 rot="20400000">
            <a:off x="10102314" y="3008137"/>
            <a:ext cx="735531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200"/>
              </a:lnSpc>
            </a:pPr>
            <a:r>
              <a:rPr dirty="0" sz="5200" spc="-235">
                <a:latin typeface="Roboto"/>
                <a:cs typeface="Roboto"/>
              </a:rPr>
              <a:t>т</a:t>
            </a:r>
            <a:endParaRPr sz="52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 rot="20520000">
            <a:off x="10407688" y="2893744"/>
            <a:ext cx="760526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200"/>
              </a:lnSpc>
            </a:pPr>
            <a:r>
              <a:rPr dirty="0" sz="5200" spc="30">
                <a:latin typeface="Roboto"/>
                <a:cs typeface="Roboto"/>
              </a:rPr>
              <a:t>а</a:t>
            </a:r>
            <a:endParaRPr sz="52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 rot="20760000">
            <a:off x="10934929" y="2731990"/>
            <a:ext cx="787649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200"/>
              </a:lnSpc>
            </a:pPr>
            <a:r>
              <a:rPr dirty="0" sz="5200" spc="340">
                <a:latin typeface="Roboto"/>
                <a:cs typeface="Roboto"/>
              </a:rPr>
              <a:t>н</a:t>
            </a:r>
            <a:endParaRPr sz="52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 rot="20940000">
            <a:off x="11329786" y="2641444"/>
            <a:ext cx="763058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200"/>
              </a:lnSpc>
            </a:pPr>
            <a:r>
              <a:rPr dirty="0" sz="5200" spc="30">
                <a:latin typeface="Roboto"/>
                <a:cs typeface="Roboto"/>
              </a:rPr>
              <a:t>а</a:t>
            </a:r>
            <a:endParaRPr sz="52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 rot="21060000">
            <a:off x="11695729" y="2572559"/>
            <a:ext cx="763695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200"/>
              </a:lnSpc>
            </a:pPr>
            <a:r>
              <a:rPr dirty="0" sz="5200" spc="-320">
                <a:latin typeface="Roboto"/>
                <a:cs typeface="Roboto"/>
              </a:rPr>
              <a:t>д</a:t>
            </a:r>
            <a:endParaRPr sz="520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 rot="21300000">
            <a:off x="12247934" y="2499781"/>
            <a:ext cx="781140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200"/>
              </a:lnSpc>
            </a:pPr>
            <a:r>
              <a:rPr dirty="0" sz="5200" spc="270">
                <a:latin typeface="Roboto"/>
                <a:cs typeface="Roboto"/>
              </a:rPr>
              <a:t>п</a:t>
            </a:r>
            <a:endParaRPr sz="5200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 rot="21480000">
            <a:off x="12655230" y="2471296"/>
            <a:ext cx="779448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200"/>
              </a:lnSpc>
            </a:pPr>
            <a:r>
              <a:rPr dirty="0" sz="5200" spc="229">
                <a:latin typeface="Roboto"/>
                <a:cs typeface="Roboto"/>
              </a:rPr>
              <a:t>р</a:t>
            </a:r>
            <a:endParaRPr sz="520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233027" y="2375510"/>
            <a:ext cx="42799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185">
                <a:latin typeface="Roboto"/>
                <a:cs typeface="Roboto"/>
              </a:rPr>
              <a:t>о</a:t>
            </a:r>
            <a:endParaRPr sz="5200">
              <a:latin typeface="Roboto"/>
              <a:cs typeface="Roboto"/>
            </a:endParaRPr>
          </a:p>
        </p:txBody>
      </p:sp>
      <p:sp>
        <p:nvSpPr>
          <p:cNvPr id="29" name="object 29"/>
          <p:cNvSpPr txBox="1"/>
          <p:nvPr/>
        </p:nvSpPr>
        <p:spPr>
          <a:xfrm rot="120000">
            <a:off x="13449575" y="2473275"/>
            <a:ext cx="764334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200"/>
              </a:lnSpc>
            </a:pPr>
            <a:r>
              <a:rPr dirty="0" sz="5200" spc="195">
                <a:latin typeface="Roboto"/>
                <a:cs typeface="Roboto"/>
              </a:rPr>
              <a:t>е</a:t>
            </a:r>
            <a:endParaRPr sz="520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 rot="300000">
            <a:off x="13814050" y="2498924"/>
            <a:ext cx="746766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200"/>
              </a:lnSpc>
            </a:pPr>
            <a:r>
              <a:rPr dirty="0" sz="5200" spc="-145">
                <a:latin typeface="Roboto"/>
                <a:cs typeface="Roboto"/>
              </a:rPr>
              <a:t>к</a:t>
            </a:r>
            <a:endParaRPr sz="52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 rot="420000">
            <a:off x="14144426" y="2535744"/>
            <a:ext cx="733033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200"/>
              </a:lnSpc>
            </a:pPr>
            <a:r>
              <a:rPr dirty="0" sz="5200" spc="-235">
                <a:latin typeface="Roboto"/>
                <a:cs typeface="Roboto"/>
              </a:rPr>
              <a:t>т</a:t>
            </a:r>
            <a:endParaRPr sz="5200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 rot="600000">
            <a:off x="14474431" y="2590211"/>
            <a:ext cx="772448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200"/>
              </a:lnSpc>
            </a:pPr>
            <a:r>
              <a:rPr dirty="0" sz="5200" spc="185">
                <a:latin typeface="Roboto"/>
                <a:cs typeface="Roboto"/>
              </a:rPr>
              <a:t>о</a:t>
            </a:r>
            <a:endParaRPr sz="520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 rot="780000">
            <a:off x="14883195" y="2679309"/>
            <a:ext cx="821328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200"/>
              </a:lnSpc>
            </a:pPr>
            <a:r>
              <a:rPr dirty="0" sz="5200" spc="-60">
                <a:latin typeface="Roboto"/>
                <a:cs typeface="Roboto"/>
              </a:rPr>
              <a:t>м</a:t>
            </a:r>
            <a:endParaRPr sz="520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946995" y="594997"/>
            <a:ext cx="132524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60">
                <a:latin typeface="Trebuchet MS"/>
                <a:cs typeface="Trebuchet MS"/>
              </a:rPr>
              <a:t>Слайд</a:t>
            </a:r>
            <a:r>
              <a:rPr dirty="0" sz="2700" spc="-200">
                <a:latin typeface="Trebuchet MS"/>
                <a:cs typeface="Trebuchet MS"/>
              </a:rPr>
              <a:t> </a:t>
            </a:r>
            <a:r>
              <a:rPr dirty="0" sz="2700" spc="210">
                <a:latin typeface="Trebuchet MS"/>
                <a:cs typeface="Trebuchet MS"/>
              </a:rPr>
              <a:t>6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259931"/>
              <a:ext cx="12087224" cy="56387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8109911"/>
              <a:ext cx="2616200" cy="2177415"/>
            </a:xfrm>
            <a:custGeom>
              <a:avLst/>
              <a:gdLst/>
              <a:ahLst/>
              <a:cxnLst/>
              <a:rect l="l" t="t" r="r" b="b"/>
              <a:pathLst>
                <a:path w="2616200" h="2177415">
                  <a:moveTo>
                    <a:pt x="2609077" y="2177088"/>
                  </a:moveTo>
                  <a:lnTo>
                    <a:pt x="0" y="2177088"/>
                  </a:lnTo>
                  <a:lnTo>
                    <a:pt x="0" y="228335"/>
                  </a:lnTo>
                  <a:lnTo>
                    <a:pt x="63621" y="198987"/>
                  </a:lnTo>
                  <a:lnTo>
                    <a:pt x="98702" y="183702"/>
                  </a:lnTo>
                  <a:lnTo>
                    <a:pt x="133897" y="168984"/>
                  </a:lnTo>
                  <a:lnTo>
                    <a:pt x="204574" y="141268"/>
                  </a:lnTo>
                  <a:lnTo>
                    <a:pt x="275544" y="115885"/>
                  </a:lnTo>
                  <a:lnTo>
                    <a:pt x="346701" y="92882"/>
                  </a:lnTo>
                  <a:lnTo>
                    <a:pt x="417936" y="72305"/>
                  </a:lnTo>
                  <a:lnTo>
                    <a:pt x="489143" y="54201"/>
                  </a:lnTo>
                  <a:lnTo>
                    <a:pt x="560212" y="38616"/>
                  </a:lnTo>
                  <a:lnTo>
                    <a:pt x="631038" y="25596"/>
                  </a:lnTo>
                  <a:lnTo>
                    <a:pt x="701512" y="15188"/>
                  </a:lnTo>
                  <a:lnTo>
                    <a:pt x="771526" y="7438"/>
                  </a:lnTo>
                  <a:lnTo>
                    <a:pt x="840974" y="2394"/>
                  </a:lnTo>
                  <a:lnTo>
                    <a:pt x="909746" y="100"/>
                  </a:lnTo>
                  <a:lnTo>
                    <a:pt x="943846" y="0"/>
                  </a:lnTo>
                  <a:lnTo>
                    <a:pt x="977737" y="604"/>
                  </a:lnTo>
                  <a:lnTo>
                    <a:pt x="1044838" y="3952"/>
                  </a:lnTo>
                  <a:lnTo>
                    <a:pt x="1110942" y="10191"/>
                  </a:lnTo>
                  <a:lnTo>
                    <a:pt x="1175941" y="19366"/>
                  </a:lnTo>
                  <a:lnTo>
                    <a:pt x="1239728" y="31525"/>
                  </a:lnTo>
                  <a:lnTo>
                    <a:pt x="1302195" y="46713"/>
                  </a:lnTo>
                  <a:lnTo>
                    <a:pt x="1363234" y="64978"/>
                  </a:lnTo>
                  <a:lnTo>
                    <a:pt x="1422737" y="86365"/>
                  </a:lnTo>
                  <a:lnTo>
                    <a:pt x="1480599" y="110922"/>
                  </a:lnTo>
                  <a:lnTo>
                    <a:pt x="1536709" y="138693"/>
                  </a:lnTo>
                  <a:lnTo>
                    <a:pt x="1590962" y="169727"/>
                  </a:lnTo>
                  <a:lnTo>
                    <a:pt x="2022323" y="473208"/>
                  </a:lnTo>
                  <a:lnTo>
                    <a:pt x="2259059" y="704361"/>
                  </a:lnTo>
                  <a:lnTo>
                    <a:pt x="2358822" y="851571"/>
                  </a:lnTo>
                  <a:lnTo>
                    <a:pt x="2379265" y="903223"/>
                  </a:lnTo>
                  <a:lnTo>
                    <a:pt x="2401914" y="956109"/>
                  </a:lnTo>
                  <a:lnTo>
                    <a:pt x="2423366" y="1009026"/>
                  </a:lnTo>
                  <a:lnTo>
                    <a:pt x="2443631" y="1061957"/>
                  </a:lnTo>
                  <a:lnTo>
                    <a:pt x="2462718" y="1114882"/>
                  </a:lnTo>
                  <a:lnTo>
                    <a:pt x="2480636" y="1167785"/>
                  </a:lnTo>
                  <a:lnTo>
                    <a:pt x="2497395" y="1220647"/>
                  </a:lnTo>
                  <a:lnTo>
                    <a:pt x="2513004" y="1273449"/>
                  </a:lnTo>
                  <a:lnTo>
                    <a:pt x="2527472" y="1326174"/>
                  </a:lnTo>
                  <a:lnTo>
                    <a:pt x="2540808" y="1378805"/>
                  </a:lnTo>
                  <a:lnTo>
                    <a:pt x="2553023" y="1431321"/>
                  </a:lnTo>
                  <a:lnTo>
                    <a:pt x="2564125" y="1483707"/>
                  </a:lnTo>
                  <a:lnTo>
                    <a:pt x="2574123" y="1535943"/>
                  </a:lnTo>
                  <a:lnTo>
                    <a:pt x="2583027" y="1588011"/>
                  </a:lnTo>
                  <a:lnTo>
                    <a:pt x="2590846" y="1639894"/>
                  </a:lnTo>
                  <a:lnTo>
                    <a:pt x="2597590" y="1691573"/>
                  </a:lnTo>
                  <a:lnTo>
                    <a:pt x="2603267" y="1743031"/>
                  </a:lnTo>
                  <a:lnTo>
                    <a:pt x="2607888" y="1794249"/>
                  </a:lnTo>
                  <a:lnTo>
                    <a:pt x="2611461" y="1845209"/>
                  </a:lnTo>
                  <a:lnTo>
                    <a:pt x="2613995" y="1895893"/>
                  </a:lnTo>
                  <a:lnTo>
                    <a:pt x="2615501" y="1946283"/>
                  </a:lnTo>
                  <a:lnTo>
                    <a:pt x="2615987" y="1996361"/>
                  </a:lnTo>
                  <a:lnTo>
                    <a:pt x="2615462" y="2046109"/>
                  </a:lnTo>
                  <a:lnTo>
                    <a:pt x="2613936" y="2095509"/>
                  </a:lnTo>
                  <a:lnTo>
                    <a:pt x="2611419" y="2144542"/>
                  </a:lnTo>
                  <a:lnTo>
                    <a:pt x="2609077" y="2177088"/>
                  </a:lnTo>
                  <a:close/>
                </a:path>
              </a:pathLst>
            </a:custGeom>
            <a:solidFill>
              <a:srgbClr val="FFCC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96093" y="0"/>
              <a:ext cx="8891905" cy="10287000"/>
            </a:xfrm>
            <a:custGeom>
              <a:avLst/>
              <a:gdLst/>
              <a:ahLst/>
              <a:cxnLst/>
              <a:rect l="l" t="t" r="r" b="b"/>
              <a:pathLst>
                <a:path w="8891904" h="10287000">
                  <a:moveTo>
                    <a:pt x="8891905" y="10286999"/>
                  </a:moveTo>
                  <a:lnTo>
                    <a:pt x="321061" y="10286999"/>
                  </a:lnTo>
                  <a:lnTo>
                    <a:pt x="312173" y="10265371"/>
                  </a:lnTo>
                  <a:lnTo>
                    <a:pt x="293673" y="10218393"/>
                  </a:lnTo>
                  <a:lnTo>
                    <a:pt x="275786" y="10171313"/>
                  </a:lnTo>
                  <a:lnTo>
                    <a:pt x="258508" y="10124132"/>
                  </a:lnTo>
                  <a:lnTo>
                    <a:pt x="241834" y="10076854"/>
                  </a:lnTo>
                  <a:lnTo>
                    <a:pt x="225761" y="10029481"/>
                  </a:lnTo>
                  <a:lnTo>
                    <a:pt x="210283" y="9982016"/>
                  </a:lnTo>
                  <a:lnTo>
                    <a:pt x="195396" y="9934462"/>
                  </a:lnTo>
                  <a:lnTo>
                    <a:pt x="181095" y="9886822"/>
                  </a:lnTo>
                  <a:lnTo>
                    <a:pt x="167376" y="9839097"/>
                  </a:lnTo>
                  <a:lnTo>
                    <a:pt x="154235" y="9791292"/>
                  </a:lnTo>
                  <a:lnTo>
                    <a:pt x="141666" y="9743409"/>
                  </a:lnTo>
                  <a:lnTo>
                    <a:pt x="129665" y="9695450"/>
                  </a:lnTo>
                  <a:lnTo>
                    <a:pt x="118228" y="9647419"/>
                  </a:lnTo>
                  <a:lnTo>
                    <a:pt x="107350" y="9599317"/>
                  </a:lnTo>
                  <a:lnTo>
                    <a:pt x="97026" y="9551149"/>
                  </a:lnTo>
                  <a:lnTo>
                    <a:pt x="87252" y="9502915"/>
                  </a:lnTo>
                  <a:lnTo>
                    <a:pt x="78024" y="9454620"/>
                  </a:lnTo>
                  <a:lnTo>
                    <a:pt x="69337" y="9406266"/>
                  </a:lnTo>
                  <a:lnTo>
                    <a:pt x="61186" y="9357855"/>
                  </a:lnTo>
                  <a:lnTo>
                    <a:pt x="53566" y="9309391"/>
                  </a:lnTo>
                  <a:lnTo>
                    <a:pt x="46474" y="9260876"/>
                  </a:lnTo>
                  <a:lnTo>
                    <a:pt x="39905" y="9212313"/>
                  </a:lnTo>
                  <a:lnTo>
                    <a:pt x="33854" y="9163705"/>
                  </a:lnTo>
                  <a:lnTo>
                    <a:pt x="28316" y="9115054"/>
                  </a:lnTo>
                  <a:lnTo>
                    <a:pt x="23288" y="9066363"/>
                  </a:lnTo>
                  <a:lnTo>
                    <a:pt x="18764" y="9017635"/>
                  </a:lnTo>
                  <a:lnTo>
                    <a:pt x="14739" y="8968872"/>
                  </a:lnTo>
                  <a:lnTo>
                    <a:pt x="11211" y="8920078"/>
                  </a:lnTo>
                  <a:lnTo>
                    <a:pt x="8173" y="8871255"/>
                  </a:lnTo>
                  <a:lnTo>
                    <a:pt x="5621" y="8822406"/>
                  </a:lnTo>
                  <a:lnTo>
                    <a:pt x="3552" y="8773533"/>
                  </a:lnTo>
                  <a:lnTo>
                    <a:pt x="1959" y="8724640"/>
                  </a:lnTo>
                  <a:lnTo>
                    <a:pt x="839" y="8675728"/>
                  </a:lnTo>
                  <a:lnTo>
                    <a:pt x="188" y="8626801"/>
                  </a:lnTo>
                  <a:lnTo>
                    <a:pt x="0" y="8577862"/>
                  </a:lnTo>
                  <a:lnTo>
                    <a:pt x="270" y="8528913"/>
                  </a:lnTo>
                  <a:lnTo>
                    <a:pt x="996" y="8479957"/>
                  </a:lnTo>
                  <a:lnTo>
                    <a:pt x="2171" y="8430996"/>
                  </a:lnTo>
                  <a:lnTo>
                    <a:pt x="3792" y="8382034"/>
                  </a:lnTo>
                  <a:lnTo>
                    <a:pt x="5854" y="8333074"/>
                  </a:lnTo>
                  <a:lnTo>
                    <a:pt x="8352" y="8284117"/>
                  </a:lnTo>
                  <a:lnTo>
                    <a:pt x="11281" y="8235167"/>
                  </a:lnTo>
                  <a:lnTo>
                    <a:pt x="14638" y="8186226"/>
                  </a:lnTo>
                  <a:lnTo>
                    <a:pt x="18418" y="8137297"/>
                  </a:lnTo>
                  <a:lnTo>
                    <a:pt x="22615" y="8088383"/>
                  </a:lnTo>
                  <a:lnTo>
                    <a:pt x="27227" y="8039487"/>
                  </a:lnTo>
                  <a:lnTo>
                    <a:pt x="32247" y="7990611"/>
                  </a:lnTo>
                  <a:lnTo>
                    <a:pt x="37672" y="7941758"/>
                  </a:lnTo>
                  <a:lnTo>
                    <a:pt x="43496" y="7892931"/>
                  </a:lnTo>
                  <a:lnTo>
                    <a:pt x="49717" y="7844133"/>
                  </a:lnTo>
                  <a:lnTo>
                    <a:pt x="56328" y="7795365"/>
                  </a:lnTo>
                  <a:lnTo>
                    <a:pt x="63325" y="7746632"/>
                  </a:lnTo>
                  <a:lnTo>
                    <a:pt x="70704" y="7697936"/>
                  </a:lnTo>
                  <a:lnTo>
                    <a:pt x="78460" y="7649279"/>
                  </a:lnTo>
                  <a:lnTo>
                    <a:pt x="86589" y="7600664"/>
                  </a:lnTo>
                  <a:lnTo>
                    <a:pt x="95086" y="7552095"/>
                  </a:lnTo>
                  <a:lnTo>
                    <a:pt x="103946" y="7503573"/>
                  </a:lnTo>
                  <a:lnTo>
                    <a:pt x="113166" y="7455101"/>
                  </a:lnTo>
                  <a:lnTo>
                    <a:pt x="122740" y="7406683"/>
                  </a:lnTo>
                  <a:lnTo>
                    <a:pt x="132664" y="7358320"/>
                  </a:lnTo>
                  <a:lnTo>
                    <a:pt x="142933" y="7310017"/>
                  </a:lnTo>
                  <a:lnTo>
                    <a:pt x="153543" y="7261774"/>
                  </a:lnTo>
                  <a:lnTo>
                    <a:pt x="164490" y="7213596"/>
                  </a:lnTo>
                  <a:lnTo>
                    <a:pt x="175768" y="7165485"/>
                  </a:lnTo>
                  <a:lnTo>
                    <a:pt x="187373" y="7117443"/>
                  </a:lnTo>
                  <a:lnTo>
                    <a:pt x="199301" y="7069474"/>
                  </a:lnTo>
                  <a:lnTo>
                    <a:pt x="211548" y="7021580"/>
                  </a:lnTo>
                  <a:lnTo>
                    <a:pt x="224107" y="6973763"/>
                  </a:lnTo>
                  <a:lnTo>
                    <a:pt x="236976" y="6926027"/>
                  </a:lnTo>
                  <a:lnTo>
                    <a:pt x="250149" y="6878375"/>
                  </a:lnTo>
                  <a:lnTo>
                    <a:pt x="263622" y="6830808"/>
                  </a:lnTo>
                  <a:lnTo>
                    <a:pt x="277391" y="6783331"/>
                  </a:lnTo>
                  <a:lnTo>
                    <a:pt x="291450" y="6735945"/>
                  </a:lnTo>
                  <a:lnTo>
                    <a:pt x="305795" y="6688653"/>
                  </a:lnTo>
                  <a:lnTo>
                    <a:pt x="320423" y="6641458"/>
                  </a:lnTo>
                  <a:lnTo>
                    <a:pt x="335327" y="6594362"/>
                  </a:lnTo>
                  <a:lnTo>
                    <a:pt x="350504" y="6547370"/>
                  </a:lnTo>
                  <a:lnTo>
                    <a:pt x="365949" y="6500482"/>
                  </a:lnTo>
                  <a:lnTo>
                    <a:pt x="381658" y="6453703"/>
                  </a:lnTo>
                  <a:lnTo>
                    <a:pt x="397626" y="6407034"/>
                  </a:lnTo>
                  <a:lnTo>
                    <a:pt x="413848" y="6360478"/>
                  </a:lnTo>
                  <a:lnTo>
                    <a:pt x="430320" y="6314039"/>
                  </a:lnTo>
                  <a:lnTo>
                    <a:pt x="447038" y="6267719"/>
                  </a:lnTo>
                  <a:lnTo>
                    <a:pt x="463996" y="6221520"/>
                  </a:lnTo>
                  <a:lnTo>
                    <a:pt x="481190" y="6175445"/>
                  </a:lnTo>
                  <a:lnTo>
                    <a:pt x="498617" y="6129498"/>
                  </a:lnTo>
                  <a:lnTo>
                    <a:pt x="516270" y="6083681"/>
                  </a:lnTo>
                  <a:lnTo>
                    <a:pt x="534146" y="6037996"/>
                  </a:lnTo>
                  <a:lnTo>
                    <a:pt x="552240" y="5992446"/>
                  </a:lnTo>
                  <a:lnTo>
                    <a:pt x="570548" y="5947035"/>
                  </a:lnTo>
                  <a:lnTo>
                    <a:pt x="589737" y="5899989"/>
                  </a:lnTo>
                  <a:lnTo>
                    <a:pt x="609119" y="5853042"/>
                  </a:lnTo>
                  <a:lnTo>
                    <a:pt x="628690" y="5806191"/>
                  </a:lnTo>
                  <a:lnTo>
                    <a:pt x="648445" y="5759434"/>
                  </a:lnTo>
                  <a:lnTo>
                    <a:pt x="668380" y="5712768"/>
                  </a:lnTo>
                  <a:lnTo>
                    <a:pt x="688491" y="5666193"/>
                  </a:lnTo>
                  <a:lnTo>
                    <a:pt x="708775" y="5619706"/>
                  </a:lnTo>
                  <a:lnTo>
                    <a:pt x="729226" y="5573305"/>
                  </a:lnTo>
                  <a:lnTo>
                    <a:pt x="749842" y="5526987"/>
                  </a:lnTo>
                  <a:lnTo>
                    <a:pt x="770617" y="5480751"/>
                  </a:lnTo>
                  <a:lnTo>
                    <a:pt x="791548" y="5434595"/>
                  </a:lnTo>
                  <a:lnTo>
                    <a:pt x="812631" y="5388517"/>
                  </a:lnTo>
                  <a:lnTo>
                    <a:pt x="833861" y="5342514"/>
                  </a:lnTo>
                  <a:lnTo>
                    <a:pt x="855235" y="5296585"/>
                  </a:lnTo>
                  <a:lnTo>
                    <a:pt x="876749" y="5250728"/>
                  </a:lnTo>
                  <a:lnTo>
                    <a:pt x="898397" y="5204940"/>
                  </a:lnTo>
                  <a:lnTo>
                    <a:pt x="920177" y="5159219"/>
                  </a:lnTo>
                  <a:lnTo>
                    <a:pt x="942084" y="5113564"/>
                  </a:lnTo>
                  <a:lnTo>
                    <a:pt x="964114" y="5067973"/>
                  </a:lnTo>
                  <a:lnTo>
                    <a:pt x="986264" y="5022443"/>
                  </a:lnTo>
                  <a:lnTo>
                    <a:pt x="1008528" y="4976972"/>
                  </a:lnTo>
                  <a:lnTo>
                    <a:pt x="1030902" y="4931558"/>
                  </a:lnTo>
                  <a:lnTo>
                    <a:pt x="1053384" y="4886199"/>
                  </a:lnTo>
                  <a:lnTo>
                    <a:pt x="1075968" y="4840894"/>
                  </a:lnTo>
                  <a:lnTo>
                    <a:pt x="1098651" y="4795640"/>
                  </a:lnTo>
                  <a:lnTo>
                    <a:pt x="1144295" y="4705276"/>
                  </a:lnTo>
                  <a:lnTo>
                    <a:pt x="1190284" y="4615093"/>
                  </a:lnTo>
                  <a:lnTo>
                    <a:pt x="1236586" y="4525073"/>
                  </a:lnTo>
                  <a:lnTo>
                    <a:pt x="1283168" y="4435201"/>
                  </a:lnTo>
                  <a:lnTo>
                    <a:pt x="1353492" y="4300632"/>
                  </a:lnTo>
                  <a:lnTo>
                    <a:pt x="1447932" y="4121570"/>
                  </a:lnTo>
                  <a:lnTo>
                    <a:pt x="1875684" y="3317545"/>
                  </a:lnTo>
                  <a:lnTo>
                    <a:pt x="1969797" y="3138482"/>
                  </a:lnTo>
                  <a:lnTo>
                    <a:pt x="2039799" y="3003914"/>
                  </a:lnTo>
                  <a:lnTo>
                    <a:pt x="2086128" y="2914041"/>
                  </a:lnTo>
                  <a:lnTo>
                    <a:pt x="2132147" y="2824021"/>
                  </a:lnTo>
                  <a:lnTo>
                    <a:pt x="2177825" y="2733838"/>
                  </a:lnTo>
                  <a:lnTo>
                    <a:pt x="2200526" y="2688680"/>
                  </a:lnTo>
                  <a:lnTo>
                    <a:pt x="2223128" y="2643475"/>
                  </a:lnTo>
                  <a:lnTo>
                    <a:pt x="2245629" y="2598221"/>
                  </a:lnTo>
                  <a:lnTo>
                    <a:pt x="2268024" y="2552915"/>
                  </a:lnTo>
                  <a:lnTo>
                    <a:pt x="2290309" y="2507557"/>
                  </a:lnTo>
                  <a:lnTo>
                    <a:pt x="2312479" y="2462143"/>
                  </a:lnTo>
                  <a:lnTo>
                    <a:pt x="2334532" y="2416672"/>
                  </a:lnTo>
                  <a:lnTo>
                    <a:pt x="2356462" y="2371142"/>
                  </a:lnTo>
                  <a:lnTo>
                    <a:pt x="2378266" y="2325550"/>
                  </a:lnTo>
                  <a:lnTo>
                    <a:pt x="2399939" y="2279895"/>
                  </a:lnTo>
                  <a:lnTo>
                    <a:pt x="2421478" y="2234174"/>
                  </a:lnTo>
                  <a:lnTo>
                    <a:pt x="2442878" y="2188387"/>
                  </a:lnTo>
                  <a:lnTo>
                    <a:pt x="2464135" y="2142529"/>
                  </a:lnTo>
                  <a:lnTo>
                    <a:pt x="2485246" y="2096600"/>
                  </a:lnTo>
                  <a:lnTo>
                    <a:pt x="2506205" y="2050597"/>
                  </a:lnTo>
                  <a:lnTo>
                    <a:pt x="2527010" y="2004519"/>
                  </a:lnTo>
                  <a:lnTo>
                    <a:pt x="2547655" y="1958363"/>
                  </a:lnTo>
                  <a:lnTo>
                    <a:pt x="2568137" y="1912127"/>
                  </a:lnTo>
                  <a:lnTo>
                    <a:pt x="2588452" y="1865810"/>
                  </a:lnTo>
                  <a:lnTo>
                    <a:pt x="2608596" y="1819408"/>
                  </a:lnTo>
                  <a:lnTo>
                    <a:pt x="2628564" y="1772921"/>
                  </a:lnTo>
                  <a:lnTo>
                    <a:pt x="2648353" y="1726346"/>
                  </a:lnTo>
                  <a:lnTo>
                    <a:pt x="2667957" y="1679681"/>
                  </a:lnTo>
                  <a:lnTo>
                    <a:pt x="2687375" y="1632924"/>
                  </a:lnTo>
                  <a:lnTo>
                    <a:pt x="2706600" y="1586072"/>
                  </a:lnTo>
                  <a:lnTo>
                    <a:pt x="2725629" y="1539125"/>
                  </a:lnTo>
                  <a:lnTo>
                    <a:pt x="2744459" y="1492080"/>
                  </a:lnTo>
                  <a:lnTo>
                    <a:pt x="2838592" y="1255698"/>
                  </a:lnTo>
                  <a:lnTo>
                    <a:pt x="2876434" y="1161207"/>
                  </a:lnTo>
                  <a:lnTo>
                    <a:pt x="2895461" y="1114012"/>
                  </a:lnTo>
                  <a:lnTo>
                    <a:pt x="2914580" y="1066863"/>
                  </a:lnTo>
                  <a:lnTo>
                    <a:pt x="2933807" y="1019770"/>
                  </a:lnTo>
                  <a:lnTo>
                    <a:pt x="2953160" y="972743"/>
                  </a:lnTo>
                  <a:lnTo>
                    <a:pt x="2972654" y="925790"/>
                  </a:lnTo>
                  <a:lnTo>
                    <a:pt x="2992306" y="878921"/>
                  </a:lnTo>
                  <a:lnTo>
                    <a:pt x="3012132" y="832146"/>
                  </a:lnTo>
                  <a:lnTo>
                    <a:pt x="3032149" y="785473"/>
                  </a:lnTo>
                  <a:lnTo>
                    <a:pt x="3052372" y="738913"/>
                  </a:lnTo>
                  <a:lnTo>
                    <a:pt x="3072819" y="692474"/>
                  </a:lnTo>
                  <a:lnTo>
                    <a:pt x="3093505" y="646167"/>
                  </a:lnTo>
                  <a:lnTo>
                    <a:pt x="3114447" y="600000"/>
                  </a:lnTo>
                  <a:lnTo>
                    <a:pt x="3135662" y="553983"/>
                  </a:lnTo>
                  <a:lnTo>
                    <a:pt x="3157165" y="508126"/>
                  </a:lnTo>
                  <a:lnTo>
                    <a:pt x="3178973" y="462437"/>
                  </a:lnTo>
                  <a:lnTo>
                    <a:pt x="3201103" y="416926"/>
                  </a:lnTo>
                  <a:lnTo>
                    <a:pt x="3223570" y="371603"/>
                  </a:lnTo>
                  <a:lnTo>
                    <a:pt x="3246391" y="326477"/>
                  </a:lnTo>
                  <a:lnTo>
                    <a:pt x="3269583" y="281558"/>
                  </a:lnTo>
                  <a:lnTo>
                    <a:pt x="3293162" y="236854"/>
                  </a:lnTo>
                  <a:lnTo>
                    <a:pt x="3317144" y="192375"/>
                  </a:lnTo>
                  <a:lnTo>
                    <a:pt x="3341545" y="148131"/>
                  </a:lnTo>
                  <a:lnTo>
                    <a:pt x="3366383" y="104132"/>
                  </a:lnTo>
                  <a:lnTo>
                    <a:pt x="3391672" y="60385"/>
                  </a:lnTo>
                  <a:lnTo>
                    <a:pt x="3417431" y="16902"/>
                  </a:lnTo>
                  <a:lnTo>
                    <a:pt x="3427696" y="0"/>
                  </a:lnTo>
                  <a:lnTo>
                    <a:pt x="8891905" y="0"/>
                  </a:lnTo>
                  <a:lnTo>
                    <a:pt x="8891905" y="10286999"/>
                  </a:lnTo>
                  <a:close/>
                </a:path>
              </a:pathLst>
            </a:custGeom>
            <a:solidFill>
              <a:srgbClr val="FFD1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070847" y="4353293"/>
            <a:ext cx="7162165" cy="52438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dirty="0" sz="3150" spc="110">
                <a:latin typeface="Trebuchet MS"/>
                <a:cs typeface="Trebuchet MS"/>
              </a:rPr>
              <a:t>Разработано </a:t>
            </a:r>
            <a:r>
              <a:rPr dirty="0" sz="3150" spc="95">
                <a:latin typeface="Trebuchet MS"/>
                <a:cs typeface="Trebuchet MS"/>
              </a:rPr>
              <a:t>веб-приложение </a:t>
            </a:r>
            <a:r>
              <a:rPr dirty="0" sz="3150" spc="175">
                <a:latin typeface="Trebuchet MS"/>
                <a:cs typeface="Trebuchet MS"/>
              </a:rPr>
              <a:t>с </a:t>
            </a:r>
            <a:r>
              <a:rPr dirty="0" sz="3150" spc="180">
                <a:latin typeface="Trebuchet MS"/>
                <a:cs typeface="Trebuchet MS"/>
              </a:rPr>
              <a:t> </a:t>
            </a:r>
            <a:r>
              <a:rPr dirty="0" sz="3150" spc="55">
                <a:latin typeface="Trebuchet MS"/>
                <a:cs typeface="Trebuchet MS"/>
              </a:rPr>
              <a:t>обширным </a:t>
            </a:r>
            <a:r>
              <a:rPr dirty="0" sz="3150" spc="-5">
                <a:latin typeface="Trebuchet MS"/>
                <a:cs typeface="Trebuchet MS"/>
              </a:rPr>
              <a:t>функционалом, </a:t>
            </a:r>
            <a:r>
              <a:rPr dirty="0" sz="3150" spc="125">
                <a:latin typeface="Trebuchet MS"/>
                <a:cs typeface="Trebuchet MS"/>
              </a:rPr>
              <a:t>которое </a:t>
            </a:r>
            <a:r>
              <a:rPr dirty="0" sz="3150" spc="130">
                <a:latin typeface="Trebuchet MS"/>
                <a:cs typeface="Trebuchet MS"/>
              </a:rPr>
              <a:t> </a:t>
            </a:r>
            <a:r>
              <a:rPr dirty="0" sz="3150" spc="100">
                <a:latin typeface="Trebuchet MS"/>
                <a:cs typeface="Trebuchet MS"/>
              </a:rPr>
              <a:t>поможет </a:t>
            </a:r>
            <a:r>
              <a:rPr dirty="0" sz="3150" spc="-15">
                <a:latin typeface="Trebuchet MS"/>
                <a:cs typeface="Trebuchet MS"/>
              </a:rPr>
              <a:t>людям </a:t>
            </a:r>
            <a:r>
              <a:rPr dirty="0" sz="3150" spc="75">
                <a:latin typeface="Trebuchet MS"/>
                <a:cs typeface="Trebuchet MS"/>
              </a:rPr>
              <a:t>контролировать </a:t>
            </a:r>
            <a:r>
              <a:rPr dirty="0" sz="3150" spc="80">
                <a:latin typeface="Trebuchet MS"/>
                <a:cs typeface="Trebuchet MS"/>
              </a:rPr>
              <a:t> </a:t>
            </a:r>
            <a:r>
              <a:rPr dirty="0" sz="3150" spc="110">
                <a:latin typeface="Trebuchet MS"/>
                <a:cs typeface="Trebuchet MS"/>
              </a:rPr>
              <a:t>свои </a:t>
            </a:r>
            <a:r>
              <a:rPr dirty="0" sz="3150" spc="40">
                <a:latin typeface="Trebuchet MS"/>
                <a:cs typeface="Trebuchet MS"/>
              </a:rPr>
              <a:t>финансовые </a:t>
            </a:r>
            <a:r>
              <a:rPr dirty="0" sz="3150" spc="80">
                <a:latin typeface="Trebuchet MS"/>
                <a:cs typeface="Trebuchet MS"/>
              </a:rPr>
              <a:t>потоки </a:t>
            </a:r>
            <a:r>
              <a:rPr dirty="0" sz="3150" spc="55">
                <a:latin typeface="Trebuchet MS"/>
                <a:cs typeface="Trebuchet MS"/>
              </a:rPr>
              <a:t>и </a:t>
            </a:r>
            <a:r>
              <a:rPr dirty="0" sz="3150" spc="60">
                <a:latin typeface="Trebuchet MS"/>
                <a:cs typeface="Trebuchet MS"/>
              </a:rPr>
              <a:t> </a:t>
            </a:r>
            <a:r>
              <a:rPr dirty="0" sz="3150">
                <a:latin typeface="Trebuchet MS"/>
                <a:cs typeface="Trebuchet MS"/>
              </a:rPr>
              <a:t>эффективно </a:t>
            </a:r>
            <a:r>
              <a:rPr dirty="0" sz="3150" spc="35">
                <a:latin typeface="Trebuchet MS"/>
                <a:cs typeface="Trebuchet MS"/>
              </a:rPr>
              <a:t>ими </a:t>
            </a:r>
            <a:r>
              <a:rPr dirty="0" sz="3150" spc="-25">
                <a:latin typeface="Trebuchet MS"/>
                <a:cs typeface="Trebuchet MS"/>
              </a:rPr>
              <a:t>управлять. </a:t>
            </a:r>
            <a:r>
              <a:rPr dirty="0" sz="3150" spc="170">
                <a:latin typeface="Trebuchet MS"/>
                <a:cs typeface="Trebuchet MS"/>
              </a:rPr>
              <a:t>Оно </a:t>
            </a:r>
            <a:r>
              <a:rPr dirty="0" sz="3150" spc="175">
                <a:latin typeface="Trebuchet MS"/>
                <a:cs typeface="Trebuchet MS"/>
              </a:rPr>
              <a:t> </a:t>
            </a:r>
            <a:r>
              <a:rPr dirty="0" sz="3150" spc="45">
                <a:latin typeface="Trebuchet MS"/>
                <a:cs typeface="Trebuchet MS"/>
              </a:rPr>
              <a:t>позволяет </a:t>
            </a:r>
            <a:r>
              <a:rPr dirty="0" sz="3150" spc="85">
                <a:latin typeface="Trebuchet MS"/>
                <a:cs typeface="Trebuchet MS"/>
              </a:rPr>
              <a:t>смотреть общий </a:t>
            </a:r>
            <a:r>
              <a:rPr dirty="0" sz="3150" spc="5">
                <a:latin typeface="Trebuchet MS"/>
                <a:cs typeface="Trebuchet MS"/>
              </a:rPr>
              <a:t>баланс, </a:t>
            </a:r>
            <a:r>
              <a:rPr dirty="0" sz="3150" spc="10">
                <a:latin typeface="Trebuchet MS"/>
                <a:cs typeface="Trebuchet MS"/>
              </a:rPr>
              <a:t> </a:t>
            </a:r>
            <a:r>
              <a:rPr dirty="0" sz="3150" spc="75">
                <a:latin typeface="Trebuchet MS"/>
                <a:cs typeface="Trebuchet MS"/>
              </a:rPr>
              <a:t>контролировать </a:t>
            </a:r>
            <a:r>
              <a:rPr dirty="0" sz="3150" spc="10">
                <a:latin typeface="Trebuchet MS"/>
                <a:cs typeface="Trebuchet MS"/>
              </a:rPr>
              <a:t>расходы, </a:t>
            </a:r>
            <a:r>
              <a:rPr dirty="0" sz="3150" spc="15">
                <a:latin typeface="Trebuchet MS"/>
                <a:cs typeface="Trebuchet MS"/>
              </a:rPr>
              <a:t> </a:t>
            </a:r>
            <a:r>
              <a:rPr dirty="0" sz="3150" spc="30">
                <a:latin typeface="Trebuchet MS"/>
                <a:cs typeface="Trebuchet MS"/>
              </a:rPr>
              <a:t>подсчитывать</a:t>
            </a:r>
            <a:r>
              <a:rPr dirty="0" sz="3150" spc="-160">
                <a:latin typeface="Trebuchet MS"/>
                <a:cs typeface="Trebuchet MS"/>
              </a:rPr>
              <a:t> </a:t>
            </a:r>
            <a:r>
              <a:rPr dirty="0" sz="3150" spc="-30">
                <a:latin typeface="Trebuchet MS"/>
                <a:cs typeface="Trebuchet MS"/>
              </a:rPr>
              <a:t>доходы,</a:t>
            </a:r>
            <a:r>
              <a:rPr dirty="0" sz="3150" spc="-160">
                <a:latin typeface="Trebuchet MS"/>
                <a:cs typeface="Trebuchet MS"/>
              </a:rPr>
              <a:t> </a:t>
            </a:r>
            <a:r>
              <a:rPr dirty="0" sz="3150" spc="50">
                <a:latin typeface="Trebuchet MS"/>
                <a:cs typeface="Trebuchet MS"/>
              </a:rPr>
              <a:t>анализировать </a:t>
            </a:r>
            <a:r>
              <a:rPr dirty="0" sz="3150" spc="-930">
                <a:latin typeface="Trebuchet MS"/>
                <a:cs typeface="Trebuchet MS"/>
              </a:rPr>
              <a:t> </a:t>
            </a:r>
            <a:r>
              <a:rPr dirty="0" sz="3150" spc="55">
                <a:latin typeface="Trebuchet MS"/>
                <a:cs typeface="Trebuchet MS"/>
              </a:rPr>
              <a:t>и </a:t>
            </a:r>
            <a:r>
              <a:rPr dirty="0" sz="3150" spc="20">
                <a:latin typeface="Trebuchet MS"/>
                <a:cs typeface="Trebuchet MS"/>
              </a:rPr>
              <a:t>делать </a:t>
            </a:r>
            <a:r>
              <a:rPr dirty="0" sz="3150" spc="-5">
                <a:latin typeface="Trebuchet MS"/>
                <a:cs typeface="Trebuchet MS"/>
              </a:rPr>
              <a:t>выводы </a:t>
            </a:r>
            <a:r>
              <a:rPr dirty="0" sz="3150" spc="195">
                <a:latin typeface="Trebuchet MS"/>
                <a:cs typeface="Trebuchet MS"/>
              </a:rPr>
              <a:t>о </a:t>
            </a:r>
            <a:r>
              <a:rPr dirty="0" sz="3150" spc="114">
                <a:latin typeface="Trebuchet MS"/>
                <a:cs typeface="Trebuchet MS"/>
              </a:rPr>
              <a:t>своей </a:t>
            </a:r>
            <a:r>
              <a:rPr dirty="0" sz="3150" spc="90">
                <a:latin typeface="Trebuchet MS"/>
                <a:cs typeface="Trebuchet MS"/>
              </a:rPr>
              <a:t>стратегии </a:t>
            </a:r>
            <a:r>
              <a:rPr dirty="0" sz="3150" spc="95">
                <a:latin typeface="Trebuchet MS"/>
                <a:cs typeface="Trebuchet MS"/>
              </a:rPr>
              <a:t> </a:t>
            </a:r>
            <a:r>
              <a:rPr dirty="0" sz="3150" spc="65">
                <a:latin typeface="Trebuchet MS"/>
                <a:cs typeface="Trebuchet MS"/>
              </a:rPr>
              <a:t>управления</a:t>
            </a:r>
            <a:r>
              <a:rPr dirty="0" sz="3150" spc="-145">
                <a:latin typeface="Trebuchet MS"/>
                <a:cs typeface="Trebuchet MS"/>
              </a:rPr>
              <a:t> </a:t>
            </a:r>
            <a:r>
              <a:rPr dirty="0" sz="3150" spc="-30">
                <a:latin typeface="Trebuchet MS"/>
                <a:cs typeface="Trebuchet MS"/>
              </a:rPr>
              <a:t>личными</a:t>
            </a:r>
            <a:r>
              <a:rPr dirty="0" sz="3150" spc="-140">
                <a:latin typeface="Trebuchet MS"/>
                <a:cs typeface="Trebuchet MS"/>
              </a:rPr>
              <a:t> </a:t>
            </a:r>
            <a:r>
              <a:rPr dirty="0" sz="3150" spc="-25">
                <a:latin typeface="Trebuchet MS"/>
                <a:cs typeface="Trebuchet MS"/>
              </a:rPr>
              <a:t>финансами.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8535" y="1107435"/>
            <a:ext cx="7496175" cy="880744"/>
          </a:xfrm>
          <a:custGeom>
            <a:avLst/>
            <a:gdLst/>
            <a:ahLst/>
            <a:cxnLst/>
            <a:rect l="l" t="t" r="r" b="b"/>
            <a:pathLst>
              <a:path w="7496175" h="880744">
                <a:moveTo>
                  <a:pt x="0" y="871835"/>
                </a:moveTo>
                <a:lnTo>
                  <a:pt x="0" y="6250"/>
                </a:lnTo>
                <a:lnTo>
                  <a:pt x="358378" y="6250"/>
                </a:lnTo>
                <a:lnTo>
                  <a:pt x="412105" y="12203"/>
                </a:lnTo>
                <a:lnTo>
                  <a:pt x="461367" y="30063"/>
                </a:lnTo>
                <a:lnTo>
                  <a:pt x="505122" y="57522"/>
                </a:lnTo>
                <a:lnTo>
                  <a:pt x="542329" y="92273"/>
                </a:lnTo>
                <a:lnTo>
                  <a:pt x="572839" y="133275"/>
                </a:lnTo>
                <a:lnTo>
                  <a:pt x="595907" y="179486"/>
                </a:lnTo>
                <a:lnTo>
                  <a:pt x="610641" y="228376"/>
                </a:lnTo>
                <a:lnTo>
                  <a:pt x="615553" y="278010"/>
                </a:lnTo>
                <a:lnTo>
                  <a:pt x="614399" y="304539"/>
                </a:lnTo>
                <a:lnTo>
                  <a:pt x="605172" y="356034"/>
                </a:lnTo>
                <a:lnTo>
                  <a:pt x="587089" y="404979"/>
                </a:lnTo>
                <a:lnTo>
                  <a:pt x="561491" y="448586"/>
                </a:lnTo>
                <a:lnTo>
                  <a:pt x="528711" y="486202"/>
                </a:lnTo>
                <a:lnTo>
                  <a:pt x="489421" y="516712"/>
                </a:lnTo>
                <a:lnTo>
                  <a:pt x="443879" y="539390"/>
                </a:lnTo>
                <a:lnTo>
                  <a:pt x="392980" y="550998"/>
                </a:lnTo>
                <a:lnTo>
                  <a:pt x="85129" y="552449"/>
                </a:lnTo>
                <a:lnTo>
                  <a:pt x="85129" y="871835"/>
                </a:lnTo>
                <a:lnTo>
                  <a:pt x="0" y="871835"/>
                </a:lnTo>
                <a:close/>
              </a:path>
              <a:path w="7496175" h="880744">
                <a:moveTo>
                  <a:pt x="85129" y="476845"/>
                </a:moveTo>
                <a:lnTo>
                  <a:pt x="361949" y="476845"/>
                </a:lnTo>
                <a:lnTo>
                  <a:pt x="380423" y="475822"/>
                </a:lnTo>
                <a:lnTo>
                  <a:pt x="430708" y="460474"/>
                </a:lnTo>
                <a:lnTo>
                  <a:pt x="472231" y="429443"/>
                </a:lnTo>
                <a:lnTo>
                  <a:pt x="503262" y="386878"/>
                </a:lnTo>
                <a:lnTo>
                  <a:pt x="523261" y="334826"/>
                </a:lnTo>
                <a:lnTo>
                  <a:pt x="530125" y="278010"/>
                </a:lnTo>
                <a:lnTo>
                  <a:pt x="529251" y="258179"/>
                </a:lnTo>
                <a:lnTo>
                  <a:pt x="522256" y="220079"/>
                </a:lnTo>
                <a:lnTo>
                  <a:pt x="508527" y="184379"/>
                </a:lnTo>
                <a:lnTo>
                  <a:pt x="478333" y="139005"/>
                </a:lnTo>
                <a:lnTo>
                  <a:pt x="437759" y="105351"/>
                </a:lnTo>
                <a:lnTo>
                  <a:pt x="389185" y="85650"/>
                </a:lnTo>
                <a:lnTo>
                  <a:pt x="354806" y="81855"/>
                </a:lnTo>
                <a:lnTo>
                  <a:pt x="85129" y="81855"/>
                </a:lnTo>
                <a:lnTo>
                  <a:pt x="85129" y="476845"/>
                </a:lnTo>
                <a:close/>
              </a:path>
              <a:path w="7496175" h="880744">
                <a:moveTo>
                  <a:pt x="1340884" y="796230"/>
                </a:moveTo>
                <a:lnTo>
                  <a:pt x="1340884" y="871835"/>
                </a:lnTo>
                <a:lnTo>
                  <a:pt x="759561" y="871835"/>
                </a:lnTo>
                <a:lnTo>
                  <a:pt x="759561" y="6250"/>
                </a:lnTo>
                <a:lnTo>
                  <a:pt x="1330168" y="6250"/>
                </a:lnTo>
                <a:lnTo>
                  <a:pt x="1330168" y="81855"/>
                </a:lnTo>
                <a:lnTo>
                  <a:pt x="844691" y="81855"/>
                </a:lnTo>
                <a:lnTo>
                  <a:pt x="844691" y="393799"/>
                </a:lnTo>
                <a:lnTo>
                  <a:pt x="1267958" y="393799"/>
                </a:lnTo>
                <a:lnTo>
                  <a:pt x="1267958" y="465831"/>
                </a:lnTo>
                <a:lnTo>
                  <a:pt x="844691" y="465831"/>
                </a:lnTo>
                <a:lnTo>
                  <a:pt x="844691" y="796230"/>
                </a:lnTo>
                <a:lnTo>
                  <a:pt x="1340884" y="796230"/>
                </a:lnTo>
                <a:close/>
              </a:path>
              <a:path w="7496175" h="880744">
                <a:moveTo>
                  <a:pt x="1452048" y="108644"/>
                </a:moveTo>
                <a:lnTo>
                  <a:pt x="1495134" y="63103"/>
                </a:lnTo>
                <a:lnTo>
                  <a:pt x="1548786" y="28872"/>
                </a:lnTo>
                <a:lnTo>
                  <a:pt x="1613601" y="7218"/>
                </a:lnTo>
                <a:lnTo>
                  <a:pt x="1689577" y="0"/>
                </a:lnTo>
                <a:lnTo>
                  <a:pt x="1745481" y="3292"/>
                </a:lnTo>
                <a:lnTo>
                  <a:pt x="1794725" y="13171"/>
                </a:lnTo>
                <a:lnTo>
                  <a:pt x="1837308" y="29635"/>
                </a:lnTo>
                <a:lnTo>
                  <a:pt x="1873231" y="52685"/>
                </a:lnTo>
                <a:lnTo>
                  <a:pt x="1901751" y="81762"/>
                </a:lnTo>
                <a:lnTo>
                  <a:pt x="1922121" y="116606"/>
                </a:lnTo>
                <a:lnTo>
                  <a:pt x="1934344" y="157218"/>
                </a:lnTo>
                <a:lnTo>
                  <a:pt x="1938418" y="203596"/>
                </a:lnTo>
                <a:lnTo>
                  <a:pt x="1936093" y="239390"/>
                </a:lnTo>
                <a:lnTo>
                  <a:pt x="1917489" y="302493"/>
                </a:lnTo>
                <a:lnTo>
                  <a:pt x="1880431" y="353541"/>
                </a:lnTo>
                <a:lnTo>
                  <a:pt x="1825811" y="388069"/>
                </a:lnTo>
                <a:lnTo>
                  <a:pt x="1791971" y="398859"/>
                </a:lnTo>
                <a:lnTo>
                  <a:pt x="1833438" y="407900"/>
                </a:lnTo>
                <a:lnTo>
                  <a:pt x="1870032" y="422820"/>
                </a:lnTo>
                <a:lnTo>
                  <a:pt x="1928595" y="470296"/>
                </a:lnTo>
                <a:lnTo>
                  <a:pt x="1965207" y="536450"/>
                </a:lnTo>
                <a:lnTo>
                  <a:pt x="1974360" y="574941"/>
                </a:lnTo>
                <a:lnTo>
                  <a:pt x="1977411" y="617041"/>
                </a:lnTo>
                <a:lnTo>
                  <a:pt x="1976034" y="645021"/>
                </a:lnTo>
                <a:lnTo>
                  <a:pt x="1965021" y="697408"/>
                </a:lnTo>
                <a:lnTo>
                  <a:pt x="1943478" y="744828"/>
                </a:lnTo>
                <a:lnTo>
                  <a:pt x="1913415" y="786054"/>
                </a:lnTo>
                <a:lnTo>
                  <a:pt x="1875055" y="820600"/>
                </a:lnTo>
                <a:lnTo>
                  <a:pt x="1828620" y="847687"/>
                </a:lnTo>
                <a:lnTo>
                  <a:pt x="1774726" y="866905"/>
                </a:lnTo>
                <a:lnTo>
                  <a:pt x="1715939" y="876578"/>
                </a:lnTo>
                <a:lnTo>
                  <a:pt x="1684815" y="877788"/>
                </a:lnTo>
                <a:lnTo>
                  <a:pt x="1642046" y="875481"/>
                </a:lnTo>
                <a:lnTo>
                  <a:pt x="1601546" y="868560"/>
                </a:lnTo>
                <a:lnTo>
                  <a:pt x="1563315" y="857026"/>
                </a:lnTo>
                <a:lnTo>
                  <a:pt x="1527355" y="840878"/>
                </a:lnTo>
                <a:lnTo>
                  <a:pt x="1494799" y="820638"/>
                </a:lnTo>
                <a:lnTo>
                  <a:pt x="1442411" y="770334"/>
                </a:lnTo>
                <a:lnTo>
                  <a:pt x="1422580" y="740271"/>
                </a:lnTo>
                <a:lnTo>
                  <a:pt x="1491041" y="689074"/>
                </a:lnTo>
                <a:lnTo>
                  <a:pt x="1506482" y="713333"/>
                </a:lnTo>
                <a:lnTo>
                  <a:pt x="1524825" y="734913"/>
                </a:lnTo>
                <a:lnTo>
                  <a:pt x="1570217" y="770036"/>
                </a:lnTo>
                <a:lnTo>
                  <a:pt x="1625656" y="792360"/>
                </a:lnTo>
                <a:lnTo>
                  <a:pt x="1689577" y="799802"/>
                </a:lnTo>
                <a:lnTo>
                  <a:pt x="1711176" y="799002"/>
                </a:lnTo>
                <a:lnTo>
                  <a:pt x="1751806" y="792602"/>
                </a:lnTo>
                <a:lnTo>
                  <a:pt x="1788790" y="779970"/>
                </a:lnTo>
                <a:lnTo>
                  <a:pt x="1834834" y="751284"/>
                </a:lnTo>
                <a:lnTo>
                  <a:pt x="1868487" y="710933"/>
                </a:lnTo>
                <a:lnTo>
                  <a:pt x="1888189" y="660201"/>
                </a:lnTo>
                <a:lnTo>
                  <a:pt x="1891984" y="621803"/>
                </a:lnTo>
                <a:lnTo>
                  <a:pt x="1887872" y="580950"/>
                </a:lnTo>
                <a:lnTo>
                  <a:pt x="1875538" y="544710"/>
                </a:lnTo>
                <a:lnTo>
                  <a:pt x="1826202" y="486072"/>
                </a:lnTo>
                <a:lnTo>
                  <a:pt x="1790111" y="464455"/>
                </a:lnTo>
                <a:lnTo>
                  <a:pt x="1747620" y="449014"/>
                </a:lnTo>
                <a:lnTo>
                  <a:pt x="1698730" y="439749"/>
                </a:lnTo>
                <a:lnTo>
                  <a:pt x="1643441" y="436661"/>
                </a:lnTo>
                <a:lnTo>
                  <a:pt x="1583612" y="436661"/>
                </a:lnTo>
                <a:lnTo>
                  <a:pt x="1583612" y="359866"/>
                </a:lnTo>
                <a:lnTo>
                  <a:pt x="1643441" y="359866"/>
                </a:lnTo>
                <a:lnTo>
                  <a:pt x="1691177" y="357392"/>
                </a:lnTo>
                <a:lnTo>
                  <a:pt x="1733184" y="349969"/>
                </a:lnTo>
                <a:lnTo>
                  <a:pt x="1769461" y="337597"/>
                </a:lnTo>
                <a:lnTo>
                  <a:pt x="1824230" y="298344"/>
                </a:lnTo>
                <a:lnTo>
                  <a:pt x="1851912" y="242534"/>
                </a:lnTo>
                <a:lnTo>
                  <a:pt x="1855372" y="208657"/>
                </a:lnTo>
                <a:lnTo>
                  <a:pt x="1852507" y="177254"/>
                </a:lnTo>
                <a:lnTo>
                  <a:pt x="1829588" y="126950"/>
                </a:lnTo>
                <a:lnTo>
                  <a:pt x="1785051" y="93333"/>
                </a:lnTo>
                <a:lnTo>
                  <a:pt x="1725817" y="76516"/>
                </a:lnTo>
                <a:lnTo>
                  <a:pt x="1691066" y="74414"/>
                </a:lnTo>
                <a:lnTo>
                  <a:pt x="1661393" y="75902"/>
                </a:lnTo>
                <a:lnTo>
                  <a:pt x="1607071" y="87808"/>
                </a:lnTo>
                <a:lnTo>
                  <a:pt x="1559985" y="111081"/>
                </a:lnTo>
                <a:lnTo>
                  <a:pt x="1523374" y="142484"/>
                </a:lnTo>
                <a:lnTo>
                  <a:pt x="1509198" y="161032"/>
                </a:lnTo>
                <a:lnTo>
                  <a:pt x="1452048" y="108644"/>
                </a:lnTo>
                <a:close/>
              </a:path>
              <a:path w="7496175" h="880744">
                <a:moveTo>
                  <a:pt x="2233458" y="880467"/>
                </a:moveTo>
                <a:lnTo>
                  <a:pt x="2183451" y="876002"/>
                </a:lnTo>
                <a:lnTo>
                  <a:pt x="2138505" y="860821"/>
                </a:lnTo>
                <a:lnTo>
                  <a:pt x="2138505" y="786407"/>
                </a:lnTo>
                <a:lnTo>
                  <a:pt x="2148942" y="791021"/>
                </a:lnTo>
                <a:lnTo>
                  <a:pt x="2159713" y="795039"/>
                </a:lnTo>
                <a:lnTo>
                  <a:pt x="2205180" y="804862"/>
                </a:lnTo>
                <a:lnTo>
                  <a:pt x="2227504" y="806053"/>
                </a:lnTo>
                <a:lnTo>
                  <a:pt x="2238183" y="805643"/>
                </a:lnTo>
                <a:lnTo>
                  <a:pt x="2277380" y="795523"/>
                </a:lnTo>
                <a:lnTo>
                  <a:pt x="2312653" y="768139"/>
                </a:lnTo>
                <a:lnTo>
                  <a:pt x="2338828" y="733424"/>
                </a:lnTo>
                <a:lnTo>
                  <a:pt x="2365784" y="683809"/>
                </a:lnTo>
                <a:lnTo>
                  <a:pt x="2374844" y="663475"/>
                </a:lnTo>
                <a:lnTo>
                  <a:pt x="2055459" y="6250"/>
                </a:lnTo>
                <a:lnTo>
                  <a:pt x="2145649" y="6250"/>
                </a:lnTo>
                <a:lnTo>
                  <a:pt x="2415028" y="570606"/>
                </a:lnTo>
                <a:lnTo>
                  <a:pt x="2676072" y="6250"/>
                </a:lnTo>
                <a:lnTo>
                  <a:pt x="2766262" y="6250"/>
                </a:lnTo>
                <a:lnTo>
                  <a:pt x="2452830" y="668238"/>
                </a:lnTo>
                <a:lnTo>
                  <a:pt x="2425446" y="723155"/>
                </a:lnTo>
                <a:lnTo>
                  <a:pt x="2399252" y="768250"/>
                </a:lnTo>
                <a:lnTo>
                  <a:pt x="2373654" y="804639"/>
                </a:lnTo>
                <a:lnTo>
                  <a:pt x="2348055" y="833437"/>
                </a:lnTo>
                <a:lnTo>
                  <a:pt x="2308653" y="863072"/>
                </a:lnTo>
                <a:lnTo>
                  <a:pt x="2265976" y="877713"/>
                </a:lnTo>
                <a:lnTo>
                  <a:pt x="2250145" y="879778"/>
                </a:lnTo>
                <a:lnTo>
                  <a:pt x="2233458" y="880467"/>
                </a:lnTo>
                <a:close/>
              </a:path>
              <a:path w="7496175" h="880744">
                <a:moveTo>
                  <a:pt x="3094194" y="235446"/>
                </a:moveTo>
                <a:lnTo>
                  <a:pt x="3089109" y="291314"/>
                </a:lnTo>
                <a:lnTo>
                  <a:pt x="3083577" y="344421"/>
                </a:lnTo>
                <a:lnTo>
                  <a:pt x="3077599" y="394766"/>
                </a:lnTo>
                <a:lnTo>
                  <a:pt x="3071175" y="442350"/>
                </a:lnTo>
                <a:lnTo>
                  <a:pt x="3064304" y="487172"/>
                </a:lnTo>
                <a:lnTo>
                  <a:pt x="3056986" y="529232"/>
                </a:lnTo>
                <a:lnTo>
                  <a:pt x="3044987" y="587461"/>
                </a:lnTo>
                <a:lnTo>
                  <a:pt x="3031611" y="640109"/>
                </a:lnTo>
                <a:lnTo>
                  <a:pt x="3016859" y="687176"/>
                </a:lnTo>
                <a:lnTo>
                  <a:pt x="3000729" y="728662"/>
                </a:lnTo>
                <a:lnTo>
                  <a:pt x="2983205" y="764771"/>
                </a:lnTo>
                <a:lnTo>
                  <a:pt x="2943021" y="821475"/>
                </a:lnTo>
                <a:lnTo>
                  <a:pt x="2895954" y="857696"/>
                </a:lnTo>
                <a:lnTo>
                  <a:pt x="2840888" y="875555"/>
                </a:lnTo>
                <a:lnTo>
                  <a:pt x="2810229" y="877788"/>
                </a:lnTo>
                <a:lnTo>
                  <a:pt x="2795644" y="796230"/>
                </a:lnTo>
                <a:lnTo>
                  <a:pt x="2807606" y="795188"/>
                </a:lnTo>
                <a:lnTo>
                  <a:pt x="2819382" y="793253"/>
                </a:lnTo>
                <a:lnTo>
                  <a:pt x="2864477" y="774575"/>
                </a:lnTo>
                <a:lnTo>
                  <a:pt x="2895787" y="743080"/>
                </a:lnTo>
                <a:lnTo>
                  <a:pt x="2924529" y="693241"/>
                </a:lnTo>
                <a:lnTo>
                  <a:pt x="2942314" y="647848"/>
                </a:lnTo>
                <a:lnTo>
                  <a:pt x="2958760" y="590847"/>
                </a:lnTo>
                <a:lnTo>
                  <a:pt x="2974015" y="521493"/>
                </a:lnTo>
                <a:lnTo>
                  <a:pt x="2981028" y="481905"/>
                </a:lnTo>
                <a:lnTo>
                  <a:pt x="2987633" y="439042"/>
                </a:lnTo>
                <a:lnTo>
                  <a:pt x="2993828" y="392478"/>
                </a:lnTo>
                <a:lnTo>
                  <a:pt x="2999613" y="341783"/>
                </a:lnTo>
                <a:lnTo>
                  <a:pt x="3004990" y="286959"/>
                </a:lnTo>
                <a:lnTo>
                  <a:pt x="3009957" y="228004"/>
                </a:lnTo>
                <a:lnTo>
                  <a:pt x="3028411" y="6250"/>
                </a:lnTo>
                <a:lnTo>
                  <a:pt x="3468645" y="6250"/>
                </a:lnTo>
                <a:lnTo>
                  <a:pt x="3468645" y="871835"/>
                </a:lnTo>
                <a:lnTo>
                  <a:pt x="3384408" y="871835"/>
                </a:lnTo>
                <a:lnTo>
                  <a:pt x="3384408" y="81855"/>
                </a:lnTo>
                <a:lnTo>
                  <a:pt x="3106397" y="81855"/>
                </a:lnTo>
                <a:lnTo>
                  <a:pt x="3094194" y="235446"/>
                </a:lnTo>
                <a:close/>
              </a:path>
              <a:path w="7496175" h="880744">
                <a:moveTo>
                  <a:pt x="3691709" y="6250"/>
                </a:moveTo>
                <a:lnTo>
                  <a:pt x="3775648" y="6250"/>
                </a:lnTo>
                <a:lnTo>
                  <a:pt x="3775648" y="336649"/>
                </a:lnTo>
                <a:lnTo>
                  <a:pt x="3980435" y="336649"/>
                </a:lnTo>
                <a:lnTo>
                  <a:pt x="4040934" y="341114"/>
                </a:lnTo>
                <a:lnTo>
                  <a:pt x="4095628" y="354508"/>
                </a:lnTo>
                <a:lnTo>
                  <a:pt x="4143923" y="376237"/>
                </a:lnTo>
                <a:lnTo>
                  <a:pt x="4184627" y="406300"/>
                </a:lnTo>
                <a:lnTo>
                  <a:pt x="4217742" y="444251"/>
                </a:lnTo>
                <a:lnTo>
                  <a:pt x="4242670" y="490239"/>
                </a:lnTo>
                <a:lnTo>
                  <a:pt x="4258297" y="543594"/>
                </a:lnTo>
                <a:lnTo>
                  <a:pt x="4263506" y="603646"/>
                </a:lnTo>
                <a:lnTo>
                  <a:pt x="4262167" y="633989"/>
                </a:lnTo>
                <a:lnTo>
                  <a:pt x="4251451" y="690097"/>
                </a:lnTo>
                <a:lnTo>
                  <a:pt x="4230373" y="739917"/>
                </a:lnTo>
                <a:lnTo>
                  <a:pt x="4201054" y="782333"/>
                </a:lnTo>
                <a:lnTo>
                  <a:pt x="4164033" y="816954"/>
                </a:lnTo>
                <a:lnTo>
                  <a:pt x="4119534" y="843446"/>
                </a:lnTo>
                <a:lnTo>
                  <a:pt x="4067890" y="861621"/>
                </a:lnTo>
                <a:lnTo>
                  <a:pt x="4010889" y="870700"/>
                </a:lnTo>
                <a:lnTo>
                  <a:pt x="3980435" y="871835"/>
                </a:lnTo>
                <a:lnTo>
                  <a:pt x="3691709" y="871835"/>
                </a:lnTo>
                <a:lnTo>
                  <a:pt x="3691709" y="6250"/>
                </a:lnTo>
                <a:close/>
              </a:path>
              <a:path w="7496175" h="880744">
                <a:moveTo>
                  <a:pt x="3775648" y="797421"/>
                </a:moveTo>
                <a:lnTo>
                  <a:pt x="3980435" y="797421"/>
                </a:lnTo>
                <a:lnTo>
                  <a:pt x="4005271" y="796509"/>
                </a:lnTo>
                <a:lnTo>
                  <a:pt x="4049473" y="789216"/>
                </a:lnTo>
                <a:lnTo>
                  <a:pt x="4086643" y="774817"/>
                </a:lnTo>
                <a:lnTo>
                  <a:pt x="4130454" y="742056"/>
                </a:lnTo>
                <a:lnTo>
                  <a:pt x="4159866" y="697575"/>
                </a:lnTo>
                <a:lnTo>
                  <a:pt x="4175177" y="643532"/>
                </a:lnTo>
                <a:lnTo>
                  <a:pt x="4178079" y="603646"/>
                </a:lnTo>
                <a:lnTo>
                  <a:pt x="4177353" y="583331"/>
                </a:lnTo>
                <a:lnTo>
                  <a:pt x="4171549" y="544934"/>
                </a:lnTo>
                <a:lnTo>
                  <a:pt x="4151662" y="493886"/>
                </a:lnTo>
                <a:lnTo>
                  <a:pt x="4117450" y="453721"/>
                </a:lnTo>
                <a:lnTo>
                  <a:pt x="4068839" y="425648"/>
                </a:lnTo>
                <a:lnTo>
                  <a:pt x="4028283" y="414709"/>
                </a:lnTo>
                <a:lnTo>
                  <a:pt x="3980435" y="411063"/>
                </a:lnTo>
                <a:lnTo>
                  <a:pt x="3775648" y="411063"/>
                </a:lnTo>
                <a:lnTo>
                  <a:pt x="3775648" y="797421"/>
                </a:lnTo>
                <a:close/>
              </a:path>
              <a:path w="7496175" h="880744">
                <a:moveTo>
                  <a:pt x="5021799" y="81855"/>
                </a:moveTo>
                <a:lnTo>
                  <a:pt x="4713427" y="81855"/>
                </a:lnTo>
                <a:lnTo>
                  <a:pt x="4713427" y="871835"/>
                </a:lnTo>
                <a:lnTo>
                  <a:pt x="4628000" y="871835"/>
                </a:lnTo>
                <a:lnTo>
                  <a:pt x="4628000" y="81855"/>
                </a:lnTo>
                <a:lnTo>
                  <a:pt x="4319628" y="81855"/>
                </a:lnTo>
                <a:lnTo>
                  <a:pt x="4319628" y="6250"/>
                </a:lnTo>
                <a:lnTo>
                  <a:pt x="5021799" y="6250"/>
                </a:lnTo>
                <a:lnTo>
                  <a:pt x="5021799" y="81855"/>
                </a:lnTo>
                <a:close/>
              </a:path>
              <a:path w="7496175" h="880744">
                <a:moveTo>
                  <a:pt x="5418118" y="6250"/>
                </a:moveTo>
                <a:lnTo>
                  <a:pt x="5489853" y="6250"/>
                </a:lnTo>
                <a:lnTo>
                  <a:pt x="5849719" y="871835"/>
                </a:lnTo>
                <a:lnTo>
                  <a:pt x="5759529" y="871835"/>
                </a:lnTo>
                <a:lnTo>
                  <a:pt x="5647313" y="601265"/>
                </a:lnTo>
                <a:lnTo>
                  <a:pt x="5258276" y="601265"/>
                </a:lnTo>
                <a:lnTo>
                  <a:pt x="5147251" y="871835"/>
                </a:lnTo>
                <a:lnTo>
                  <a:pt x="5055870" y="871835"/>
                </a:lnTo>
                <a:lnTo>
                  <a:pt x="5418118" y="6250"/>
                </a:lnTo>
                <a:close/>
              </a:path>
              <a:path w="7496175" h="880744">
                <a:moveTo>
                  <a:pt x="5627668" y="533995"/>
                </a:moveTo>
                <a:lnTo>
                  <a:pt x="5453241" y="106263"/>
                </a:lnTo>
                <a:lnTo>
                  <a:pt x="5276731" y="533995"/>
                </a:lnTo>
                <a:lnTo>
                  <a:pt x="5627668" y="533995"/>
                </a:lnTo>
                <a:close/>
              </a:path>
              <a:path w="7496175" h="880744">
                <a:moveTo>
                  <a:pt x="6588471" y="81855"/>
                </a:moveTo>
                <a:lnTo>
                  <a:pt x="6280099" y="81855"/>
                </a:lnTo>
                <a:lnTo>
                  <a:pt x="6280099" y="871835"/>
                </a:lnTo>
                <a:lnTo>
                  <a:pt x="6194672" y="871835"/>
                </a:lnTo>
                <a:lnTo>
                  <a:pt x="6194672" y="81855"/>
                </a:lnTo>
                <a:lnTo>
                  <a:pt x="5886300" y="81855"/>
                </a:lnTo>
                <a:lnTo>
                  <a:pt x="5886300" y="6250"/>
                </a:lnTo>
                <a:lnTo>
                  <a:pt x="6588471" y="6250"/>
                </a:lnTo>
                <a:lnTo>
                  <a:pt x="6588471" y="81855"/>
                </a:lnTo>
                <a:close/>
              </a:path>
              <a:path w="7496175" h="880744">
                <a:moveTo>
                  <a:pt x="6718983" y="6250"/>
                </a:moveTo>
                <a:lnTo>
                  <a:pt x="6802922" y="6250"/>
                </a:lnTo>
                <a:lnTo>
                  <a:pt x="6802922" y="336649"/>
                </a:lnTo>
                <a:lnTo>
                  <a:pt x="7007710" y="336649"/>
                </a:lnTo>
                <a:lnTo>
                  <a:pt x="7068208" y="341114"/>
                </a:lnTo>
                <a:lnTo>
                  <a:pt x="7122903" y="354508"/>
                </a:lnTo>
                <a:lnTo>
                  <a:pt x="7171197" y="376237"/>
                </a:lnTo>
                <a:lnTo>
                  <a:pt x="7211902" y="406300"/>
                </a:lnTo>
                <a:lnTo>
                  <a:pt x="7245016" y="444251"/>
                </a:lnTo>
                <a:lnTo>
                  <a:pt x="7269945" y="490239"/>
                </a:lnTo>
                <a:lnTo>
                  <a:pt x="7285572" y="543594"/>
                </a:lnTo>
                <a:lnTo>
                  <a:pt x="7290781" y="603646"/>
                </a:lnTo>
                <a:lnTo>
                  <a:pt x="7289441" y="633989"/>
                </a:lnTo>
                <a:lnTo>
                  <a:pt x="7278726" y="690097"/>
                </a:lnTo>
                <a:lnTo>
                  <a:pt x="7257648" y="739917"/>
                </a:lnTo>
                <a:lnTo>
                  <a:pt x="7228329" y="782333"/>
                </a:lnTo>
                <a:lnTo>
                  <a:pt x="7191308" y="816954"/>
                </a:lnTo>
                <a:lnTo>
                  <a:pt x="7146808" y="843446"/>
                </a:lnTo>
                <a:lnTo>
                  <a:pt x="7095165" y="861621"/>
                </a:lnTo>
                <a:lnTo>
                  <a:pt x="7038164" y="870700"/>
                </a:lnTo>
                <a:lnTo>
                  <a:pt x="7007710" y="871835"/>
                </a:lnTo>
                <a:lnTo>
                  <a:pt x="6718983" y="871835"/>
                </a:lnTo>
                <a:lnTo>
                  <a:pt x="6718983" y="6250"/>
                </a:lnTo>
                <a:close/>
              </a:path>
              <a:path w="7496175" h="880744">
                <a:moveTo>
                  <a:pt x="6802922" y="797421"/>
                </a:moveTo>
                <a:lnTo>
                  <a:pt x="7007710" y="797421"/>
                </a:lnTo>
                <a:lnTo>
                  <a:pt x="7032545" y="796509"/>
                </a:lnTo>
                <a:lnTo>
                  <a:pt x="7076747" y="789216"/>
                </a:lnTo>
                <a:lnTo>
                  <a:pt x="7113917" y="774817"/>
                </a:lnTo>
                <a:lnTo>
                  <a:pt x="7157728" y="742056"/>
                </a:lnTo>
                <a:lnTo>
                  <a:pt x="7187140" y="697575"/>
                </a:lnTo>
                <a:lnTo>
                  <a:pt x="7202451" y="643532"/>
                </a:lnTo>
                <a:lnTo>
                  <a:pt x="7205353" y="603646"/>
                </a:lnTo>
                <a:lnTo>
                  <a:pt x="7204628" y="583331"/>
                </a:lnTo>
                <a:lnTo>
                  <a:pt x="7198823" y="544934"/>
                </a:lnTo>
                <a:lnTo>
                  <a:pt x="7178936" y="493886"/>
                </a:lnTo>
                <a:lnTo>
                  <a:pt x="7144725" y="453721"/>
                </a:lnTo>
                <a:lnTo>
                  <a:pt x="7096113" y="425648"/>
                </a:lnTo>
                <a:lnTo>
                  <a:pt x="7055558" y="414709"/>
                </a:lnTo>
                <a:lnTo>
                  <a:pt x="7007710" y="411063"/>
                </a:lnTo>
                <a:lnTo>
                  <a:pt x="6802922" y="411063"/>
                </a:lnTo>
                <a:lnTo>
                  <a:pt x="6802922" y="797421"/>
                </a:lnTo>
                <a:close/>
              </a:path>
              <a:path w="7496175" h="880744">
                <a:moveTo>
                  <a:pt x="7410141" y="871835"/>
                </a:moveTo>
                <a:lnTo>
                  <a:pt x="7410141" y="7441"/>
                </a:lnTo>
                <a:lnTo>
                  <a:pt x="7495568" y="7441"/>
                </a:lnTo>
                <a:lnTo>
                  <a:pt x="7495568" y="871835"/>
                </a:lnTo>
                <a:lnTo>
                  <a:pt x="7410141" y="871835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747371"/>
            <a:ext cx="6743700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620"/>
              <a:t>Р</a:t>
            </a:r>
            <a:r>
              <a:rPr dirty="0" sz="9600" spc="630"/>
              <a:t>Е</a:t>
            </a:r>
            <a:r>
              <a:rPr dirty="0" sz="9600" spc="-20"/>
              <a:t>З</a:t>
            </a:r>
            <a:r>
              <a:rPr dirty="0" sz="9600" spc="430"/>
              <a:t>У</a:t>
            </a:r>
            <a:r>
              <a:rPr dirty="0" sz="9600" spc="-210"/>
              <a:t>Л</a:t>
            </a:r>
            <a:r>
              <a:rPr dirty="0" sz="9600" spc="120"/>
              <a:t>Ь</a:t>
            </a:r>
            <a:r>
              <a:rPr dirty="0" sz="9600" spc="-100"/>
              <a:t>Т</a:t>
            </a:r>
            <a:r>
              <a:rPr dirty="0" sz="9600" spc="780"/>
              <a:t>А</a:t>
            </a:r>
            <a:r>
              <a:rPr dirty="0" sz="9600" spc="-100"/>
              <a:t>Т</a:t>
            </a:r>
            <a:endParaRPr sz="9600"/>
          </a:p>
        </p:txBody>
      </p:sp>
      <p:sp>
        <p:nvSpPr>
          <p:cNvPr id="9" name="object 9"/>
          <p:cNvSpPr txBox="1"/>
          <p:nvPr/>
        </p:nvSpPr>
        <p:spPr>
          <a:xfrm>
            <a:off x="15970361" y="594997"/>
            <a:ext cx="130175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60">
                <a:latin typeface="Trebuchet MS"/>
                <a:cs typeface="Trebuchet MS"/>
              </a:rPr>
              <a:t>Слайд</a:t>
            </a:r>
            <a:r>
              <a:rPr dirty="0" sz="2700" spc="-200">
                <a:latin typeface="Trebuchet MS"/>
                <a:cs typeface="Trebuchet MS"/>
              </a:rPr>
              <a:t> </a:t>
            </a:r>
            <a:r>
              <a:rPr dirty="0" sz="2700" spc="25">
                <a:latin typeface="Trebuchet MS"/>
                <a:cs typeface="Trebuchet MS"/>
              </a:rPr>
              <a:t>7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345" y="1248624"/>
            <a:ext cx="1085088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405"/>
              <a:t>ПЕРСПЕКТИВЫ</a:t>
            </a:r>
            <a:r>
              <a:rPr dirty="0" sz="6600" spc="-375"/>
              <a:t> </a:t>
            </a:r>
            <a:r>
              <a:rPr dirty="0" sz="6600" spc="345"/>
              <a:t>РАЗВИТИЯ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5950418" y="594997"/>
            <a:ext cx="132207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60">
                <a:latin typeface="Trebuchet MS"/>
                <a:cs typeface="Trebuchet MS"/>
              </a:rPr>
              <a:t>Слайд</a:t>
            </a:r>
            <a:r>
              <a:rPr dirty="0" sz="2700" spc="-200">
                <a:latin typeface="Trebuchet MS"/>
                <a:cs typeface="Trebuchet MS"/>
              </a:rPr>
              <a:t> </a:t>
            </a:r>
            <a:r>
              <a:rPr dirty="0" sz="2700" spc="185">
                <a:latin typeface="Trebuchet MS"/>
                <a:cs typeface="Trebuchet MS"/>
              </a:rPr>
              <a:t>8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229" y="3182515"/>
            <a:ext cx="5290185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2740" marR="5080" indent="-320675">
              <a:lnSpc>
                <a:spcPct val="116700"/>
              </a:lnSpc>
              <a:spcBef>
                <a:spcPts val="95"/>
              </a:spcBef>
            </a:pPr>
            <a:r>
              <a:rPr dirty="0" sz="3000" spc="45">
                <a:latin typeface="Trebuchet MS"/>
                <a:cs typeface="Trebuchet MS"/>
              </a:rPr>
              <a:t>Добавить</a:t>
            </a:r>
            <a:r>
              <a:rPr dirty="0" sz="3000" spc="-155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возможность</a:t>
            </a:r>
            <a:r>
              <a:rPr dirty="0" sz="3000" spc="-15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учета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45">
                <a:latin typeface="Trebuchet MS"/>
                <a:cs typeface="Trebuchet MS"/>
              </a:rPr>
              <a:t>активов</a:t>
            </a:r>
            <a:r>
              <a:rPr dirty="0" sz="3000" spc="-150">
                <a:latin typeface="Trebuchet MS"/>
                <a:cs typeface="Trebuchet MS"/>
              </a:rPr>
              <a:t> </a:t>
            </a:r>
            <a:r>
              <a:rPr dirty="0" sz="3000" spc="20">
                <a:latin typeface="Trebuchet MS"/>
                <a:cs typeface="Trebuchet MS"/>
              </a:rPr>
              <a:t>в</a:t>
            </a:r>
            <a:r>
              <a:rPr dirty="0" sz="3000" spc="-150">
                <a:latin typeface="Trebuchet MS"/>
                <a:cs typeface="Trebuchet MS"/>
              </a:rPr>
              <a:t> </a:t>
            </a:r>
            <a:r>
              <a:rPr dirty="0" sz="3000" spc="45">
                <a:latin typeface="Trebuchet MS"/>
                <a:cs typeface="Trebuchet MS"/>
              </a:rPr>
              <a:t>других</a:t>
            </a:r>
            <a:r>
              <a:rPr dirty="0" sz="3000" spc="-150">
                <a:latin typeface="Trebuchet MS"/>
                <a:cs typeface="Trebuchet MS"/>
              </a:rPr>
              <a:t> </a:t>
            </a:r>
            <a:r>
              <a:rPr dirty="0" sz="3000" spc="35">
                <a:latin typeface="Trebuchet MS"/>
                <a:cs typeface="Trebuchet MS"/>
              </a:rPr>
              <a:t>валютах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19624" y="2783940"/>
            <a:ext cx="4565650" cy="1625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50">
                <a:latin typeface="Trebuchet MS"/>
                <a:cs typeface="Trebuchet MS"/>
              </a:rPr>
              <a:t>Автоматическая</a:t>
            </a:r>
            <a:r>
              <a:rPr dirty="0" sz="3000" spc="-200">
                <a:latin typeface="Trebuchet MS"/>
                <a:cs typeface="Trebuchet MS"/>
              </a:rPr>
              <a:t> </a:t>
            </a:r>
            <a:r>
              <a:rPr dirty="0" sz="3000" spc="10">
                <a:latin typeface="Trebuchet MS"/>
                <a:cs typeface="Trebuchet MS"/>
              </a:rPr>
              <a:t>загрузка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5">
                <a:latin typeface="Trebuchet MS"/>
                <a:cs typeface="Trebuchet MS"/>
              </a:rPr>
              <a:t>данных </a:t>
            </a:r>
            <a:r>
              <a:rPr dirty="0" sz="3000" spc="-50">
                <a:latin typeface="Trebuchet MS"/>
                <a:cs typeface="Trebuchet MS"/>
              </a:rPr>
              <a:t>из </a:t>
            </a:r>
            <a:r>
              <a:rPr dirty="0" sz="3000" spc="65">
                <a:latin typeface="Trebuchet MS"/>
                <a:cs typeface="Trebuchet MS"/>
              </a:rPr>
              <a:t>приложений </a:t>
            </a:r>
            <a:r>
              <a:rPr dirty="0" sz="3000" spc="70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банков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08102" y="5122643"/>
            <a:ext cx="3932554" cy="1625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96520">
              <a:lnSpc>
                <a:spcPct val="116700"/>
              </a:lnSpc>
              <a:spcBef>
                <a:spcPts val="95"/>
              </a:spcBef>
            </a:pPr>
            <a:r>
              <a:rPr dirty="0" sz="3000" spc="75">
                <a:latin typeface="Trebuchet MS"/>
                <a:cs typeface="Trebuchet MS"/>
              </a:rPr>
              <a:t>Распознавание </a:t>
            </a:r>
            <a:r>
              <a:rPr dirty="0" sz="3000" spc="80">
                <a:latin typeface="Trebuchet MS"/>
                <a:cs typeface="Trebuchet MS"/>
              </a:rPr>
              <a:t> </a:t>
            </a:r>
            <a:r>
              <a:rPr dirty="0" sz="3000" spc="35">
                <a:latin typeface="Trebuchet MS"/>
                <a:cs typeface="Trebuchet MS"/>
              </a:rPr>
              <a:t>информации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 spc="75">
                <a:latin typeface="Trebuchet MS"/>
                <a:cs typeface="Trebuchet MS"/>
              </a:rPr>
              <a:t>на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чеках </a:t>
            </a:r>
            <a:r>
              <a:rPr dirty="0" sz="3000" spc="-885">
                <a:latin typeface="Trebuchet MS"/>
                <a:cs typeface="Trebuchet MS"/>
              </a:rPr>
              <a:t> </a:t>
            </a:r>
            <a:r>
              <a:rPr dirty="0" sz="3000" spc="110">
                <a:latin typeface="Trebuchet MS"/>
                <a:cs typeface="Trebuchet MS"/>
              </a:rPr>
              <a:t>по</a:t>
            </a:r>
            <a:r>
              <a:rPr dirty="0" sz="3000" spc="-150">
                <a:latin typeface="Trebuchet MS"/>
                <a:cs typeface="Trebuchet MS"/>
              </a:rPr>
              <a:t> </a:t>
            </a:r>
            <a:r>
              <a:rPr dirty="0" sz="3000" spc="95">
                <a:latin typeface="Trebuchet MS"/>
                <a:cs typeface="Trebuchet MS"/>
              </a:rPr>
              <a:t>фото/QR-коду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7438" y="4993115"/>
            <a:ext cx="4730750" cy="215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40">
                <a:latin typeface="Trebuchet MS"/>
                <a:cs typeface="Trebuchet MS"/>
              </a:rPr>
              <a:t>Реализовать</a:t>
            </a:r>
            <a:r>
              <a:rPr dirty="0" sz="3000" spc="-19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возможность </a:t>
            </a:r>
            <a:r>
              <a:rPr dirty="0" sz="3000" spc="-894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учета </a:t>
            </a:r>
            <a:r>
              <a:rPr dirty="0" sz="3000" spc="45">
                <a:latin typeface="Trebuchet MS"/>
                <a:cs typeface="Trebuchet MS"/>
              </a:rPr>
              <a:t>активов </a:t>
            </a:r>
            <a:r>
              <a:rPr dirty="0" sz="3000" spc="75">
                <a:latin typeface="Trebuchet MS"/>
                <a:cs typeface="Trebuchet MS"/>
              </a:rPr>
              <a:t>на </a:t>
            </a:r>
            <a:r>
              <a:rPr dirty="0" sz="3000" spc="80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брокерских  </a:t>
            </a:r>
            <a:r>
              <a:rPr dirty="0" sz="3000" spc="45">
                <a:latin typeface="Trebuchet MS"/>
                <a:cs typeface="Trebuchet MS"/>
              </a:rPr>
              <a:t>счетах </a:t>
            </a:r>
            <a:r>
              <a:rPr dirty="0" sz="3000" spc="50">
                <a:latin typeface="Trebuchet MS"/>
                <a:cs typeface="Trebuchet MS"/>
              </a:rPr>
              <a:t> </a:t>
            </a:r>
            <a:r>
              <a:rPr dirty="0" sz="3000" spc="-295">
                <a:latin typeface="Trebuchet MS"/>
                <a:cs typeface="Trebuchet MS"/>
              </a:rPr>
              <a:t>(</a:t>
            </a:r>
            <a:r>
              <a:rPr dirty="0" sz="3000" spc="95">
                <a:latin typeface="Trebuchet MS"/>
                <a:cs typeface="Trebuchet MS"/>
              </a:rPr>
              <a:t>а</a:t>
            </a:r>
            <a:r>
              <a:rPr dirty="0" sz="3000" spc="-100">
                <a:latin typeface="Trebuchet MS"/>
                <a:cs typeface="Trebuchet MS"/>
              </a:rPr>
              <a:t>к</a:t>
            </a:r>
            <a:r>
              <a:rPr dirty="0" sz="3000" spc="50">
                <a:latin typeface="Trebuchet MS"/>
                <a:cs typeface="Trebuchet MS"/>
              </a:rPr>
              <a:t>ц</a:t>
            </a:r>
            <a:r>
              <a:rPr dirty="0" sz="3000" spc="40">
                <a:latin typeface="Trebuchet MS"/>
                <a:cs typeface="Trebuchet MS"/>
              </a:rPr>
              <a:t>ии</a:t>
            </a:r>
            <a:r>
              <a:rPr dirty="0" sz="3000" spc="-430">
                <a:latin typeface="Trebuchet MS"/>
                <a:cs typeface="Trebuchet MS"/>
              </a:rPr>
              <a:t>,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170">
                <a:latin typeface="Trebuchet MS"/>
                <a:cs typeface="Trebuchet MS"/>
              </a:rPr>
              <a:t>о</a:t>
            </a:r>
            <a:r>
              <a:rPr dirty="0" sz="3000" spc="90">
                <a:latin typeface="Trebuchet MS"/>
                <a:cs typeface="Trebuchet MS"/>
              </a:rPr>
              <a:t>б</a:t>
            </a:r>
            <a:r>
              <a:rPr dirty="0" sz="3000" spc="-75">
                <a:latin typeface="Trebuchet MS"/>
                <a:cs typeface="Trebuchet MS"/>
              </a:rPr>
              <a:t>л</a:t>
            </a:r>
            <a:r>
              <a:rPr dirty="0" sz="3000" spc="40">
                <a:latin typeface="Trebuchet MS"/>
                <a:cs typeface="Trebuchet MS"/>
              </a:rPr>
              <a:t>и</a:t>
            </a:r>
            <a:r>
              <a:rPr dirty="0" sz="3000" spc="-55">
                <a:latin typeface="Trebuchet MS"/>
                <a:cs typeface="Trebuchet MS"/>
              </a:rPr>
              <a:t>г</a:t>
            </a:r>
            <a:r>
              <a:rPr dirty="0" sz="3000" spc="95">
                <a:latin typeface="Trebuchet MS"/>
                <a:cs typeface="Trebuchet MS"/>
              </a:rPr>
              <a:t>а</a:t>
            </a:r>
            <a:r>
              <a:rPr dirty="0" sz="3000" spc="50">
                <a:latin typeface="Trebuchet MS"/>
                <a:cs typeface="Trebuchet MS"/>
              </a:rPr>
              <a:t>ц</a:t>
            </a:r>
            <a:r>
              <a:rPr dirty="0" sz="3000" spc="40">
                <a:latin typeface="Trebuchet MS"/>
                <a:cs typeface="Trebuchet MS"/>
              </a:rPr>
              <a:t>ии</a:t>
            </a:r>
            <a:r>
              <a:rPr dirty="0" sz="3000" spc="-30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2684" y="3639744"/>
            <a:ext cx="27686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37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53658" y="4567693"/>
            <a:ext cx="31242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10821" y="5533195"/>
            <a:ext cx="30924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14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3850" y="6532046"/>
            <a:ext cx="31559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60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93307" y="7687381"/>
            <a:ext cx="4529455" cy="1625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40">
                <a:latin typeface="Trebuchet MS"/>
                <a:cs typeface="Trebuchet MS"/>
              </a:rPr>
              <a:t>Реализовать</a:t>
            </a:r>
            <a:r>
              <a:rPr dirty="0" sz="3000" spc="-200">
                <a:latin typeface="Trebuchet MS"/>
                <a:cs typeface="Trebuchet MS"/>
              </a:rPr>
              <a:t> </a:t>
            </a:r>
            <a:r>
              <a:rPr dirty="0" sz="3000" spc="65">
                <a:latin typeface="Trebuchet MS"/>
                <a:cs typeface="Trebuchet MS"/>
              </a:rPr>
              <a:t>регулярную </a:t>
            </a:r>
            <a:r>
              <a:rPr dirty="0" sz="3000" spc="-894">
                <a:latin typeface="Trebuchet MS"/>
                <a:cs typeface="Trebuchet MS"/>
              </a:rPr>
              <a:t> </a:t>
            </a:r>
            <a:r>
              <a:rPr dirty="0" sz="3000" spc="75">
                <a:latin typeface="Trebuchet MS"/>
                <a:cs typeface="Trebuchet MS"/>
              </a:rPr>
              <a:t>отправку </a:t>
            </a:r>
            <a:r>
              <a:rPr dirty="0" sz="3000" spc="65">
                <a:latin typeface="Trebuchet MS"/>
                <a:cs typeface="Trebuchet MS"/>
              </a:rPr>
              <a:t>отчетов </a:t>
            </a:r>
            <a:r>
              <a:rPr dirty="0" sz="3000" spc="20">
                <a:latin typeface="Trebuchet MS"/>
                <a:cs typeface="Trebuchet MS"/>
              </a:rPr>
              <a:t>в </a:t>
            </a:r>
            <a:r>
              <a:rPr dirty="0" sz="3000" spc="275">
                <a:latin typeface="Trebuchet MS"/>
                <a:cs typeface="Trebuchet MS"/>
              </a:rPr>
              <a:t>XLS </a:t>
            </a:r>
            <a:r>
              <a:rPr dirty="0" sz="3000" spc="280">
                <a:latin typeface="Trebuchet MS"/>
                <a:cs typeface="Trebuchet MS"/>
              </a:rPr>
              <a:t> </a:t>
            </a:r>
            <a:r>
              <a:rPr dirty="0" sz="3000" spc="75">
                <a:latin typeface="Trebuchet MS"/>
                <a:cs typeface="Trebuchet MS"/>
              </a:rPr>
              <a:t>на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электронную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почту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7554" y="7849794"/>
            <a:ext cx="4191635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5285" marR="5080" indent="-363220">
              <a:lnSpc>
                <a:spcPct val="116700"/>
              </a:lnSpc>
              <a:spcBef>
                <a:spcPts val="95"/>
              </a:spcBef>
            </a:pPr>
            <a:r>
              <a:rPr dirty="0" sz="3000" spc="45">
                <a:latin typeface="Trebuchet MS"/>
                <a:cs typeface="Trebuchet MS"/>
              </a:rPr>
              <a:t>Добавить</a:t>
            </a:r>
            <a:r>
              <a:rPr dirty="0" sz="3000" spc="-18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возможность </a:t>
            </a:r>
            <a:r>
              <a:rPr dirty="0" sz="3000" spc="-885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учета</a:t>
            </a:r>
            <a:r>
              <a:rPr dirty="0" sz="3000" spc="-15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криптовалют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дима смола</dc:creator>
  <cp:keywords>DAE4nHVTcfg,BADu2ipBOKU</cp:keywords>
  <dc:title>Разнообразие в цифровую эпоху</dc:title>
  <dcterms:created xsi:type="dcterms:W3CDTF">2022-05-12T23:54:16Z</dcterms:created>
  <dcterms:modified xsi:type="dcterms:W3CDTF">2022-05-12T23:54:16Z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2022-05-12T00:00:00Z</vt:filetime>
  </property>
  <property fmtid="{D5CDD505-2E9C-101B-9397-08002B2CF9AE}" pid="3" name="Creator">
    <vt:lpwstr>Canva</vt:lpwstr>
  </property>
  <property fmtid="{D5CDD505-2E9C-101B-9397-08002B2CF9AE}" pid="4" name="LastSaved">
    <vt:filetime>2022-05-12T00:00:00Z</vt:filetime>
  </property>
</Properties>
</file>