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58" r:id="rId4"/>
    <p:sldId id="257" r:id="rId5"/>
    <p:sldId id="259" r:id="rId6"/>
    <p:sldId id="27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 lvl="0">
      <a:defRPr lang="ru-RU"/>
    </a:defPPr>
    <a:lvl1pPr marL="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D69B"/>
    <a:srgbClr val="FF63FF"/>
    <a:srgbClr val="E36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422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0T13:17:10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2 703 24575,'0'12'0,"-1"26"0,2-1 0,1 0 0,10 47 0,-1-31 0,-8-33 0,0 0 0,2 0 0,0 0 0,1 0 0,2-1 0,-1 0 0,13 20 0,-19-38 0,-1 0 0,1 0 0,-1 0 0,1 0 0,0 0 0,0 0 0,0 0 0,0 0 0,0 0 0,0 0 0,0 0 0,0-1 0,0 1 0,0 0 0,0-1 0,0 1 0,0-1 0,3 2 0,-3-3 0,-1 1 0,1 0 0,0 0 0,-1-1 0,1 1 0,0 0 0,-1-1 0,1 1 0,-1 0 0,1-1 0,-1 1 0,1-1 0,-1 1 0,1-1 0,-1 1 0,1-1 0,-1 0 0,0 1 0,1-1 0,-1 1 0,0-1 0,0 0 0,1 1 0,-1-2 0,3-7 0,-1 0 0,0-1 0,0-15 0,-1 19 0,1-15 0,1 0 0,2 0 0,0 1 0,1 0 0,1 0 0,17-36 0,-17 42 0,-2-1 0,8-26 0,-10 27 0,2 0 0,-1 0 0,11-18 0,7-4 0,2 1 0,2 2 0,1 0 0,32-28 0,-13 12 0,70-82 0,129-192 0,-225 291-1365,-5 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0T13:17:13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1 274 24575,'0'5'0,"1"1"0,0-1 0,0 1 0,1-1 0,-1 0 0,1 1 0,0-1 0,1 0 0,4 8 0,33 45 0,-20-31 0,-10-12 0,-1 1 0,-1 0 0,0 0 0,-1 1 0,-1 0 0,0 0 0,-1 0 0,-1 1 0,2 29 0,-3-18 0,2 1 0,0-1 0,2 0 0,1-1 0,1 0 0,22 47 0,-26-68 0,0 0 0,1 0 0,-1 0 0,9 7 0,-8-9 0,0 1 0,-1 0 0,1 1 0,5 9 0,-11-16 0,0 0 0,0 1 0,0-1 0,0 0 0,0 0 0,0 1 0,0-1 0,0 0 0,0 0 0,0 1 0,1-1 0,-1 0 0,0 0 0,0 1 0,0-1 0,0 0 0,0 0 0,1 1 0,-1-1 0,0 0 0,0 0 0,0 0 0,1 0 0,-1 1 0,0-1 0,0 0 0,0 0 0,1 0 0,-1 0 0,0 0 0,0 0 0,1 0 0,-1 0 0,0 1 0,0-1 0,1 0 0,-1 0 0,0 0 0,1 0 0,-1 0 0,0-1 0,0 1 0,1 0 0,-1 0 0,0 0 0,0 0 0,1 0 0,3-17 0,-5-39 0,1 44 0,-1-21 0,-2-97 0,19-188 0,-11 273 0,-3 20 0,2 1 0,7-33 0,-8 49 0,0-1 0,1 0 0,0 1 0,0-1 0,0 1 0,1 0 0,1 1 0,-1-1 0,13-12 0,6-1 59,50-35 0,-11 11-1542,-41 26-5343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0T13:23:25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 24575,'-2'90'0,"-1"-41"0,3 0 0,10 75 0,-4-95 0,21 53 0,-15-48 0,-9-26 0,1-1 0,0 1 0,0-1 0,1 0 0,7 8 0,16 28 0,-13-8 0,-1-3 0,27 46 0,-39-75 0,0 0 0,1 0 0,-1-1 0,0 1 0,1-1 0,-1 0 0,1 0 0,0 0 0,0 0 0,0 0 0,0-1 0,0 1 0,0-1 0,0 1 0,5 0 0,-6-2 0,-1 1 0,1-1 0,0 0 0,-1 0 0,1 0 0,0 0 0,-1 0 0,1-1 0,0 1 0,-1 0 0,1-1 0,-1 1 0,1-1 0,-1 1 0,1-1 0,-1 0 0,1 0 0,-1 0 0,1 0 0,-1 0 0,0 0 0,0 0 0,0 0 0,1 0 0,-1-1 0,0 1 0,0 0 0,-1-1 0,1 1 0,0-1 0,0 1 0,-1-1 0,2-2 0,42-135 0,-28 89 0,-6 18 0,1 1 0,19-39 0,-4 16 0,-3-1 0,17-63 0,5-10 0,-40 110 120,-5 7-1605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0T13:23:27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2 594 24575,'0'25'0,"-1"25"0,2 0 0,2 0 0,18 87 0,-20-133 0,1 1 0,-1-1 0,1 0 0,0 0 0,0 0 0,1 0 0,-1 0 0,1-1 0,0 1 0,0-1 0,0 0 0,0 1 0,1-2 0,-1 1 0,1 0 0,0-1 0,5 3 0,-7-3 0,0-1 0,1 0 0,-1-1 0,0 1 0,1 0 0,-1-1 0,0 1 0,1-1 0,-1 0 0,1 1 0,-1-1 0,1-1 0,-1 1 0,0 0 0,1 0 0,-1-1 0,1 0 0,-1 1 0,0-1 0,0 0 0,1 0 0,-1 0 0,0 0 0,0-1 0,0 1 0,0 0 0,0-1 0,0 0 0,-1 1 0,1-1 0,0 0 0,1-3 0,4-7 0,0 0 0,-1 0 0,-1 0 0,0-1 0,0 0 0,-1 0 0,-1 0 0,-1 0 0,3-21 0,-2-18 0,-4-57 0,1 89 0,0-10 0,2 0 0,1 0 0,1 0 0,2 0 0,1 1 0,1 0 0,1 1 0,20-41 0,2 8 0,3 1 0,65-87 0,-81 119-1365,-3 5-5461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0T13:26:16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1 644 24575,'0'437'0,"0"-428"0,0 0 0,0 0 0,1-1 0,0 1 0,1 0 0,0-1 0,1 0 0,-1 1 0,2-1 0,-1 0 0,1 0 0,0 0 0,1-1 0,-1 0 0,2 0 0,-1 0 0,1 0 0,8 7 0,2 3 0,-1 0 0,15 23 0,-17-22 0,1 0 0,25 24 0,-34-37 0,0-1 0,0 0 0,1 0 0,-1 0 0,1-1 0,0 0 0,0 0 0,0 0 0,0-1 0,1 0 0,-1 0 0,0-1 0,8 1 0,-13-2 0,1 1 0,0-1 0,0 0 0,-1-1 0,1 1 0,0 0 0,-1 0 0,1-1 0,0 1 0,-1-1 0,1 1 0,0-1 0,-1 0 0,1 0 0,-1 1 0,0-1 0,1 0 0,-1 0 0,3-3 0,-2 2 0,0-1 0,0 0 0,0 0 0,0 0 0,0-1 0,-1 1 0,0 0 0,1-1 0,0-3 0,1-8 0,0-1 0,-2 0 0,1-22 0,-2 30 0,-1-220 0,9-132 0,10-186 0,-18 484 0,0 56-114,0 0 1,0-1-1,0 1 0,-1 0 0,1 0 1,-2 0-1,1-1 0,-1 1 0,0 0 1,0 1-1,-5-11 0,-5 1-6712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30T13:29:13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1 315 24575,'-1'90'0,"3"96"0,1-168 0,0-1 0,1 1 0,1-1 0,1 1 0,0-1 0,2-1 0,0 1 0,13 20 0,0 1 0,-18-29 0,1-1 0,-1 0 0,-1 1 0,3 14 0,-4-16 0,0 1 0,1 0 0,1-1 0,5 14 0,-6-18 0,-1 0 0,1-1 0,0 1 0,0-1 0,0 0 0,0 0 0,1 1 0,-1-1 0,0-1 0,1 1 0,-1 0 0,1-1 0,0 1 0,0-1 0,0 0 0,4 2 0,0-1 0,0 0 0,0-1 0,0 1 0,0-2 0,0 1 0,0-1 0,8 0 0,-13 0 0,0 0 0,0-1 0,0 1 0,1 0 0,-1-1 0,0 0 0,0 1 0,0-1 0,0 0 0,0 0 0,-1 0 0,1 0 0,0-1 0,0 1 0,-1 0 0,1-1 0,-1 1 0,1-1 0,-1 0 0,1 1 0,-1-1 0,0 0 0,0 0 0,0 0 0,0 0 0,1-4 0,2-15 0,-1 0 0,0-1 0,-2 1 0,0-1 0,-6-42 0,3 40 0,1 0 0,1 0 0,0 0 0,7-39 0,-2 37 0,-2 0 0,0-47 0,-4 54 0,2-1 0,0 0 0,1 1 0,1-1 0,11-37 0,2 8 0,14-75 0,-16 61 0,-6 7-1365,-8 39-5461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88D5F-BC83-BAB2-B50A-0F9147482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BC68AC-4000-6EE5-F4BC-9ED026D31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A7ED92-8D31-4344-DFD9-502172CF6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5EAF-53FC-45F4-AD5D-73CE593E1C92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F7A201-731A-2824-80CA-4B073A321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D36642-8979-62AD-63E3-8A7685D2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19CA-F265-41BF-91E6-94BDA45E2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67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12934D-AD3D-8F9A-25B6-455CF607B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C8EB2CD-1236-0EA1-2FEF-7B3882710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1BE60E-EE57-0084-8879-633830E4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5EAF-53FC-45F4-AD5D-73CE593E1C92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FE51EE-AEBD-EAA8-D1FA-43473EE2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973D34-FF7C-2A28-B788-C36C13849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19CA-F265-41BF-91E6-94BDA45E2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94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20784A6-4233-E49E-4A6A-ED2DA0C28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57D555E-99C4-11D5-32DA-92273C37A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28E34A-2A9E-C9AC-1BF6-B761F6DA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5EAF-53FC-45F4-AD5D-73CE593E1C92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4A8214-12D7-E91D-C59D-97DA87681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EB5A36-5C15-2E38-227A-4EA4FEED4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19CA-F265-41BF-91E6-94BDA45E2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30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BE920B-8753-2C29-F88E-29855458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9FDE7E-4B6D-A518-15B7-040927DC2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C5EECB-86B5-A558-6EDD-ED08E97C2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5EAF-53FC-45F4-AD5D-73CE593E1C92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C11BBA-DBC7-C1B3-DADE-E998A7695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F32049-84AD-01DD-1398-FD813A12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19CA-F265-41BF-91E6-94BDA45E2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77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C8D39-2BE7-6C36-03EC-372F920F1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B9BE9B-348D-F1E8-A62C-A479B8BAC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035FFA-EB30-70DF-1B18-446FF67CF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5EAF-53FC-45F4-AD5D-73CE593E1C92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42CD17-5927-7B28-9F3C-EFEA3BF65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3403FF-FDC4-A3AE-8DF9-1267287F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19CA-F265-41BF-91E6-94BDA45E2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94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AC857-A8F0-C166-99F5-D66C2BB2E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C1DC96-42DA-977A-FF04-A44EC5F46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F926EE3-44F8-9E21-EE59-9ACE0CE32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4DC015-5DBE-C4A3-FEE2-729B1E5B2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5EAF-53FC-45F4-AD5D-73CE593E1C92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FA0A04-0C47-CC71-F521-5FBE3316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2C6E90-0F45-1EA7-8AFF-7CD223324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19CA-F265-41BF-91E6-94BDA45E2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34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217FCF-E4AB-0CD9-BDC9-80F46C174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C9A808-0F0C-6633-F8FC-CDBC51C81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4D6F6E-E35A-1ED8-37DA-FBFD79DD9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4FD4AF1-2E97-DE64-00BA-6B7C1D902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E8B7DF5-4E3F-99FC-5E32-608E7A7E5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372B6DA-7069-BADF-BFDC-428CDC164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5EAF-53FC-45F4-AD5D-73CE593E1C92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ACC76ED-9E31-CE1A-820B-6E7D5FA09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EEF778-4BB9-59D7-26F8-C692E671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19CA-F265-41BF-91E6-94BDA45E2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25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3BD85F-456C-B9A4-9D63-BC3D9B130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F5A9A72-B30A-CBBD-889B-79B8D0EB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5EAF-53FC-45F4-AD5D-73CE593E1C92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6543467-F6AB-1B87-A1FB-D16D2A9E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4BBB292-12E6-F1C0-9EB4-B3148143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19CA-F265-41BF-91E6-94BDA45E2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68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6C3FEC3-E453-46D3-BBC4-810C5BF3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5EAF-53FC-45F4-AD5D-73CE593E1C92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BB4D512-5920-4E62-D0EF-9FB3A5D4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ED1803-0367-8AB0-9F73-AB44A174D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19CA-F265-41BF-91E6-94BDA45E2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40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2A5C36-952B-42D0-2705-44758FF8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A8BD35-39F6-9038-6E63-3C88111B7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D816226-3F71-DAA0-1D4C-12FA99128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8845CB-EADE-B0F0-788B-A8280F75A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5EAF-53FC-45F4-AD5D-73CE593E1C92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2EDDFE-7706-3229-C4FD-499C8B4D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1FCD3E-F3CA-DD82-4268-745AB842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19CA-F265-41BF-91E6-94BDA45E2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09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C55C27-A0C7-2E76-73E2-9CE2BE9FE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26B8F6D-6DAC-AD62-635C-D72C5BBC4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8E5F6B-6048-50AE-FC04-F2C45D807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6997E8-5130-33DB-79BF-B0C39B13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5EAF-53FC-45F4-AD5D-73CE593E1C92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4310A7-CDC5-C85F-C1AD-D9B432791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68E5C1-1821-0203-64FD-07A4FAF6F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19CA-F265-41BF-91E6-94BDA45E2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07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CD8F56-EB51-0E39-00C9-2BDA8C52F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30E819-DF73-1710-2644-1DB2943C6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5DFFEA-7018-9B7C-4D57-6DB834779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15EAF-53FC-45F4-AD5D-73CE593E1C92}" type="datetimeFigureOut">
              <a:rPr lang="ru-RU" smtClean="0"/>
              <a:t>30.12.2022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44AEE7-8457-27DF-0716-AD0F71205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5E66AD-9B16-63DF-D045-78D5E0C42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819CA-F265-41BF-91E6-94BDA45E2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4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6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1F7039C-5CB9-C42D-FD2C-B465ED9EE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4" y="780680"/>
            <a:ext cx="11936491" cy="52966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B3FAD11F-B731-254E-22B7-384B96A4C56B}"/>
                  </a:ext>
                </a:extLst>
              </p14:cNvPr>
              <p14:cNvContentPartPr/>
              <p14:nvPr/>
            </p14:nvContentPartPr>
            <p14:xfrm>
              <a:off x="4615833" y="2809353"/>
              <a:ext cx="298800" cy="41688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B3FAD11F-B731-254E-22B7-384B96A4C5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07193" y="2800713"/>
                <a:ext cx="31644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DF0A7923-23D4-6232-DA41-395DAC30CE63}"/>
                  </a:ext>
                </a:extLst>
              </p14:cNvPr>
              <p14:cNvContentPartPr/>
              <p14:nvPr/>
            </p14:nvContentPartPr>
            <p14:xfrm>
              <a:off x="5556873" y="3656433"/>
              <a:ext cx="205920" cy="34308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DF0A7923-23D4-6232-DA41-395DAC30CE6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48233" y="3647433"/>
                <a:ext cx="22356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618F74CF-FDFA-A5B8-D7B7-4ABB9DF8B6E9}"/>
                  </a:ext>
                </a:extLst>
              </p14:cNvPr>
              <p14:cNvContentPartPr/>
              <p14:nvPr/>
            </p14:nvContentPartPr>
            <p14:xfrm>
              <a:off x="3950520" y="1501920"/>
              <a:ext cx="190800" cy="264960"/>
            </p14:xfrm>
          </p:contentPart>
        </mc:Choice>
        <mc:Fallback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618F74CF-FDFA-A5B8-D7B7-4ABB9DF8B6E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41520" y="1493280"/>
                <a:ext cx="20844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6F5AD12B-061F-A874-07CA-F2C607D6861E}"/>
                  </a:ext>
                </a:extLst>
              </p14:cNvPr>
              <p14:cNvContentPartPr/>
              <p14:nvPr/>
            </p14:nvContentPartPr>
            <p14:xfrm>
              <a:off x="3879960" y="4794840"/>
              <a:ext cx="169200" cy="352440"/>
            </p14:xfrm>
          </p:contentPart>
        </mc:Choice>
        <mc:Fallback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6F5AD12B-061F-A874-07CA-F2C607D6861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71320" y="4786200"/>
                <a:ext cx="18684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FBFDE9C5-1A28-B25F-CAD1-B4F14172DDD1}"/>
                  </a:ext>
                </a:extLst>
              </p14:cNvPr>
              <p14:cNvContentPartPr/>
              <p14:nvPr/>
            </p14:nvContentPartPr>
            <p14:xfrm>
              <a:off x="2356440" y="3781440"/>
              <a:ext cx="133200" cy="516960"/>
            </p14:xfrm>
          </p:contentPart>
        </mc:Choice>
        <mc:Fallback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FBFDE9C5-1A28-B25F-CAD1-B4F14172DDD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47800" y="3772440"/>
                <a:ext cx="15084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8BCC7088-1512-6F97-B4C2-5CF5887A37E7}"/>
                  </a:ext>
                </a:extLst>
              </p14:cNvPr>
              <p14:cNvContentPartPr/>
              <p14:nvPr/>
            </p14:nvContentPartPr>
            <p14:xfrm>
              <a:off x="6339240" y="1852200"/>
              <a:ext cx="138240" cy="344160"/>
            </p14:xfrm>
          </p:contentPart>
        </mc:Choice>
        <mc:Fallback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8BCC7088-1512-6F97-B4C2-5CF5887A37E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30240" y="1843200"/>
                <a:ext cx="155880" cy="36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2496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A6C72720-2857-BE76-EB39-FEA6BBBE559E}"/>
              </a:ext>
            </a:extLst>
          </p:cNvPr>
          <p:cNvSpPr/>
          <p:nvPr/>
        </p:nvSpPr>
        <p:spPr>
          <a:xfrm>
            <a:off x="2201662" y="3551069"/>
            <a:ext cx="1429200" cy="856800"/>
          </a:xfrm>
          <a:prstGeom prst="hexagon">
            <a:avLst>
              <a:gd name="adj" fmla="val 33436"/>
              <a:gd name="vf" fmla="val 115470"/>
            </a:avLst>
          </a:prstGeom>
          <a:pattFill prst="openDmnd">
            <a:fgClr>
              <a:srgbClr val="FFC000"/>
            </a:fgClr>
            <a:bgClr>
              <a:schemeClr val="bg1"/>
            </a:bgClr>
          </a:pattFill>
          <a:ln w="6350" cap="sq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B1B31-D6CD-685C-0447-6566411B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G0K0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6450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A6C72720-2857-BE76-EB39-FEA6BBBE559E}"/>
              </a:ext>
            </a:extLst>
          </p:cNvPr>
          <p:cNvSpPr/>
          <p:nvPr/>
        </p:nvSpPr>
        <p:spPr>
          <a:xfrm>
            <a:off x="2201662" y="3551069"/>
            <a:ext cx="1429200" cy="856800"/>
          </a:xfrm>
          <a:prstGeom prst="hexagon">
            <a:avLst>
              <a:gd name="adj" fmla="val 33436"/>
              <a:gd name="vf" fmla="val 115470"/>
            </a:avLst>
          </a:prstGeom>
          <a:pattFill prst="openDmnd">
            <a:fgClr>
              <a:srgbClr val="FFC000"/>
            </a:fgClr>
            <a:bgClr>
              <a:schemeClr val="bg1"/>
            </a:bgClr>
          </a:pattFill>
          <a:ln w="6350" cap="sq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B1B31-D6CD-685C-0447-6566411B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G0K0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7432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A6C72720-2857-BE76-EB39-FEA6BBBE559E}"/>
              </a:ext>
            </a:extLst>
          </p:cNvPr>
          <p:cNvSpPr/>
          <p:nvPr/>
        </p:nvSpPr>
        <p:spPr>
          <a:xfrm>
            <a:off x="2201662" y="3551069"/>
            <a:ext cx="1429200" cy="856800"/>
          </a:xfrm>
          <a:prstGeom prst="hexagon">
            <a:avLst>
              <a:gd name="adj" fmla="val 33436"/>
              <a:gd name="vf" fmla="val 115470"/>
            </a:avLst>
          </a:prstGeom>
          <a:pattFill prst="openDmnd">
            <a:fgClr>
              <a:srgbClr val="FFC000"/>
            </a:fgClr>
            <a:bgClr>
              <a:schemeClr val="bg1"/>
            </a:bgClr>
          </a:pattFill>
          <a:ln w="6350" cap="sq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B1B31-D6CD-685C-0447-6566411B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G0K0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227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A6C72720-2857-BE76-EB39-FEA6BBBE559E}"/>
              </a:ext>
            </a:extLst>
          </p:cNvPr>
          <p:cNvSpPr/>
          <p:nvPr/>
        </p:nvSpPr>
        <p:spPr>
          <a:xfrm>
            <a:off x="2201662" y="3551069"/>
            <a:ext cx="1429200" cy="856800"/>
          </a:xfrm>
          <a:prstGeom prst="hexagon">
            <a:avLst>
              <a:gd name="adj" fmla="val 33436"/>
              <a:gd name="vf" fmla="val 115470"/>
            </a:avLst>
          </a:prstGeom>
          <a:pattFill prst="openDmnd">
            <a:fgClr>
              <a:srgbClr val="FFC000"/>
            </a:fgClr>
            <a:bgClr>
              <a:schemeClr val="bg1"/>
            </a:bgClr>
          </a:pattFill>
          <a:ln w="6350" cap="sq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B1B31-D6CD-685C-0447-6566411B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G0K0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8264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A6C72720-2857-BE76-EB39-FEA6BBBE559E}"/>
              </a:ext>
            </a:extLst>
          </p:cNvPr>
          <p:cNvSpPr/>
          <p:nvPr/>
        </p:nvSpPr>
        <p:spPr>
          <a:xfrm>
            <a:off x="2201662" y="3551069"/>
            <a:ext cx="1429200" cy="856800"/>
          </a:xfrm>
          <a:prstGeom prst="hexagon">
            <a:avLst>
              <a:gd name="adj" fmla="val 33436"/>
              <a:gd name="vf" fmla="val 115470"/>
            </a:avLst>
          </a:prstGeom>
          <a:pattFill prst="openDmnd">
            <a:fgClr>
              <a:srgbClr val="FFC000"/>
            </a:fgClr>
            <a:bgClr>
              <a:schemeClr val="bg1"/>
            </a:bgClr>
          </a:pattFill>
          <a:ln w="6350" cap="sq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B1B31-D6CD-685C-0447-6566411B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G0K0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8449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A6C72720-2857-BE76-EB39-FEA6BBBE559E}"/>
              </a:ext>
            </a:extLst>
          </p:cNvPr>
          <p:cNvSpPr/>
          <p:nvPr/>
        </p:nvSpPr>
        <p:spPr>
          <a:xfrm>
            <a:off x="2201662" y="3551069"/>
            <a:ext cx="1429200" cy="856800"/>
          </a:xfrm>
          <a:prstGeom prst="hexagon">
            <a:avLst>
              <a:gd name="adj" fmla="val 33436"/>
              <a:gd name="vf" fmla="val 115470"/>
            </a:avLst>
          </a:prstGeom>
          <a:pattFill prst="openDmnd">
            <a:fgClr>
              <a:srgbClr val="FFC000"/>
            </a:fgClr>
            <a:bgClr>
              <a:schemeClr val="bg1"/>
            </a:bgClr>
          </a:pattFill>
          <a:ln w="6350" cap="sq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B1B31-D6CD-685C-0447-6566411B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G0K0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1254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A6C72720-2857-BE76-EB39-FEA6BBBE559E}"/>
              </a:ext>
            </a:extLst>
          </p:cNvPr>
          <p:cNvSpPr/>
          <p:nvPr/>
        </p:nvSpPr>
        <p:spPr>
          <a:xfrm>
            <a:off x="2201662" y="3551069"/>
            <a:ext cx="1429200" cy="856800"/>
          </a:xfrm>
          <a:prstGeom prst="hexagon">
            <a:avLst>
              <a:gd name="adj" fmla="val 33436"/>
              <a:gd name="vf" fmla="val 115470"/>
            </a:avLst>
          </a:prstGeom>
          <a:pattFill prst="openDmnd">
            <a:fgClr>
              <a:srgbClr val="FFC000"/>
            </a:fgClr>
            <a:bgClr>
              <a:schemeClr val="bg1"/>
            </a:bgClr>
          </a:pattFill>
          <a:ln w="6350" cap="sq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B1B31-D6CD-685C-0447-6566411B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G0K0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098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A6C72720-2857-BE76-EB39-FEA6BBBE559E}"/>
              </a:ext>
            </a:extLst>
          </p:cNvPr>
          <p:cNvSpPr/>
          <p:nvPr/>
        </p:nvSpPr>
        <p:spPr>
          <a:xfrm>
            <a:off x="2201662" y="3551069"/>
            <a:ext cx="1429200" cy="856800"/>
          </a:xfrm>
          <a:prstGeom prst="hexagon">
            <a:avLst>
              <a:gd name="adj" fmla="val 33436"/>
              <a:gd name="vf" fmla="val 115470"/>
            </a:avLst>
          </a:prstGeom>
          <a:pattFill prst="openDmnd">
            <a:fgClr>
              <a:srgbClr val="FFC000"/>
            </a:fgClr>
            <a:bgClr>
              <a:schemeClr val="bg1"/>
            </a:bgClr>
          </a:pattFill>
          <a:ln w="6350" cap="sq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B1B31-D6CD-685C-0447-6566411B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G0K0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651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A6C72720-2857-BE76-EB39-FEA6BBBE559E}"/>
              </a:ext>
            </a:extLst>
          </p:cNvPr>
          <p:cNvSpPr/>
          <p:nvPr/>
        </p:nvSpPr>
        <p:spPr>
          <a:xfrm>
            <a:off x="2610035" y="1651247"/>
            <a:ext cx="1429200" cy="856800"/>
          </a:xfrm>
          <a:prstGeom prst="hexagon">
            <a:avLst>
              <a:gd name="adj" fmla="val 33436"/>
              <a:gd name="vf" fmla="val 11547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28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A6C72720-2857-BE76-EB39-FEA6BBBE559E}"/>
              </a:ext>
            </a:extLst>
          </p:cNvPr>
          <p:cNvSpPr/>
          <p:nvPr/>
        </p:nvSpPr>
        <p:spPr>
          <a:xfrm>
            <a:off x="2610035" y="1651247"/>
            <a:ext cx="1429200" cy="856800"/>
          </a:xfrm>
          <a:prstGeom prst="hexagon">
            <a:avLst>
              <a:gd name="adj" fmla="val 33436"/>
              <a:gd name="vf" fmla="val 115470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739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A6C72720-2857-BE76-EB39-FEA6BBBE559E}"/>
              </a:ext>
            </a:extLst>
          </p:cNvPr>
          <p:cNvSpPr/>
          <p:nvPr/>
        </p:nvSpPr>
        <p:spPr>
          <a:xfrm>
            <a:off x="2201662" y="3551069"/>
            <a:ext cx="1429200" cy="856800"/>
          </a:xfrm>
          <a:prstGeom prst="hexagon">
            <a:avLst>
              <a:gd name="adj" fmla="val 33436"/>
              <a:gd name="vf" fmla="val 115470"/>
            </a:avLst>
          </a:prstGeom>
          <a:pattFill prst="dotDmnd">
            <a:fgClr>
              <a:srgbClr val="FFC000"/>
            </a:fgClr>
            <a:bgClr>
              <a:schemeClr val="bg1"/>
            </a:bgClr>
          </a:pattFill>
          <a:ln w="6350" cap="sq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B1B31-D6CD-685C-0447-6566411B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G0K0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41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A6C72720-2857-BE76-EB39-FEA6BBBE559E}"/>
              </a:ext>
            </a:extLst>
          </p:cNvPr>
          <p:cNvSpPr/>
          <p:nvPr/>
        </p:nvSpPr>
        <p:spPr>
          <a:xfrm>
            <a:off x="2201662" y="3551069"/>
            <a:ext cx="1429200" cy="856800"/>
          </a:xfrm>
          <a:prstGeom prst="hexagon">
            <a:avLst>
              <a:gd name="adj" fmla="val 33436"/>
              <a:gd name="vf" fmla="val 115470"/>
            </a:avLst>
          </a:prstGeom>
          <a:pattFill prst="smGrid">
            <a:fgClr>
              <a:srgbClr val="00B0F0"/>
            </a:fgClr>
            <a:bgClr>
              <a:schemeClr val="bg1"/>
            </a:bgClr>
          </a:pattFill>
          <a:ln w="6350" cap="sq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B1B31-D6CD-685C-0447-6566411B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G0K-1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5491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A6C72720-2857-BE76-EB39-FEA6BBBE559E}"/>
              </a:ext>
            </a:extLst>
          </p:cNvPr>
          <p:cNvSpPr/>
          <p:nvPr/>
        </p:nvSpPr>
        <p:spPr>
          <a:xfrm>
            <a:off x="2201662" y="3551069"/>
            <a:ext cx="1429200" cy="856800"/>
          </a:xfrm>
          <a:prstGeom prst="hexagon">
            <a:avLst>
              <a:gd name="adj" fmla="val 33436"/>
              <a:gd name="vf" fmla="val 115470"/>
            </a:avLst>
          </a:prstGeom>
          <a:pattFill prst="zigZag">
            <a:fgClr>
              <a:schemeClr val="accent2"/>
            </a:fgClr>
            <a:bgClr>
              <a:schemeClr val="bg1"/>
            </a:bgClr>
          </a:pattFill>
          <a:ln w="6350" cap="sq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B1B31-D6CD-685C-0447-6566411B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G1K2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1089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A6C72720-2857-BE76-EB39-FEA6BBBE559E}"/>
              </a:ext>
            </a:extLst>
          </p:cNvPr>
          <p:cNvSpPr/>
          <p:nvPr/>
        </p:nvSpPr>
        <p:spPr>
          <a:xfrm>
            <a:off x="2201662" y="3551069"/>
            <a:ext cx="1429200" cy="856800"/>
          </a:xfrm>
          <a:prstGeom prst="hexagon">
            <a:avLst>
              <a:gd name="adj" fmla="val 33436"/>
              <a:gd name="vf" fmla="val 115470"/>
            </a:avLst>
          </a:prstGeom>
          <a:pattFill prst="wave">
            <a:fgClr>
              <a:srgbClr val="FF63FF"/>
            </a:fgClr>
            <a:bgClr>
              <a:schemeClr val="bg1"/>
            </a:bgClr>
          </a:pattFill>
          <a:ln w="6350" cap="sq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B1B31-D6CD-685C-0447-6566411B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G-1K-2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948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A6C72720-2857-BE76-EB39-FEA6BBBE559E}"/>
              </a:ext>
            </a:extLst>
          </p:cNvPr>
          <p:cNvSpPr/>
          <p:nvPr/>
        </p:nvSpPr>
        <p:spPr>
          <a:xfrm>
            <a:off x="2201662" y="3551069"/>
            <a:ext cx="1429200" cy="856800"/>
          </a:xfrm>
          <a:prstGeom prst="hexagon">
            <a:avLst>
              <a:gd name="adj" fmla="val 33436"/>
              <a:gd name="vf" fmla="val 115470"/>
            </a:avLst>
          </a:prstGeom>
          <a:pattFill prst="lgGrid">
            <a:fgClr>
              <a:srgbClr val="C2D69B"/>
            </a:fgClr>
            <a:bgClr>
              <a:schemeClr val="bg1"/>
            </a:bgClr>
          </a:pattFill>
          <a:ln w="6350" cap="sq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B1B31-D6CD-685C-0447-6566411B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G-1K-1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59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Шестиугольник 3">
            <a:extLst>
              <a:ext uri="{FF2B5EF4-FFF2-40B4-BE49-F238E27FC236}">
                <a16:creationId xmlns:a16="http://schemas.microsoft.com/office/drawing/2014/main" id="{A6C72720-2857-BE76-EB39-FEA6BBBE559E}"/>
              </a:ext>
            </a:extLst>
          </p:cNvPr>
          <p:cNvSpPr/>
          <p:nvPr/>
        </p:nvSpPr>
        <p:spPr>
          <a:xfrm>
            <a:off x="2201662" y="3551069"/>
            <a:ext cx="1429200" cy="856800"/>
          </a:xfrm>
          <a:prstGeom prst="hexagon">
            <a:avLst>
              <a:gd name="adj" fmla="val 33436"/>
              <a:gd name="vf" fmla="val 115470"/>
            </a:avLst>
          </a:prstGeom>
          <a:pattFill prst="openDmnd">
            <a:fgClr>
              <a:srgbClr val="00B050"/>
            </a:fgClr>
            <a:bgClr>
              <a:schemeClr val="bg1"/>
            </a:bgClr>
          </a:pattFill>
          <a:ln w="6350" cap="sq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B1B31-D6CD-685C-0447-6566411B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G1K1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2249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14</Words>
  <Application>Microsoft Office PowerPoint</Application>
  <PresentationFormat>Широкоэкранный</PresentationFormat>
  <Paragraphs>14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G0K0</vt:lpstr>
      <vt:lpstr>G0K-1</vt:lpstr>
      <vt:lpstr>G1K2</vt:lpstr>
      <vt:lpstr>G-1K-2</vt:lpstr>
      <vt:lpstr>G-1K-1</vt:lpstr>
      <vt:lpstr>G1K1</vt:lpstr>
      <vt:lpstr>G0K0</vt:lpstr>
      <vt:lpstr>G0K0</vt:lpstr>
      <vt:lpstr>G0K0</vt:lpstr>
      <vt:lpstr>G0K0</vt:lpstr>
      <vt:lpstr>G0K0</vt:lpstr>
      <vt:lpstr>G0K0</vt:lpstr>
      <vt:lpstr>G0K0</vt:lpstr>
      <vt:lpstr>G0K0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Alexander V</dc:creator>
  <cp:lastModifiedBy>Alexander V</cp:lastModifiedBy>
  <cp:revision>10</cp:revision>
  <dcterms:created xsi:type="dcterms:W3CDTF">2022-12-29T14:49:38Z</dcterms:created>
  <dcterms:modified xsi:type="dcterms:W3CDTF">2022-12-30T13:34:24Z</dcterms:modified>
</cp:coreProperties>
</file>