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88D5F-BC83-BAB2-B50A-0F914748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BC68AC-4000-6EE5-F4BC-9ED026D3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7ED92-8D31-4344-DFD9-502172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7A201-731A-2824-80CA-4B073A32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36642-8979-62AD-63E3-8A7685D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7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2934D-AD3D-8F9A-25B6-455CF607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8EB2CD-1236-0EA1-2FEF-7B388271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BE60E-EE57-0084-8879-633830E4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E51EE-AEBD-EAA8-D1FA-43473EE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73D34-FF7C-2A28-B788-C36C1384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0784A6-4233-E49E-4A6A-ED2DA0C28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7D555E-99C4-11D5-32DA-92273C37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8E34A-2A9E-C9AC-1BF6-B761F6D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A8214-12D7-E91D-C59D-97DA8768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B5A36-5C15-2E38-227A-4EA4FEED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E920B-8753-2C29-F88E-29855458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FDE7E-4B6D-A518-15B7-040927DC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5EECB-86B5-A558-6EDD-ED08E97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11BBA-DBC7-C1B3-DADE-E998A76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32049-84AD-01DD-1398-FD813A1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D39-2BE7-6C36-03EC-372F920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9BE9B-348D-F1E8-A62C-A479B8BA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35FFA-EB30-70DF-1B18-446FF67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2CD17-5927-7B28-9F3C-EFEA3BF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403FF-FDC4-A3AE-8DF9-1267287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AC857-A8F0-C166-99F5-D66C2BB2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1DC96-42DA-977A-FF04-A44EC5F4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26EE3-44F8-9E21-EE59-9ACE0CE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DC015-5DBE-C4A3-FEE2-729B1E5B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A0A04-0C47-CC71-F521-5FBE3316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C6E90-0F45-1EA7-8AFF-7CD22332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7FCF-E4AB-0CD9-BDC9-80F46C17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9A808-0F0C-6633-F8FC-CDBC51C8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4D6F6E-E35A-1ED8-37DA-FBFD79DD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D4AF1-2E97-DE64-00BA-6B7C1D90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8B7DF5-4E3F-99FC-5E32-608E7A7E5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72B6DA-7069-BADF-BFDC-428CDC16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C76ED-9E31-CE1A-820B-6E7D5FA0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EEF778-4BB9-59D7-26F8-C692E671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BD85F-456C-B9A4-9D63-BC3D9B13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A9A72-B30A-CBBD-889B-79B8D0E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543467-F6AB-1B87-A1FB-D16D2A9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BBB292-12E6-F1C0-9EB4-B314814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3FEC3-E453-46D3-BBC4-810C5BF3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B4D512-5920-4E62-D0EF-9FB3A5D4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D1803-0367-8AB0-9F73-AB44A174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A5C36-952B-42D0-2705-44758FF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8BD35-39F6-9038-6E63-3C88111B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816226-3F71-DAA0-1D4C-12FA9912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845CB-EADE-B0F0-788B-A8280F75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EDDFE-7706-3229-C4FD-499C8B4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FCD3E-F3CA-DD82-4268-745AB842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55C27-A0C7-2E76-73E2-9CE2BE9F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B8F6D-6DAC-AD62-635C-D72C5BBC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E5F6B-6048-50AE-FC04-F2C45D80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997E8-5130-33DB-79BF-B0C39B13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310A7-CDC5-C85F-C1AD-D9B4327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68E5C1-1821-0203-64FD-07A4FAF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D8F56-EB51-0E39-00C9-2BDA8C52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0E819-DF73-1710-2644-1DB2943C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FFEA-7018-9B7C-4D57-6DB83477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4AEE7-8457-27DF-0716-AD0F71205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E66AD-9B16-63DF-D045-78D5E0C4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3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410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V</dc:creator>
  <cp:lastModifiedBy>Alexander V</cp:lastModifiedBy>
  <cp:revision>3</cp:revision>
  <dcterms:created xsi:type="dcterms:W3CDTF">2022-12-29T14:49:38Z</dcterms:created>
  <dcterms:modified xsi:type="dcterms:W3CDTF">2022-12-30T12:06:59Z</dcterms:modified>
</cp:coreProperties>
</file>