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6" r:id="rId4"/>
    <p:sldId id="277" r:id="rId5"/>
    <p:sldId id="258" r:id="rId6"/>
    <p:sldId id="275" r:id="rId7"/>
    <p:sldId id="274" r:id="rId8"/>
    <p:sldId id="257" r:id="rId9"/>
    <p:sldId id="259" r:id="rId10"/>
    <p:sldId id="273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E0E"/>
    <a:srgbClr val="99CC00"/>
    <a:srgbClr val="CCCC00"/>
    <a:srgbClr val="808000"/>
    <a:srgbClr val="C2D69B"/>
    <a:srgbClr val="D6E1EF"/>
    <a:srgbClr val="666633"/>
    <a:srgbClr val="669900"/>
    <a:srgbClr val="FF63FF"/>
    <a:srgbClr val="E36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17:1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2 703 24575,'0'12'0,"-1"26"0,2-1 0,1 0 0,10 47 0,-1-31 0,-8-33 0,0 0 0,2 0 0,0 0 0,1 0 0,2-1 0,-1 0 0,13 20 0,-19-38 0,-1 0 0,1 0 0,-1 0 0,1 0 0,0 0 0,0 0 0,0 0 0,0 0 0,0 0 0,0 0 0,0 0 0,0-1 0,0 1 0,0 0 0,0-1 0,0 1 0,0-1 0,3 2 0,-3-3 0,-1 1 0,1 0 0,0 0 0,-1-1 0,1 1 0,0 0 0,-1-1 0,1 1 0,-1 0 0,1-1 0,-1 1 0,1-1 0,-1 1 0,1-1 0,-1 1 0,1-1 0,-1 0 0,0 1 0,1-1 0,-1 1 0,0-1 0,0 0 0,1 1 0,-1-2 0,3-7 0,-1 0 0,0-1 0,0-15 0,-1 19 0,1-15 0,1 0 0,2 0 0,0 1 0,1 0 0,1 0 0,17-36 0,-17 42 0,-2-1 0,8-26 0,-10 27 0,2 0 0,-1 0 0,11-18 0,7-4 0,2 1 0,2 2 0,1 0 0,32-28 0,-13 12 0,70-82 0,129-192 0,-225 291-1365,-5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7:29:5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2 960 24575,'-2'167'0,"10"295"0,-7-450 0,11 93 0,-10-93 0,1-1 0,0 0 0,1 0 0,0 0 0,1-1 0,11 21 0,-15-29 0,0-1 0,0 1 0,1 0 0,-1 0 0,0 0 0,1-1 0,-1 1 0,1-1 0,-1 1 0,1-1 0,0 0 0,-1 1 0,1-1 0,0 0 0,0 0 0,0 0 0,0 0 0,0-1 0,0 1 0,0-1 0,0 1 0,0-1 0,0 1 0,1-1 0,-1 0 0,0 0 0,0 0 0,0-1 0,0 1 0,0 0 0,1-1 0,-1 1 0,0-1 0,0 0 0,0 0 0,0 1 0,-1-1 0,1-1 0,3-1 0,4-4 0,0 0 0,-1-1 0,0 0 0,-1 0 0,0 0 0,8-14 0,72-122 0,235-533-359,-60-28-1361,-189 479-4392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7:31:4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8 24575,'0'0'0,"0"0"0,0 0 0,1-1 0,-1 1 0,0 0 0,0 0 0,0-1 0,0 1 0,0 0 0,0 0 0,0-1 0,0 1 0,0 0 0,0 0 0,0-1 0,-1 1 0,1 0 0,0 0 0,0-1 0,0 1 0,0 0 0,0 0 0,0 0 0,-1-1 0,1 1 0,0 0 0,0 0 0,0 0 0,0-1 0,-1 1 0,1 0 0,0 0 0,0 0 0,-1 0 0,1 0 0,0-1 0,-1 1 0,-7 7 0,-8 20 0,9-1 0,2 0 0,0 0 0,2 0 0,0 50 0,14 110 0,-5-127 0,3 1 0,2-1 0,2-1 0,34 88 0,-44-137 0,1 0 0,1 0 0,0 0 0,0-1 0,12 15 0,-16-22 0,0 1 0,1-1 0,-1 0 0,0 1 0,0-1 0,1 0 0,-1 0 0,1 0 0,-1 0 0,1 0 0,0 0 0,-1 0 0,1-1 0,0 1 0,0-1 0,-1 1 0,1-1 0,0 0 0,0 1 0,0-1 0,-1 0 0,1 0 0,0 0 0,0-1 0,0 1 0,-1 0 0,1-1 0,0 1 0,0-1 0,-1 1 0,1-1 0,0 0 0,-1 0 0,1 0 0,-1 0 0,1 0 0,2-2 0,3-4 0,-1 0 0,0 0 0,0-1 0,0 1 0,-1-1 0,0-1 0,-1 1 0,7-15 0,21-80 0,-20 61 0,178-506-1365,-158 471-5461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7:35:04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1 443 24575,'4'0'0,"12"5"0,8 12 0,4 11 0,3 12 0,0 3 0,0-1 0,9-7 0,13-24 0,10-44 0,15-38 0,-1-38 0,-10-18 0,-10 2 0,-16 13 0,-14 26-8191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7:35:0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24575,'0'-4'0,"9"-3"0,14 11 0,7 23 0,3 41 0,1 23 0,-1 10 0,-1-1 0,-6-15 0,-2-20 0,-6-27 0,-5-38 0,-1-30 0,8-47 0,0-11-8191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7:45:0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24575,'0'-1'0,"0"1"0,0 0 0,0-1 0,0 1 0,0 0 0,0-1 0,0 1 0,0 0 0,0-1 0,0 1 0,0 0 0,0-1 0,0 1 0,1 0 0,-1-1 0,0 1 0,0 0 0,0-1 0,0 1 0,1 0 0,-1-1 0,0 1 0,0 0 0,1 0 0,-1-1 0,0 1 0,1 0 0,-1 0 0,0 0 0,1 0 0,-1-1 0,0 1 0,1 0 0,-1 0 0,1 0 0,16 7 0,-4 5 0,-1 0 0,0 1 0,-1 0 0,-1 0 0,16 27 0,-20-30 0,344 640 0,-256-457 0,-86-177 0,-6-11 0,0 0 0,0 0 0,0 0 0,1 0 0,0-1 0,0 1 0,0-1 0,0 0 0,1 0 0,-1 0 0,1 0 0,5 3 0,-9-7 0,0 0 0,1 0 0,-1 0 0,1 0 0,-1 0 0,1 0 0,-1 0 0,1 0 0,-1 0 0,1 0 0,-1-1 0,0 1 0,1 0 0,-1 0 0,1 0 0,-1-1 0,0 1 0,1 0 0,-1 0 0,1-1 0,-1 1 0,0 0 0,0-1 0,1 1 0,-1 0 0,0-1 0,1 1 0,-1-1 0,0 1 0,0 0 0,0-1 0,0 1 0,1-1 0,-1 1 0,0-1 0,0 1 0,0-1 0,0 1 0,0-1 0,4-20 0,0 0 0,-2 1 0,0-1 0,-2 0 0,-2-34 0,0 4 0,-6-433-1365,8 450-5461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17:1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1 274 24575,'0'5'0,"1"1"0,0-1 0,0 1 0,1-1 0,-1 0 0,1 1 0,0-1 0,1 0 0,4 8 0,33 45 0,-20-31 0,-10-12 0,-1 1 0,-1 0 0,0 0 0,-1 1 0,-1 0 0,0 0 0,-1 0 0,-1 1 0,2 29 0,-3-18 0,2 1 0,0-1 0,2 0 0,1-1 0,1 0 0,22 47 0,-26-68 0,0 0 0,1 0 0,-1 0 0,9 7 0,-8-9 0,0 1 0,-1 0 0,1 1 0,5 9 0,-11-16 0,0 0 0,0 1 0,0-1 0,0 0 0,0 0 0,0 1 0,0-1 0,0 0 0,0 0 0,0 1 0,1-1 0,-1 0 0,0 0 0,0 1 0,0-1 0,0 0 0,0 0 0,1 1 0,-1-1 0,0 0 0,0 0 0,0 0 0,1 0 0,-1 1 0,0-1 0,0 0 0,0 0 0,1 0 0,-1 0 0,0 0 0,0 0 0,1 0 0,-1 0 0,0 1 0,0-1 0,1 0 0,-1 0 0,0 0 0,1 0 0,-1 0 0,0-1 0,0 1 0,1 0 0,-1 0 0,0 0 0,0 0 0,1 0 0,3-17 0,-5-39 0,1 44 0,-1-21 0,-2-97 0,19-188 0,-11 273 0,-3 20 0,2 1 0,7-33 0,-8 49 0,0-1 0,1 0 0,0 1 0,0-1 0,0 1 0,1 0 0,1 1 0,-1-1 0,13-12 0,6-1 59,50-35 0,-11 11-1542,-41 26-5343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23:2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 24575,'-2'90'0,"-1"-41"0,3 0 0,10 75 0,-4-95 0,21 53 0,-15-48 0,-9-26 0,1-1 0,0 1 0,0-1 0,1 0 0,7 8 0,16 28 0,-13-8 0,-1-3 0,27 46 0,-39-75 0,0 0 0,1 0 0,-1-1 0,0 1 0,1-1 0,-1 0 0,1 0 0,0 0 0,0 0 0,0 0 0,0-1 0,0 1 0,0-1 0,0 1 0,5 0 0,-6-2 0,-1 1 0,1-1 0,0 0 0,-1 0 0,1 0 0,0 0 0,-1 0 0,1-1 0,0 1 0,-1 0 0,1-1 0,-1 1 0,1-1 0,-1 1 0,1-1 0,-1 0 0,1 0 0,-1 0 0,1 0 0,-1 0 0,0 0 0,0 0 0,0 0 0,1 0 0,-1-1 0,0 1 0,0 0 0,-1-1 0,1 1 0,0-1 0,0 1 0,-1-1 0,2-2 0,42-135 0,-28 89 0,-6 18 0,1 1 0,19-39 0,-4 16 0,-3-1 0,17-63 0,5-10 0,-40 110 120,-5 7-1605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23:2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2 594 24575,'0'25'0,"-1"25"0,2 0 0,2 0 0,18 87 0,-20-133 0,1 1 0,-1-1 0,1 0 0,0 0 0,0 0 0,1 0 0,-1 0 0,1-1 0,0 1 0,0-1 0,0 0 0,0 1 0,1-2 0,-1 1 0,1 0 0,0-1 0,5 3 0,-7-3 0,0-1 0,1 0 0,-1-1 0,0 1 0,1 0 0,-1-1 0,0 1 0,1-1 0,-1 0 0,1 1 0,-1-1 0,1-1 0,-1 1 0,0 0 0,1 0 0,-1-1 0,1 0 0,-1 1 0,0-1 0,0 0 0,1 0 0,-1 0 0,0 0 0,0-1 0,0 1 0,0 0 0,0-1 0,0 0 0,-1 1 0,1-1 0,0 0 0,1-3 0,4-7 0,0 0 0,-1 0 0,-1 0 0,0-1 0,0 0 0,-1 0 0,-1 0 0,-1 0 0,3-21 0,-2-18 0,-4-57 0,1 89 0,0-10 0,2 0 0,1 0 0,1 0 0,2 0 0,1 1 0,1 0 0,1 1 0,20-41 0,2 8 0,3 1 0,65-87 0,-81 119-1365,-3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26:16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1 644 24575,'0'437'0,"0"-428"0,0 0 0,0 0 0,1-1 0,0 1 0,1 0 0,0-1 0,1 0 0,-1 1 0,2-1 0,-1 0 0,1 0 0,0 0 0,1-1 0,-1 0 0,2 0 0,-1 0 0,1 0 0,8 7 0,2 3 0,-1 0 0,15 23 0,-17-22 0,1 0 0,25 24 0,-34-37 0,0-1 0,0 0 0,1 0 0,-1 0 0,1-1 0,0 0 0,0 0 0,0 0 0,0-1 0,1 0 0,-1 0 0,0-1 0,8 1 0,-13-2 0,1 1 0,0-1 0,0 0 0,-1-1 0,1 1 0,0 0 0,-1 0 0,1-1 0,0 1 0,-1-1 0,1 1 0,0-1 0,-1 0 0,1 0 0,-1 1 0,0-1 0,1 0 0,-1 0 0,3-3 0,-2 2 0,0-1 0,0 0 0,0 0 0,0 0 0,0-1 0,-1 1 0,0 0 0,1-1 0,0-3 0,1-8 0,0-1 0,-2 0 0,1-22 0,-2 30 0,-1-220 0,9-132 0,10-186 0,-18 484 0,0 56-114,0 0 1,0-1-1,0 1 0,-1 0 0,1 0 1,-2 0-1,1-1 0,-1 1 0,0 0 1,0 1-1,-5-11 0,-5 1-6712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29:13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24575,'-1'90'0,"3"96"0,1-168 0,0-1 0,1 1 0,1-1 0,1 1 0,0-1 0,2-1 0,0 1 0,13 20 0,0 1 0,-18-29 0,1-1 0,-1 0 0,-1 1 0,3 14 0,-4-16 0,0 1 0,1 0 0,1-1 0,5 14 0,-6-18 0,-1 0 0,1-1 0,0 1 0,0-1 0,0 0 0,0 0 0,1 1 0,-1-1 0,0-1 0,1 1 0,-1 0 0,1-1 0,0 1 0,0-1 0,0 0 0,4 2 0,0-1 0,0 0 0,0-1 0,0 1 0,0-2 0,0 1 0,0-1 0,8 0 0,-13 0 0,0 0 0,0-1 0,0 1 0,1 0 0,-1-1 0,0 0 0,0 1 0,0-1 0,0 0 0,0 0 0,-1 0 0,1 0 0,0-1 0,0 1 0,-1 0 0,1-1 0,-1 1 0,1-1 0,-1 0 0,1 1 0,-1-1 0,0 0 0,0 0 0,0 0 0,0 0 0,1-4 0,2-15 0,-1 0 0,0-1 0,-2 1 0,0-1 0,-6-42 0,3 40 0,1 0 0,1 0 0,0 0 0,7-39 0,-2 37 0,-2 0 0,0-47 0,-4 54 0,2-1 0,0 0 0,1 1 0,1-1 0,11-37 0,2 8 0,14-75 0,-16 61 0,-6 7-1365,-8 39-5461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7:25:02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1 481 24575,'1'0'0,"-1"0"0,1 0 0,0 0 0,0 1 0,0-1 0,0 0 0,-1 1 0,1-1 0,0 0 0,0 1 0,-1-1 0,1 1 0,0-1 0,0 1 0,-1 0 0,1-1 0,-1 1 0,1 0 0,-1-1 0,1 1 0,-1 0 0,1 0 0,-1-1 0,1 1 0,-1 0 0,0 1 0,8 27 0,-6-19 0,63 372 0,-65-379 0,1 9 0,1-1 0,0 1 0,1-1 0,0 1 0,0-1 0,1 0 0,1 0 0,0-1 0,0 1 0,7 9 0,-11-19 0,0 1 0,0-1 0,1 0 0,-1 0 0,0 0 0,0 0 0,0 1 0,1-2 0,-1 1 0,1 0 0,-1 0 0,0 0 0,1-1 0,0 1 0,-1-1 0,1 1 0,-1-1 0,1 1 0,0-1 0,-1 0 0,1 0 0,2 0 0,-2 0 0,0-1 0,0 0 0,0 0 0,0 0 0,0 0 0,0 0 0,0 0 0,0 0 0,0-1 0,0 1 0,-1-1 0,1 1 0,-1-1 0,3-2 0,3-6 0,0-1 0,0 0 0,-1-1 0,7-19 0,7-27 0,-3-1 0,11-68 0,15-56 0,-35 156 0,2 0 0,0 0 0,2 1 0,24-37 0,4 7 28,3 2 0,67-64-1,-5 6-1475,-75 76-5378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7:27:0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24575,'24'38'0,"33"77"0,-25-49 0,110 251 0,31 60 0,-153-343 0,2 0 0,1-1 0,2-2 0,1 0 0,1-2 0,1-1 0,51 38 0,-76-63 0,1 0 0,-1 0 0,1 0 0,0-1 0,0 0 0,0 0 0,1 0 0,-1 0 0,0-1 0,1 0 0,-1 0 0,8 1 0,-9-2 0,0 0 0,-1-1 0,1 0 0,0 1 0,-1-1 0,1 0 0,-1 0 0,1 0 0,-1 0 0,0-1 0,1 1 0,-1-1 0,0 0 0,0 1 0,0-1 0,0 0 0,0 0 0,-1 0 0,1 0 0,-1 0 0,1-1 0,-1 1 0,2-3 0,5-11 0,0-1 0,-1 0 0,0 0 0,6-31 0,9-76 0,-15 82 0,60-618 0,-46 422-1365,-17 206-5461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7:27:43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0 313 24575,'0'-1'0,"1"0"0,-1 1 0,0-1 0,1 1 0,-1-1 0,1 1 0,-1-1 0,0 0 0,1 1 0,-1-1 0,1 1 0,0 0 0,-1-1 0,1 1 0,-1-1 0,1 1 0,0 0 0,-1 0 0,1-1 0,-1 1 0,1 0 0,0 0 0,-1 0 0,1-1 0,0 1 0,0 0 0,-1 0 0,1 0 0,0 0 0,-1 0 0,1 1 0,0-1 0,-1 0 0,1 0 0,0 0 0,-1 1 0,1-1 0,0 1 0,33 8 0,-19-1 0,0 1 0,0 0 0,-1 0 0,0 2 0,-1-1 0,0 2 0,-1 0 0,0 0 0,-1 1 0,-1 1 0,13 20 0,12 24 0,41 94 0,-75-149 0,118 281 0,-31-69 0,-84-205 0,0-1 0,1 0 0,9 13 0,-14-21 0,0-1 0,1 1 0,-1-1 0,0 0 0,0 1 0,1-1 0,-1 0 0,0 0 0,0 1 0,1-1 0,-1 0 0,0 0 0,1 1 0,-1-1 0,0 0 0,1 0 0,-1 0 0,1 1 0,-1-1 0,0 0 0,1 0 0,-1 0 0,1 0 0,-1 0 0,0 0 0,1 0 0,-1 0 0,1 0 0,-1 0 0,0 0 0,1 0 0,-1 0 0,1 0 0,-1-1 0,0 1 0,1 0 0,-1 0 0,0 0 0,1 0 0,-1-1 0,0 1 0,1 0 0,-1 0 0,0-1 0,1 1 0,-1 0 0,0-1 0,0 1 0,1 0 0,-1-1 0,0 1 0,0 0 0,0-1 0,0 1 0,1-1 0,-1 1 0,0 0 0,0-1 0,0 1 0,0-1 0,0 1 0,0-1 0,6-19 0,-1-1 0,-1 0 0,-1 0 0,0-1 0,-2-38 0,1 13 0,45-801-1365,-38 683-5461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88D5F-BC83-BAB2-B50A-0F914748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BC68AC-4000-6EE5-F4BC-9ED026D31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7ED92-8D31-4344-DFD9-502172C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7A201-731A-2824-80CA-4B073A32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36642-8979-62AD-63E3-8A7685D2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7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2934D-AD3D-8F9A-25B6-455CF607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8EB2CD-1236-0EA1-2FEF-7B388271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BE60E-EE57-0084-8879-633830E4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E51EE-AEBD-EAA8-D1FA-43473EE2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73D34-FF7C-2A28-B788-C36C1384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4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0784A6-4233-E49E-4A6A-ED2DA0C28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7D555E-99C4-11D5-32DA-92273C37A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8E34A-2A9E-C9AC-1BF6-B761F6D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A8214-12D7-E91D-C59D-97DA8768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B5A36-5C15-2E38-227A-4EA4FEED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E920B-8753-2C29-F88E-29855458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FDE7E-4B6D-A518-15B7-040927DC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5EECB-86B5-A558-6EDD-ED08E97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11BBA-DBC7-C1B3-DADE-E998A769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32049-84AD-01DD-1398-FD813A12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C8D39-2BE7-6C36-03EC-372F920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B9BE9B-348D-F1E8-A62C-A479B8BA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35FFA-EB30-70DF-1B18-446FF67C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42CD17-5927-7B28-9F3C-EFEA3BF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3403FF-FDC4-A3AE-8DF9-1267287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4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AC857-A8F0-C166-99F5-D66C2BB2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1DC96-42DA-977A-FF04-A44EC5F4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926EE3-44F8-9E21-EE59-9ACE0CE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4DC015-5DBE-C4A3-FEE2-729B1E5B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FA0A04-0C47-CC71-F521-5FBE3316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C6E90-0F45-1EA7-8AFF-7CD22332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4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17FCF-E4AB-0CD9-BDC9-80F46C17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9A808-0F0C-6633-F8FC-CDBC51C8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4D6F6E-E35A-1ED8-37DA-FBFD79DD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FD4AF1-2E97-DE64-00BA-6B7C1D902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8B7DF5-4E3F-99FC-5E32-608E7A7E5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72B6DA-7069-BADF-BFDC-428CDC16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CC76ED-9E31-CE1A-820B-6E7D5FA0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EEF778-4BB9-59D7-26F8-C692E671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BD85F-456C-B9A4-9D63-BC3D9B13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5A9A72-B30A-CBBD-889B-79B8D0E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543467-F6AB-1B87-A1FB-D16D2A9E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BBB292-12E6-F1C0-9EB4-B3148143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C3FEC3-E453-46D3-BBC4-810C5BF3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B4D512-5920-4E62-D0EF-9FB3A5D4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D1803-0367-8AB0-9F73-AB44A174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0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A5C36-952B-42D0-2705-44758FF8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8BD35-39F6-9038-6E63-3C88111B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816226-3F71-DAA0-1D4C-12FA9912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845CB-EADE-B0F0-788B-A8280F75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EDDFE-7706-3229-C4FD-499C8B4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FCD3E-F3CA-DD82-4268-745AB842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55C27-A0C7-2E76-73E2-9CE2BE9F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6B8F6D-6DAC-AD62-635C-D72C5BBC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8E5F6B-6048-50AE-FC04-F2C45D807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997E8-5130-33DB-79BF-B0C39B13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4310A7-CDC5-C85F-C1AD-D9B4327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68E5C1-1821-0203-64FD-07A4FAF6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D8F56-EB51-0E39-00C9-2BDA8C52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0E819-DF73-1710-2644-1DB2943C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DFFEA-7018-9B7C-4D57-6DB83477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4AEE7-8457-27DF-0716-AD0F71205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E66AD-9B16-63DF-D045-78D5E0C42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F7039C-5CB9-C42D-FD2C-B465ED9E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" y="780680"/>
            <a:ext cx="11936491" cy="5296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B3FAD11F-B731-254E-22B7-384B96A4C56B}"/>
                  </a:ext>
                </a:extLst>
              </p14:cNvPr>
              <p14:cNvContentPartPr/>
              <p14:nvPr/>
            </p14:nvContentPartPr>
            <p14:xfrm>
              <a:off x="4615833" y="2809353"/>
              <a:ext cx="298800" cy="4168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B3FAD11F-B731-254E-22B7-384B96A4C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7193" y="2800713"/>
                <a:ext cx="3164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DF0A7923-23D4-6232-DA41-395DAC30CE63}"/>
                  </a:ext>
                </a:extLst>
              </p14:cNvPr>
              <p14:cNvContentPartPr/>
              <p14:nvPr/>
            </p14:nvContentPartPr>
            <p14:xfrm>
              <a:off x="5556873" y="3656433"/>
              <a:ext cx="205920" cy="34308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DF0A7923-23D4-6232-DA41-395DAC30CE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8233" y="3647433"/>
                <a:ext cx="223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618F74CF-FDFA-A5B8-D7B7-4ABB9DF8B6E9}"/>
                  </a:ext>
                </a:extLst>
              </p14:cNvPr>
              <p14:cNvContentPartPr/>
              <p14:nvPr/>
            </p14:nvContentPartPr>
            <p14:xfrm>
              <a:off x="3950520" y="1501920"/>
              <a:ext cx="190800" cy="2649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618F74CF-FDFA-A5B8-D7B7-4ABB9DF8B6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1520" y="1493280"/>
                <a:ext cx="208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F5AD12B-061F-A874-07CA-F2C607D6861E}"/>
                  </a:ext>
                </a:extLst>
              </p14:cNvPr>
              <p14:cNvContentPartPr/>
              <p14:nvPr/>
            </p14:nvContentPartPr>
            <p14:xfrm>
              <a:off x="3879960" y="4794840"/>
              <a:ext cx="169200" cy="3524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F5AD12B-061F-A874-07CA-F2C607D686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1320" y="4786200"/>
                <a:ext cx="1868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FBFDE9C5-1A28-B25F-CAD1-B4F14172DDD1}"/>
                  </a:ext>
                </a:extLst>
              </p14:cNvPr>
              <p14:cNvContentPartPr/>
              <p14:nvPr/>
            </p14:nvContentPartPr>
            <p14:xfrm>
              <a:off x="2356440" y="3781440"/>
              <a:ext cx="133200" cy="5169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FBFDE9C5-1A28-B25F-CAD1-B4F14172DD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7800" y="3772440"/>
                <a:ext cx="1508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8BCC7088-1512-6F97-B4C2-5CF5887A37E7}"/>
                  </a:ext>
                </a:extLst>
              </p14:cNvPr>
              <p14:cNvContentPartPr/>
              <p14:nvPr/>
            </p14:nvContentPartPr>
            <p14:xfrm>
              <a:off x="6339240" y="1852200"/>
              <a:ext cx="138240" cy="3441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8BCC7088-1512-6F97-B4C2-5CF5887A37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0240" y="1843200"/>
                <a:ext cx="1558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DF7C1369-FE49-66DD-A08E-B57098CE611A}"/>
                  </a:ext>
                </a:extLst>
              </p14:cNvPr>
              <p14:cNvContentPartPr/>
              <p14:nvPr/>
            </p14:nvContentPartPr>
            <p14:xfrm>
              <a:off x="2904544" y="1759393"/>
              <a:ext cx="271800" cy="3848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DF7C1369-FE49-66DD-A08E-B57098CE611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95904" y="1750753"/>
                <a:ext cx="2894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8581104-E064-0A39-EBCF-6FC8CB44C9CD}"/>
                  </a:ext>
                </a:extLst>
              </p14:cNvPr>
              <p14:cNvContentPartPr/>
              <p14:nvPr/>
            </p14:nvContentPartPr>
            <p14:xfrm>
              <a:off x="619280" y="3486960"/>
              <a:ext cx="344160" cy="44964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8581104-E064-0A39-EBCF-6FC8CB44C9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0280" y="3477960"/>
                <a:ext cx="3618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F01B07A0-876C-6CF2-48BE-55E72578285F}"/>
                  </a:ext>
                </a:extLst>
              </p14:cNvPr>
              <p14:cNvContentPartPr/>
              <p14:nvPr/>
            </p14:nvContentPartPr>
            <p14:xfrm>
              <a:off x="8087120" y="4865400"/>
              <a:ext cx="240840" cy="4449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F01B07A0-876C-6CF2-48BE-55E72578285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78120" y="4856400"/>
                <a:ext cx="2584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20A64332-361D-FECF-CCAA-53A0D653C75D}"/>
                  </a:ext>
                </a:extLst>
              </p14:cNvPr>
              <p14:cNvContentPartPr/>
              <p14:nvPr/>
            </p14:nvContentPartPr>
            <p14:xfrm>
              <a:off x="8025560" y="3119040"/>
              <a:ext cx="338760" cy="65952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20A64332-361D-FECF-CCAA-53A0D653C7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16560" y="3110400"/>
                <a:ext cx="35640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9A78E41C-05B3-4DC7-40CA-7517C700A427}"/>
                  </a:ext>
                </a:extLst>
              </p14:cNvPr>
              <p14:cNvContentPartPr/>
              <p14:nvPr/>
            </p14:nvContentPartPr>
            <p14:xfrm>
              <a:off x="8424080" y="1612080"/>
              <a:ext cx="188280" cy="3121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9A78E41C-05B3-4DC7-40CA-7517C700A4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15440" y="1603080"/>
                <a:ext cx="205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62283F64-C776-C927-FE5B-E7112A940175}"/>
                  </a:ext>
                </a:extLst>
              </p14:cNvPr>
              <p14:cNvContentPartPr/>
              <p14:nvPr/>
            </p14:nvContentPartPr>
            <p14:xfrm>
              <a:off x="11063960" y="3477240"/>
              <a:ext cx="240840" cy="23904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62283F64-C776-C927-FE5B-E7112A9401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55320" y="3468600"/>
                <a:ext cx="258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2A37E118-425E-61D1-850A-D9972BBF6D2D}"/>
                  </a:ext>
                </a:extLst>
              </p14:cNvPr>
              <p14:cNvContentPartPr/>
              <p14:nvPr/>
            </p14:nvContentPartPr>
            <p14:xfrm>
              <a:off x="9854720" y="4161240"/>
              <a:ext cx="118080" cy="20880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2A37E118-425E-61D1-850A-D9972BBF6D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46080" y="4152240"/>
                <a:ext cx="1357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4BD61DEB-9099-F03E-F33A-752A1053A56C}"/>
                  </a:ext>
                </a:extLst>
              </p14:cNvPr>
              <p14:cNvContentPartPr/>
              <p14:nvPr/>
            </p14:nvContentPartPr>
            <p14:xfrm>
              <a:off x="9864800" y="2363400"/>
              <a:ext cx="228600" cy="3747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4BD61DEB-9099-F03E-F33A-752A1053A56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56160" y="2354760"/>
                <a:ext cx="246240" cy="3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49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zigZag">
            <a:fgClr>
              <a:srgbClr val="C00000"/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G1K2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08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wave">
            <a:fgClr>
              <a:srgbClr val="FF63FF"/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G-1K-2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48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lgGrid">
            <a:fgClr>
              <a:srgbClr val="C2D69B"/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G-1K-1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9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00B050"/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G1K1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2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</a:t>
            </a:r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645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pct2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G-1K0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43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lgConfetti">
            <a:fgClr>
              <a:srgbClr val="0070C0"/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2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pct20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264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G2K2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44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G2K1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25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84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AAAE0E"/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G1K-1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09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pct10">
            <a:fgClr>
              <a:schemeClr val="bg2">
                <a:lumMod val="25000"/>
              </a:schemeClr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51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317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56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95CA1-5BE7-975D-1ED7-2AFE4320549F}"/>
              </a:ext>
            </a:extLst>
          </p:cNvPr>
          <p:cNvSpPr txBox="1"/>
          <p:nvPr/>
        </p:nvSpPr>
        <p:spPr>
          <a:xfrm>
            <a:off x="1788160" y="3972560"/>
            <a:ext cx="2072640" cy="37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Тонкая граница</a:t>
            </a:r>
          </a:p>
        </p:txBody>
      </p:sp>
    </p:spTree>
    <p:extLst>
      <p:ext uri="{BB962C8B-B14F-4D97-AF65-F5344CB8AC3E}">
        <p14:creationId xmlns:p14="http://schemas.microsoft.com/office/powerpoint/2010/main" val="27585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3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3175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03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31750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74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shingle">
            <a:fgClr>
              <a:srgbClr val="FFC000"/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41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smGrid">
            <a:fgClr>
              <a:srgbClr val="00B0F0"/>
            </a:fgClr>
            <a:bgClr>
              <a:schemeClr val="bg1"/>
            </a:bgClr>
          </a:pattFill>
          <a:ln w="6350" cap="sq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491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17</Words>
  <Application>Microsoft Office PowerPoint</Application>
  <PresentationFormat>Широкоэкранный</PresentationFormat>
  <Paragraphs>15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G0K0</vt:lpstr>
      <vt:lpstr>G0K-1</vt:lpstr>
      <vt:lpstr>G1K2</vt:lpstr>
      <vt:lpstr>G-1K-2</vt:lpstr>
      <vt:lpstr>G-1K-1</vt:lpstr>
      <vt:lpstr>G1K1</vt:lpstr>
      <vt:lpstr>G0K1</vt:lpstr>
      <vt:lpstr>G-1K0</vt:lpstr>
      <vt:lpstr>G0K-2</vt:lpstr>
      <vt:lpstr>G1K0</vt:lpstr>
      <vt:lpstr>G2K2</vt:lpstr>
      <vt:lpstr>G2K1</vt:lpstr>
      <vt:lpstr>G1K-1</vt:lpstr>
      <vt:lpstr>G2K0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V</dc:creator>
  <cp:lastModifiedBy>Alexander V</cp:lastModifiedBy>
  <cp:revision>20</cp:revision>
  <dcterms:created xsi:type="dcterms:W3CDTF">2022-12-29T14:49:38Z</dcterms:created>
  <dcterms:modified xsi:type="dcterms:W3CDTF">2022-12-30T19:48:11Z</dcterms:modified>
</cp:coreProperties>
</file>