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93" r:id="rId3"/>
    <p:sldId id="285" r:id="rId4"/>
    <p:sldId id="288" r:id="rId5"/>
    <p:sldId id="289" r:id="rId6"/>
    <p:sldId id="290" r:id="rId7"/>
    <p:sldId id="294" r:id="rId8"/>
    <p:sldId id="295" r:id="rId9"/>
    <p:sldId id="296" r:id="rId10"/>
    <p:sldId id="291" r:id="rId11"/>
    <p:sldId id="292" r:id="rId12"/>
    <p:sldId id="297" r:id="rId13"/>
    <p:sldId id="298" r:id="rId14"/>
    <p:sldId id="283" r:id="rId15"/>
    <p:sldId id="278" r:id="rId16"/>
  </p:sldIdLst>
  <p:sldSz cx="9144000" cy="5143500" type="screen16x9"/>
  <p:notesSz cx="6858000" cy="9144000"/>
  <p:embeddedFontLst>
    <p:embeddedFont>
      <p:font typeface="Abel" panose="02000506030000020004" pitchFamily="2" charset="0"/>
      <p:regular r:id="rId18"/>
    </p:embeddedFont>
    <p:embeddedFont>
      <p:font typeface="Roboto Slab" pitchFamily="2" charset="0"/>
      <p:regular r:id="rId19"/>
      <p:bold r:id="rId20"/>
    </p:embeddedFont>
    <p:embeddedFont>
      <p:font typeface="Roboto Slab Light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F64339-81C6-405B-BF99-216C93197D58}">
  <a:tblStyle styleId="{FAF64339-81C6-405B-BF99-216C93197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53"/>
  </p:normalViewPr>
  <p:slideViewPr>
    <p:cSldViewPr snapToGrid="0" snapToObjects="1">
      <p:cViewPr varScale="1">
        <p:scale>
          <a:sx n="141" d="100"/>
          <a:sy n="141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48CE2-C4CD-8A4B-82F9-8CD0ACB20404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C9E8AD60-4DB4-FA4E-82F3-117D2DF2BB60}">
      <dgm:prSet phldrT="[Text]"/>
      <dgm:spPr/>
      <dgm:t>
        <a:bodyPr/>
        <a:lstStyle/>
        <a:p>
          <a:r>
            <a:rPr lang="en-US" dirty="0"/>
            <a:t>Turing Test Developed (1950)</a:t>
          </a:r>
        </a:p>
      </dgm:t>
    </dgm:pt>
    <dgm:pt modelId="{AD798905-9353-FE46-86BD-C1B188059009}" type="parTrans" cxnId="{C56D00F4-3BBD-A349-95BA-B05E152E7197}">
      <dgm:prSet/>
      <dgm:spPr/>
      <dgm:t>
        <a:bodyPr/>
        <a:lstStyle/>
        <a:p>
          <a:endParaRPr lang="en-US"/>
        </a:p>
      </dgm:t>
    </dgm:pt>
    <dgm:pt modelId="{A7D481FB-633F-B24B-A66D-ED44075D9E33}" type="sibTrans" cxnId="{C56D00F4-3BBD-A349-95BA-B05E152E7197}">
      <dgm:prSet/>
      <dgm:spPr/>
      <dgm:t>
        <a:bodyPr/>
        <a:lstStyle/>
        <a:p>
          <a:endParaRPr lang="en-US"/>
        </a:p>
      </dgm:t>
    </dgm:pt>
    <dgm:pt modelId="{E601F292-C07F-DB44-A668-24C1CF552808}">
      <dgm:prSet phldrT="[Text]"/>
      <dgm:spPr/>
      <dgm:t>
        <a:bodyPr/>
        <a:lstStyle/>
        <a:p>
          <a:r>
            <a:rPr lang="en-US" dirty="0"/>
            <a:t>Arthur Samuel Writes 1</a:t>
          </a:r>
          <a:r>
            <a:rPr lang="en-US" baseline="30000" dirty="0"/>
            <a:t>st</a:t>
          </a:r>
          <a:r>
            <a:rPr lang="en-US" dirty="0"/>
            <a:t> Game Playing Program (1962)</a:t>
          </a:r>
        </a:p>
      </dgm:t>
    </dgm:pt>
    <dgm:pt modelId="{D90934E4-90B4-FF42-B62C-858471FEE1EB}" type="parTrans" cxnId="{DB683666-DDFD-4E41-9D82-CB25C990A36A}">
      <dgm:prSet/>
      <dgm:spPr/>
      <dgm:t>
        <a:bodyPr/>
        <a:lstStyle/>
        <a:p>
          <a:endParaRPr lang="en-US"/>
        </a:p>
      </dgm:t>
    </dgm:pt>
    <dgm:pt modelId="{8C6DD6F5-5771-5B49-8B65-E3BD3E010021}" type="sibTrans" cxnId="{DB683666-DDFD-4E41-9D82-CB25C990A36A}">
      <dgm:prSet/>
      <dgm:spPr/>
      <dgm:t>
        <a:bodyPr/>
        <a:lstStyle/>
        <a:p>
          <a:endParaRPr lang="en-US"/>
        </a:p>
      </dgm:t>
    </dgm:pt>
    <dgm:pt modelId="{C2660976-795C-6A46-A34F-A4AEA345F89F}">
      <dgm:prSet/>
      <dgm:spPr/>
      <dgm:t>
        <a:bodyPr/>
        <a:lstStyle/>
        <a:p>
          <a:r>
            <a:rPr lang="en-US" dirty="0"/>
            <a:t>ALVINN created by </a:t>
          </a:r>
          <a:r>
            <a:rPr lang="en-US" dirty="0" err="1"/>
            <a:t>Pomerleau</a:t>
          </a:r>
          <a:r>
            <a:rPr lang="en-US" dirty="0"/>
            <a:t> at CMU (1989)</a:t>
          </a:r>
        </a:p>
      </dgm:t>
    </dgm:pt>
    <dgm:pt modelId="{D9A078D8-645F-5641-BA0C-B0E605F0236B}" type="parTrans" cxnId="{CCEAFD71-9A52-684B-A875-B331B05C0F6C}">
      <dgm:prSet/>
      <dgm:spPr/>
      <dgm:t>
        <a:bodyPr/>
        <a:lstStyle/>
        <a:p>
          <a:endParaRPr lang="en-US"/>
        </a:p>
      </dgm:t>
    </dgm:pt>
    <dgm:pt modelId="{9AAF1535-B402-D547-90D8-7C0AAF8A3BC5}" type="sibTrans" cxnId="{CCEAFD71-9A52-684B-A875-B331B05C0F6C}">
      <dgm:prSet/>
      <dgm:spPr/>
      <dgm:t>
        <a:bodyPr/>
        <a:lstStyle/>
        <a:p>
          <a:endParaRPr lang="en-US"/>
        </a:p>
      </dgm:t>
    </dgm:pt>
    <dgm:pt modelId="{211C9CEA-38EF-E24D-8141-069D784E736B}">
      <dgm:prSet/>
      <dgm:spPr/>
      <dgm:t>
        <a:bodyPr/>
        <a:lstStyle/>
        <a:p>
          <a:r>
            <a:rPr lang="en-US" dirty="0"/>
            <a:t>Deep Blue vs Garry Kasparov</a:t>
          </a:r>
        </a:p>
        <a:p>
          <a:r>
            <a:rPr lang="en-US" dirty="0"/>
            <a:t>(1997)</a:t>
          </a:r>
        </a:p>
      </dgm:t>
    </dgm:pt>
    <dgm:pt modelId="{8BDB3E5F-EFC2-DF41-B1F7-2F40115EA12B}" type="parTrans" cxnId="{1FD9EB18-332D-E743-88FD-F47B302CDC30}">
      <dgm:prSet/>
      <dgm:spPr/>
      <dgm:t>
        <a:bodyPr/>
        <a:lstStyle/>
        <a:p>
          <a:endParaRPr lang="en-US"/>
        </a:p>
      </dgm:t>
    </dgm:pt>
    <dgm:pt modelId="{EA5B8565-9D1E-B848-8F92-12728B549E1B}" type="sibTrans" cxnId="{1FD9EB18-332D-E743-88FD-F47B302CDC30}">
      <dgm:prSet/>
      <dgm:spPr/>
      <dgm:t>
        <a:bodyPr/>
        <a:lstStyle/>
        <a:p>
          <a:endParaRPr lang="en-US"/>
        </a:p>
      </dgm:t>
    </dgm:pt>
    <dgm:pt modelId="{6DA0048B-D10E-854A-A751-C67E507220A2}">
      <dgm:prSet/>
      <dgm:spPr/>
      <dgm:t>
        <a:bodyPr/>
        <a:lstStyle/>
        <a:p>
          <a:r>
            <a:rPr lang="en-US" dirty="0"/>
            <a:t>Rise of Personal Assistants</a:t>
          </a:r>
        </a:p>
        <a:p>
          <a:r>
            <a:rPr lang="en-US" dirty="0"/>
            <a:t>(2010s) </a:t>
          </a:r>
        </a:p>
      </dgm:t>
    </dgm:pt>
    <dgm:pt modelId="{0A4F4D7B-EF60-D34B-B78D-C568261D8527}" type="parTrans" cxnId="{B9145E83-46C7-9644-B209-B76F4ED27D46}">
      <dgm:prSet/>
      <dgm:spPr/>
      <dgm:t>
        <a:bodyPr/>
        <a:lstStyle/>
        <a:p>
          <a:endParaRPr lang="en-US"/>
        </a:p>
      </dgm:t>
    </dgm:pt>
    <dgm:pt modelId="{EEE2AF84-A50F-5448-ACC6-BFA798DBA292}" type="sibTrans" cxnId="{B9145E83-46C7-9644-B209-B76F4ED27D46}">
      <dgm:prSet/>
      <dgm:spPr/>
      <dgm:t>
        <a:bodyPr/>
        <a:lstStyle/>
        <a:p>
          <a:endParaRPr lang="en-US"/>
        </a:p>
      </dgm:t>
    </dgm:pt>
    <dgm:pt modelId="{3420A302-AFA9-C041-8F85-42E4D09ACE38}" type="pres">
      <dgm:prSet presAssocID="{D5948CE2-C4CD-8A4B-82F9-8CD0ACB20404}" presName="Name0" presStyleCnt="0">
        <dgm:presLayoutVars>
          <dgm:dir/>
          <dgm:resizeHandles val="exact"/>
        </dgm:presLayoutVars>
      </dgm:prSet>
      <dgm:spPr/>
    </dgm:pt>
    <dgm:pt modelId="{4CA3CDA9-A956-4C48-9750-5E062FE6F308}" type="pres">
      <dgm:prSet presAssocID="{D5948CE2-C4CD-8A4B-82F9-8CD0ACB20404}" presName="fgShape" presStyleLbl="fgShp" presStyleIdx="0" presStyleCnt="1"/>
      <dgm:spPr/>
    </dgm:pt>
    <dgm:pt modelId="{F9FF27B7-EE03-654F-BC28-4A5304942A8E}" type="pres">
      <dgm:prSet presAssocID="{D5948CE2-C4CD-8A4B-82F9-8CD0ACB20404}" presName="linComp" presStyleCnt="0"/>
      <dgm:spPr/>
    </dgm:pt>
    <dgm:pt modelId="{43389B32-0633-8845-8731-8F19B66B9879}" type="pres">
      <dgm:prSet presAssocID="{C9E8AD60-4DB4-FA4E-82F3-117D2DF2BB60}" presName="compNode" presStyleCnt="0"/>
      <dgm:spPr/>
    </dgm:pt>
    <dgm:pt modelId="{008795D9-2782-6348-9697-DBA30708E246}" type="pres">
      <dgm:prSet presAssocID="{C9E8AD60-4DB4-FA4E-82F3-117D2DF2BB60}" presName="bkgdShape" presStyleLbl="node1" presStyleIdx="0" presStyleCnt="5"/>
      <dgm:spPr/>
    </dgm:pt>
    <dgm:pt modelId="{885F70E6-89F1-1045-B82C-D32FA0B4E435}" type="pres">
      <dgm:prSet presAssocID="{C9E8AD60-4DB4-FA4E-82F3-117D2DF2BB60}" presName="nodeTx" presStyleLbl="node1" presStyleIdx="0" presStyleCnt="5">
        <dgm:presLayoutVars>
          <dgm:bulletEnabled val="1"/>
        </dgm:presLayoutVars>
      </dgm:prSet>
      <dgm:spPr/>
    </dgm:pt>
    <dgm:pt modelId="{F5AB537F-A0C5-F24C-803A-2D9C21D224E4}" type="pres">
      <dgm:prSet presAssocID="{C9E8AD60-4DB4-FA4E-82F3-117D2DF2BB60}" presName="invisiNode" presStyleLbl="node1" presStyleIdx="0" presStyleCnt="5"/>
      <dgm:spPr/>
    </dgm:pt>
    <dgm:pt modelId="{4489F442-2EAA-024D-837F-10ACFD52BBE3}" type="pres">
      <dgm:prSet presAssocID="{C9E8AD60-4DB4-FA4E-82F3-117D2DF2BB60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5C000D5-C4CD-EB40-9841-408E17061600}" type="pres">
      <dgm:prSet presAssocID="{A7D481FB-633F-B24B-A66D-ED44075D9E33}" presName="sibTrans" presStyleLbl="sibTrans2D1" presStyleIdx="0" presStyleCnt="0"/>
      <dgm:spPr/>
    </dgm:pt>
    <dgm:pt modelId="{7EFA0B07-1B1B-F341-8115-55D691CE629B}" type="pres">
      <dgm:prSet presAssocID="{E601F292-C07F-DB44-A668-24C1CF552808}" presName="compNode" presStyleCnt="0"/>
      <dgm:spPr/>
    </dgm:pt>
    <dgm:pt modelId="{2B088F40-EB6D-9E45-B1B9-9D7B81214A25}" type="pres">
      <dgm:prSet presAssocID="{E601F292-C07F-DB44-A668-24C1CF552808}" presName="bkgdShape" presStyleLbl="node1" presStyleIdx="1" presStyleCnt="5"/>
      <dgm:spPr/>
    </dgm:pt>
    <dgm:pt modelId="{CC8A14D4-9DA3-5647-9F0D-E376B65150E2}" type="pres">
      <dgm:prSet presAssocID="{E601F292-C07F-DB44-A668-24C1CF552808}" presName="nodeTx" presStyleLbl="node1" presStyleIdx="1" presStyleCnt="5">
        <dgm:presLayoutVars>
          <dgm:bulletEnabled val="1"/>
        </dgm:presLayoutVars>
      </dgm:prSet>
      <dgm:spPr/>
    </dgm:pt>
    <dgm:pt modelId="{63268A8E-C3EE-3B40-90A8-54EBBDFC2EE1}" type="pres">
      <dgm:prSet presAssocID="{E601F292-C07F-DB44-A668-24C1CF552808}" presName="invisiNode" presStyleLbl="node1" presStyleIdx="1" presStyleCnt="5"/>
      <dgm:spPr/>
    </dgm:pt>
    <dgm:pt modelId="{B1F17E44-932B-7942-95F9-FF21CF55F145}" type="pres">
      <dgm:prSet presAssocID="{E601F292-C07F-DB44-A668-24C1CF552808}" presName="imagNod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79000" r="-79000"/>
          </a:stretch>
        </a:blipFill>
      </dgm:spPr>
    </dgm:pt>
    <dgm:pt modelId="{5C5DA45C-F51E-B146-8AD5-98D074ADAB39}" type="pres">
      <dgm:prSet presAssocID="{8C6DD6F5-5771-5B49-8B65-E3BD3E010021}" presName="sibTrans" presStyleLbl="sibTrans2D1" presStyleIdx="0" presStyleCnt="0"/>
      <dgm:spPr/>
    </dgm:pt>
    <dgm:pt modelId="{1C3F39F1-17D4-5C4A-AFC5-99F588F26DDA}" type="pres">
      <dgm:prSet presAssocID="{C2660976-795C-6A46-A34F-A4AEA345F89F}" presName="compNode" presStyleCnt="0"/>
      <dgm:spPr/>
    </dgm:pt>
    <dgm:pt modelId="{10BEC4FC-A9D1-634F-82C8-E2579C45174A}" type="pres">
      <dgm:prSet presAssocID="{C2660976-795C-6A46-A34F-A4AEA345F89F}" presName="bkgdShape" presStyleLbl="node1" presStyleIdx="2" presStyleCnt="5"/>
      <dgm:spPr/>
    </dgm:pt>
    <dgm:pt modelId="{03443022-177D-C947-94E5-4FD3F15858ED}" type="pres">
      <dgm:prSet presAssocID="{C2660976-795C-6A46-A34F-A4AEA345F89F}" presName="nodeTx" presStyleLbl="node1" presStyleIdx="2" presStyleCnt="5">
        <dgm:presLayoutVars>
          <dgm:bulletEnabled val="1"/>
        </dgm:presLayoutVars>
      </dgm:prSet>
      <dgm:spPr/>
    </dgm:pt>
    <dgm:pt modelId="{A6893F8F-FE22-1F47-9618-89A4B202DA00}" type="pres">
      <dgm:prSet presAssocID="{C2660976-795C-6A46-A34F-A4AEA345F89F}" presName="invisiNode" presStyleLbl="node1" presStyleIdx="2" presStyleCnt="5"/>
      <dgm:spPr/>
    </dgm:pt>
    <dgm:pt modelId="{4C7DB178-8846-3741-B4DC-28C4E05D0DB4}" type="pres">
      <dgm:prSet presAssocID="{C2660976-795C-6A46-A34F-A4AEA345F89F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</dgm:pt>
    <dgm:pt modelId="{32F2A51A-F668-BE4D-893C-0FC1BAD9648C}" type="pres">
      <dgm:prSet presAssocID="{9AAF1535-B402-D547-90D8-7C0AAF8A3BC5}" presName="sibTrans" presStyleLbl="sibTrans2D1" presStyleIdx="0" presStyleCnt="0"/>
      <dgm:spPr/>
    </dgm:pt>
    <dgm:pt modelId="{A1BC9812-6942-024E-9383-4A9F1370F73B}" type="pres">
      <dgm:prSet presAssocID="{211C9CEA-38EF-E24D-8141-069D784E736B}" presName="compNode" presStyleCnt="0"/>
      <dgm:spPr/>
    </dgm:pt>
    <dgm:pt modelId="{3214F27F-7AB9-9E4E-908D-CB556A7D3467}" type="pres">
      <dgm:prSet presAssocID="{211C9CEA-38EF-E24D-8141-069D784E736B}" presName="bkgdShape" presStyleLbl="node1" presStyleIdx="3" presStyleCnt="5"/>
      <dgm:spPr/>
    </dgm:pt>
    <dgm:pt modelId="{981FECD9-F796-7F45-9654-4804D1929A6E}" type="pres">
      <dgm:prSet presAssocID="{211C9CEA-38EF-E24D-8141-069D784E736B}" presName="nodeTx" presStyleLbl="node1" presStyleIdx="3" presStyleCnt="5">
        <dgm:presLayoutVars>
          <dgm:bulletEnabled val="1"/>
        </dgm:presLayoutVars>
      </dgm:prSet>
      <dgm:spPr/>
    </dgm:pt>
    <dgm:pt modelId="{08200AE2-A7A5-2843-BDAA-207700BDD3E7}" type="pres">
      <dgm:prSet presAssocID="{211C9CEA-38EF-E24D-8141-069D784E736B}" presName="invisiNode" presStyleLbl="node1" presStyleIdx="3" presStyleCnt="5"/>
      <dgm:spPr/>
    </dgm:pt>
    <dgm:pt modelId="{7AE775E5-2428-1A49-8DF2-3CBC4075246E}" type="pres">
      <dgm:prSet presAssocID="{211C9CEA-38EF-E24D-8141-069D784E736B}" presName="imagNode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48000" r="-48000"/>
          </a:stretch>
        </a:blipFill>
      </dgm:spPr>
    </dgm:pt>
    <dgm:pt modelId="{25EFDC59-1E54-CA4F-BBBA-A2ABE436C433}" type="pres">
      <dgm:prSet presAssocID="{EA5B8565-9D1E-B848-8F92-12728B549E1B}" presName="sibTrans" presStyleLbl="sibTrans2D1" presStyleIdx="0" presStyleCnt="0"/>
      <dgm:spPr/>
    </dgm:pt>
    <dgm:pt modelId="{D1FBF622-F52E-C141-A8F4-E544B4364739}" type="pres">
      <dgm:prSet presAssocID="{6DA0048B-D10E-854A-A751-C67E507220A2}" presName="compNode" presStyleCnt="0"/>
      <dgm:spPr/>
    </dgm:pt>
    <dgm:pt modelId="{F8F08DBC-53F4-A443-9420-9DB980A98946}" type="pres">
      <dgm:prSet presAssocID="{6DA0048B-D10E-854A-A751-C67E507220A2}" presName="bkgdShape" presStyleLbl="node1" presStyleIdx="4" presStyleCnt="5"/>
      <dgm:spPr/>
    </dgm:pt>
    <dgm:pt modelId="{FCD98091-62BD-5844-83E1-9E44288560C6}" type="pres">
      <dgm:prSet presAssocID="{6DA0048B-D10E-854A-A751-C67E507220A2}" presName="nodeTx" presStyleLbl="node1" presStyleIdx="4" presStyleCnt="5">
        <dgm:presLayoutVars>
          <dgm:bulletEnabled val="1"/>
        </dgm:presLayoutVars>
      </dgm:prSet>
      <dgm:spPr/>
    </dgm:pt>
    <dgm:pt modelId="{922E0DF2-53D9-C64E-938F-0B3CF968E988}" type="pres">
      <dgm:prSet presAssocID="{6DA0048B-D10E-854A-A751-C67E507220A2}" presName="invisiNode" presStyleLbl="node1" presStyleIdx="4" presStyleCnt="5"/>
      <dgm:spPr/>
    </dgm:pt>
    <dgm:pt modelId="{DEE973EB-F823-2649-B57F-8CDF6B08CF52}" type="pres">
      <dgm:prSet presAssocID="{6DA0048B-D10E-854A-A751-C67E507220A2}" presName="imagNode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2000" r="-2000"/>
          </a:stretch>
        </a:blipFill>
      </dgm:spPr>
    </dgm:pt>
  </dgm:ptLst>
  <dgm:cxnLst>
    <dgm:cxn modelId="{0C076406-EEAF-1645-8CFE-C2841FE98AF8}" type="presOf" srcId="{C2660976-795C-6A46-A34F-A4AEA345F89F}" destId="{03443022-177D-C947-94E5-4FD3F15858ED}" srcOrd="1" destOrd="0" presId="urn:microsoft.com/office/officeart/2005/8/layout/hList7"/>
    <dgm:cxn modelId="{DD1FC609-7392-D545-A6D1-CB13301C57E0}" type="presOf" srcId="{211C9CEA-38EF-E24D-8141-069D784E736B}" destId="{981FECD9-F796-7F45-9654-4804D1929A6E}" srcOrd="1" destOrd="0" presId="urn:microsoft.com/office/officeart/2005/8/layout/hList7"/>
    <dgm:cxn modelId="{006C940B-F0B6-2940-A9F4-A3EF9124CFB7}" type="presOf" srcId="{8C6DD6F5-5771-5B49-8B65-E3BD3E010021}" destId="{5C5DA45C-F51E-B146-8AD5-98D074ADAB39}" srcOrd="0" destOrd="0" presId="urn:microsoft.com/office/officeart/2005/8/layout/hList7"/>
    <dgm:cxn modelId="{1FD9EB18-332D-E743-88FD-F47B302CDC30}" srcId="{D5948CE2-C4CD-8A4B-82F9-8CD0ACB20404}" destId="{211C9CEA-38EF-E24D-8141-069D784E736B}" srcOrd="3" destOrd="0" parTransId="{8BDB3E5F-EFC2-DF41-B1F7-2F40115EA12B}" sibTransId="{EA5B8565-9D1E-B848-8F92-12728B549E1B}"/>
    <dgm:cxn modelId="{F6008225-1CE5-D944-A23F-5E9245C439AE}" type="presOf" srcId="{EA5B8565-9D1E-B848-8F92-12728B549E1B}" destId="{25EFDC59-1E54-CA4F-BBBA-A2ABE436C433}" srcOrd="0" destOrd="0" presId="urn:microsoft.com/office/officeart/2005/8/layout/hList7"/>
    <dgm:cxn modelId="{DB683666-DDFD-4E41-9D82-CB25C990A36A}" srcId="{D5948CE2-C4CD-8A4B-82F9-8CD0ACB20404}" destId="{E601F292-C07F-DB44-A668-24C1CF552808}" srcOrd="1" destOrd="0" parTransId="{D90934E4-90B4-FF42-B62C-858471FEE1EB}" sibTransId="{8C6DD6F5-5771-5B49-8B65-E3BD3E010021}"/>
    <dgm:cxn modelId="{EA091170-A3D5-6F42-9591-FD8F3137FE12}" type="presOf" srcId="{C9E8AD60-4DB4-FA4E-82F3-117D2DF2BB60}" destId="{885F70E6-89F1-1045-B82C-D32FA0B4E435}" srcOrd="1" destOrd="0" presId="urn:microsoft.com/office/officeart/2005/8/layout/hList7"/>
    <dgm:cxn modelId="{CCEAFD71-9A52-684B-A875-B331B05C0F6C}" srcId="{D5948CE2-C4CD-8A4B-82F9-8CD0ACB20404}" destId="{C2660976-795C-6A46-A34F-A4AEA345F89F}" srcOrd="2" destOrd="0" parTransId="{D9A078D8-645F-5641-BA0C-B0E605F0236B}" sibTransId="{9AAF1535-B402-D547-90D8-7C0AAF8A3BC5}"/>
    <dgm:cxn modelId="{CB6E527C-A979-6046-ABA3-B0D4B72CE72B}" type="presOf" srcId="{D5948CE2-C4CD-8A4B-82F9-8CD0ACB20404}" destId="{3420A302-AFA9-C041-8F85-42E4D09ACE38}" srcOrd="0" destOrd="0" presId="urn:microsoft.com/office/officeart/2005/8/layout/hList7"/>
    <dgm:cxn modelId="{01A1FF7D-BD81-7C4B-84A9-C3FE0B2A01D4}" type="presOf" srcId="{E601F292-C07F-DB44-A668-24C1CF552808}" destId="{2B088F40-EB6D-9E45-B1B9-9D7B81214A25}" srcOrd="0" destOrd="0" presId="urn:microsoft.com/office/officeart/2005/8/layout/hList7"/>
    <dgm:cxn modelId="{B9145E83-46C7-9644-B209-B76F4ED27D46}" srcId="{D5948CE2-C4CD-8A4B-82F9-8CD0ACB20404}" destId="{6DA0048B-D10E-854A-A751-C67E507220A2}" srcOrd="4" destOrd="0" parTransId="{0A4F4D7B-EF60-D34B-B78D-C568261D8527}" sibTransId="{EEE2AF84-A50F-5448-ACC6-BFA798DBA292}"/>
    <dgm:cxn modelId="{C9187D86-595A-5E45-B496-C8E3CA637020}" type="presOf" srcId="{9AAF1535-B402-D547-90D8-7C0AAF8A3BC5}" destId="{32F2A51A-F668-BE4D-893C-0FC1BAD9648C}" srcOrd="0" destOrd="0" presId="urn:microsoft.com/office/officeart/2005/8/layout/hList7"/>
    <dgm:cxn modelId="{E824ED8F-AF45-5547-BA39-E54EEC95E670}" type="presOf" srcId="{211C9CEA-38EF-E24D-8141-069D784E736B}" destId="{3214F27F-7AB9-9E4E-908D-CB556A7D3467}" srcOrd="0" destOrd="0" presId="urn:microsoft.com/office/officeart/2005/8/layout/hList7"/>
    <dgm:cxn modelId="{05BBDA92-6D17-EB41-864C-7068EBD332E6}" type="presOf" srcId="{A7D481FB-633F-B24B-A66D-ED44075D9E33}" destId="{75C000D5-C4CD-EB40-9841-408E17061600}" srcOrd="0" destOrd="0" presId="urn:microsoft.com/office/officeart/2005/8/layout/hList7"/>
    <dgm:cxn modelId="{12A400A4-ACD6-FD40-95C9-395E0BBC1D14}" type="presOf" srcId="{C9E8AD60-4DB4-FA4E-82F3-117D2DF2BB60}" destId="{008795D9-2782-6348-9697-DBA30708E246}" srcOrd="0" destOrd="0" presId="urn:microsoft.com/office/officeart/2005/8/layout/hList7"/>
    <dgm:cxn modelId="{0AA735CC-0602-E047-916A-68F2838177CF}" type="presOf" srcId="{C2660976-795C-6A46-A34F-A4AEA345F89F}" destId="{10BEC4FC-A9D1-634F-82C8-E2579C45174A}" srcOrd="0" destOrd="0" presId="urn:microsoft.com/office/officeart/2005/8/layout/hList7"/>
    <dgm:cxn modelId="{9C696DCD-78FC-E548-8509-B7193554A2B9}" type="presOf" srcId="{E601F292-C07F-DB44-A668-24C1CF552808}" destId="{CC8A14D4-9DA3-5647-9F0D-E376B65150E2}" srcOrd="1" destOrd="0" presId="urn:microsoft.com/office/officeart/2005/8/layout/hList7"/>
    <dgm:cxn modelId="{62DAB0DC-691A-A448-AC30-86A910EF10AC}" type="presOf" srcId="{6DA0048B-D10E-854A-A751-C67E507220A2}" destId="{FCD98091-62BD-5844-83E1-9E44288560C6}" srcOrd="1" destOrd="0" presId="urn:microsoft.com/office/officeart/2005/8/layout/hList7"/>
    <dgm:cxn modelId="{13E956EA-97A5-BB41-B44D-9A1467585ABE}" type="presOf" srcId="{6DA0048B-D10E-854A-A751-C67E507220A2}" destId="{F8F08DBC-53F4-A443-9420-9DB980A98946}" srcOrd="0" destOrd="0" presId="urn:microsoft.com/office/officeart/2005/8/layout/hList7"/>
    <dgm:cxn modelId="{C56D00F4-3BBD-A349-95BA-B05E152E7197}" srcId="{D5948CE2-C4CD-8A4B-82F9-8CD0ACB20404}" destId="{C9E8AD60-4DB4-FA4E-82F3-117D2DF2BB60}" srcOrd="0" destOrd="0" parTransId="{AD798905-9353-FE46-86BD-C1B188059009}" sibTransId="{A7D481FB-633F-B24B-A66D-ED44075D9E33}"/>
    <dgm:cxn modelId="{E86B8158-772E-D043-B7E3-6675FF1F83E8}" type="presParOf" srcId="{3420A302-AFA9-C041-8F85-42E4D09ACE38}" destId="{4CA3CDA9-A956-4C48-9750-5E062FE6F308}" srcOrd="0" destOrd="0" presId="urn:microsoft.com/office/officeart/2005/8/layout/hList7"/>
    <dgm:cxn modelId="{5EFA5359-44F1-5249-8418-AA6123B27C45}" type="presParOf" srcId="{3420A302-AFA9-C041-8F85-42E4D09ACE38}" destId="{F9FF27B7-EE03-654F-BC28-4A5304942A8E}" srcOrd="1" destOrd="0" presId="urn:microsoft.com/office/officeart/2005/8/layout/hList7"/>
    <dgm:cxn modelId="{882109B4-1A58-1841-9E90-0BE45F34AC53}" type="presParOf" srcId="{F9FF27B7-EE03-654F-BC28-4A5304942A8E}" destId="{43389B32-0633-8845-8731-8F19B66B9879}" srcOrd="0" destOrd="0" presId="urn:microsoft.com/office/officeart/2005/8/layout/hList7"/>
    <dgm:cxn modelId="{12450806-1CF5-CA4F-AE1B-3D26274FDC96}" type="presParOf" srcId="{43389B32-0633-8845-8731-8F19B66B9879}" destId="{008795D9-2782-6348-9697-DBA30708E246}" srcOrd="0" destOrd="0" presId="urn:microsoft.com/office/officeart/2005/8/layout/hList7"/>
    <dgm:cxn modelId="{BC78B13C-3317-274F-93DB-F629DF9BA6C2}" type="presParOf" srcId="{43389B32-0633-8845-8731-8F19B66B9879}" destId="{885F70E6-89F1-1045-B82C-D32FA0B4E435}" srcOrd="1" destOrd="0" presId="urn:microsoft.com/office/officeart/2005/8/layout/hList7"/>
    <dgm:cxn modelId="{0DA59645-2E4B-1A47-88D5-DB840E6F3342}" type="presParOf" srcId="{43389B32-0633-8845-8731-8F19B66B9879}" destId="{F5AB537F-A0C5-F24C-803A-2D9C21D224E4}" srcOrd="2" destOrd="0" presId="urn:microsoft.com/office/officeart/2005/8/layout/hList7"/>
    <dgm:cxn modelId="{6B3FCCF2-1E48-344B-B0CB-3FE638D254D1}" type="presParOf" srcId="{43389B32-0633-8845-8731-8F19B66B9879}" destId="{4489F442-2EAA-024D-837F-10ACFD52BBE3}" srcOrd="3" destOrd="0" presId="urn:microsoft.com/office/officeart/2005/8/layout/hList7"/>
    <dgm:cxn modelId="{E08BDF23-31CC-B84A-A3D0-FA1EF7E288D6}" type="presParOf" srcId="{F9FF27B7-EE03-654F-BC28-4A5304942A8E}" destId="{75C000D5-C4CD-EB40-9841-408E17061600}" srcOrd="1" destOrd="0" presId="urn:microsoft.com/office/officeart/2005/8/layout/hList7"/>
    <dgm:cxn modelId="{6B7BA9AB-6841-5744-8201-1120D887623A}" type="presParOf" srcId="{F9FF27B7-EE03-654F-BC28-4A5304942A8E}" destId="{7EFA0B07-1B1B-F341-8115-55D691CE629B}" srcOrd="2" destOrd="0" presId="urn:microsoft.com/office/officeart/2005/8/layout/hList7"/>
    <dgm:cxn modelId="{70AFB271-D54C-4948-8204-AFCCF278A898}" type="presParOf" srcId="{7EFA0B07-1B1B-F341-8115-55D691CE629B}" destId="{2B088F40-EB6D-9E45-B1B9-9D7B81214A25}" srcOrd="0" destOrd="0" presId="urn:microsoft.com/office/officeart/2005/8/layout/hList7"/>
    <dgm:cxn modelId="{F5EAEC77-E6E2-EC4E-8DE6-CBC5EC9B7B74}" type="presParOf" srcId="{7EFA0B07-1B1B-F341-8115-55D691CE629B}" destId="{CC8A14D4-9DA3-5647-9F0D-E376B65150E2}" srcOrd="1" destOrd="0" presId="urn:microsoft.com/office/officeart/2005/8/layout/hList7"/>
    <dgm:cxn modelId="{9E8D117C-BB2D-954A-81D3-A5F732459DEF}" type="presParOf" srcId="{7EFA0B07-1B1B-F341-8115-55D691CE629B}" destId="{63268A8E-C3EE-3B40-90A8-54EBBDFC2EE1}" srcOrd="2" destOrd="0" presId="urn:microsoft.com/office/officeart/2005/8/layout/hList7"/>
    <dgm:cxn modelId="{652BD369-9165-0844-B2B0-5E843FB630D2}" type="presParOf" srcId="{7EFA0B07-1B1B-F341-8115-55D691CE629B}" destId="{B1F17E44-932B-7942-95F9-FF21CF55F145}" srcOrd="3" destOrd="0" presId="urn:microsoft.com/office/officeart/2005/8/layout/hList7"/>
    <dgm:cxn modelId="{55FEB1CD-4C3D-5946-A472-848DF9941FA2}" type="presParOf" srcId="{F9FF27B7-EE03-654F-BC28-4A5304942A8E}" destId="{5C5DA45C-F51E-B146-8AD5-98D074ADAB39}" srcOrd="3" destOrd="0" presId="urn:microsoft.com/office/officeart/2005/8/layout/hList7"/>
    <dgm:cxn modelId="{17E1C499-0076-C44F-AA7C-4A49D36DE9B5}" type="presParOf" srcId="{F9FF27B7-EE03-654F-BC28-4A5304942A8E}" destId="{1C3F39F1-17D4-5C4A-AFC5-99F588F26DDA}" srcOrd="4" destOrd="0" presId="urn:microsoft.com/office/officeart/2005/8/layout/hList7"/>
    <dgm:cxn modelId="{D717FDD6-0DCA-954A-9D7C-F8802F60E479}" type="presParOf" srcId="{1C3F39F1-17D4-5C4A-AFC5-99F588F26DDA}" destId="{10BEC4FC-A9D1-634F-82C8-E2579C45174A}" srcOrd="0" destOrd="0" presId="urn:microsoft.com/office/officeart/2005/8/layout/hList7"/>
    <dgm:cxn modelId="{31BC6349-CE07-534D-A38B-21A81F9C6175}" type="presParOf" srcId="{1C3F39F1-17D4-5C4A-AFC5-99F588F26DDA}" destId="{03443022-177D-C947-94E5-4FD3F15858ED}" srcOrd="1" destOrd="0" presId="urn:microsoft.com/office/officeart/2005/8/layout/hList7"/>
    <dgm:cxn modelId="{69682150-2BC6-3E4E-A486-6656E026B09D}" type="presParOf" srcId="{1C3F39F1-17D4-5C4A-AFC5-99F588F26DDA}" destId="{A6893F8F-FE22-1F47-9618-89A4B202DA00}" srcOrd="2" destOrd="0" presId="urn:microsoft.com/office/officeart/2005/8/layout/hList7"/>
    <dgm:cxn modelId="{29F7ED3C-E530-3D46-A0D8-AB6489E1559D}" type="presParOf" srcId="{1C3F39F1-17D4-5C4A-AFC5-99F588F26DDA}" destId="{4C7DB178-8846-3741-B4DC-28C4E05D0DB4}" srcOrd="3" destOrd="0" presId="urn:microsoft.com/office/officeart/2005/8/layout/hList7"/>
    <dgm:cxn modelId="{70FA9E58-B552-724B-93CC-25EDC69D8BF5}" type="presParOf" srcId="{F9FF27B7-EE03-654F-BC28-4A5304942A8E}" destId="{32F2A51A-F668-BE4D-893C-0FC1BAD9648C}" srcOrd="5" destOrd="0" presId="urn:microsoft.com/office/officeart/2005/8/layout/hList7"/>
    <dgm:cxn modelId="{26A2ECC2-71AC-9F4D-868E-FF80B1133A80}" type="presParOf" srcId="{F9FF27B7-EE03-654F-BC28-4A5304942A8E}" destId="{A1BC9812-6942-024E-9383-4A9F1370F73B}" srcOrd="6" destOrd="0" presId="urn:microsoft.com/office/officeart/2005/8/layout/hList7"/>
    <dgm:cxn modelId="{5FCC93AA-3135-4544-B438-260A6EBD50ED}" type="presParOf" srcId="{A1BC9812-6942-024E-9383-4A9F1370F73B}" destId="{3214F27F-7AB9-9E4E-908D-CB556A7D3467}" srcOrd="0" destOrd="0" presId="urn:microsoft.com/office/officeart/2005/8/layout/hList7"/>
    <dgm:cxn modelId="{5BFB3F17-29C3-0541-B746-A5A7D4588DE5}" type="presParOf" srcId="{A1BC9812-6942-024E-9383-4A9F1370F73B}" destId="{981FECD9-F796-7F45-9654-4804D1929A6E}" srcOrd="1" destOrd="0" presId="urn:microsoft.com/office/officeart/2005/8/layout/hList7"/>
    <dgm:cxn modelId="{9E35FD7E-24F6-CC40-816A-83A647B8D51D}" type="presParOf" srcId="{A1BC9812-6942-024E-9383-4A9F1370F73B}" destId="{08200AE2-A7A5-2843-BDAA-207700BDD3E7}" srcOrd="2" destOrd="0" presId="urn:microsoft.com/office/officeart/2005/8/layout/hList7"/>
    <dgm:cxn modelId="{E22989C5-D135-544E-9E0E-231C84B2CD8C}" type="presParOf" srcId="{A1BC9812-6942-024E-9383-4A9F1370F73B}" destId="{7AE775E5-2428-1A49-8DF2-3CBC4075246E}" srcOrd="3" destOrd="0" presId="urn:microsoft.com/office/officeart/2005/8/layout/hList7"/>
    <dgm:cxn modelId="{25FF3D31-70EF-4942-A458-AAC71B9FC424}" type="presParOf" srcId="{F9FF27B7-EE03-654F-BC28-4A5304942A8E}" destId="{25EFDC59-1E54-CA4F-BBBA-A2ABE436C433}" srcOrd="7" destOrd="0" presId="urn:microsoft.com/office/officeart/2005/8/layout/hList7"/>
    <dgm:cxn modelId="{2B9AD4E6-7594-514A-BDA6-C8294DF602F6}" type="presParOf" srcId="{F9FF27B7-EE03-654F-BC28-4A5304942A8E}" destId="{D1FBF622-F52E-C141-A8F4-E544B4364739}" srcOrd="8" destOrd="0" presId="urn:microsoft.com/office/officeart/2005/8/layout/hList7"/>
    <dgm:cxn modelId="{08C9BE2A-A0FA-B142-9FFF-906EB3F04DA6}" type="presParOf" srcId="{D1FBF622-F52E-C141-A8F4-E544B4364739}" destId="{F8F08DBC-53F4-A443-9420-9DB980A98946}" srcOrd="0" destOrd="0" presId="urn:microsoft.com/office/officeart/2005/8/layout/hList7"/>
    <dgm:cxn modelId="{782B3760-783B-C54A-B59A-BFB2CEE2A9D3}" type="presParOf" srcId="{D1FBF622-F52E-C141-A8F4-E544B4364739}" destId="{FCD98091-62BD-5844-83E1-9E44288560C6}" srcOrd="1" destOrd="0" presId="urn:microsoft.com/office/officeart/2005/8/layout/hList7"/>
    <dgm:cxn modelId="{6DD8405F-4349-DC43-8994-DE578B056451}" type="presParOf" srcId="{D1FBF622-F52E-C141-A8F4-E544B4364739}" destId="{922E0DF2-53D9-C64E-938F-0B3CF968E988}" srcOrd="2" destOrd="0" presId="urn:microsoft.com/office/officeart/2005/8/layout/hList7"/>
    <dgm:cxn modelId="{2FE91A38-80DC-B24C-A5C0-A7438F81FFC1}" type="presParOf" srcId="{D1FBF622-F52E-C141-A8F4-E544B4364739}" destId="{DEE973EB-F823-2649-B57F-8CDF6B08CF5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EBA7D-94D1-634D-8F1F-C781C2DE5D31}" type="doc">
      <dgm:prSet loTypeId="urn:microsoft.com/office/officeart/2005/8/layout/hierarchy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9BA671-D247-214E-8340-BAB41C8BD2D4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04E85F12-63E4-AB4A-9CF8-3ABD816A7AE0}" type="parTrans" cxnId="{F224FCBB-7C37-4740-B328-C1385AA93C5D}">
      <dgm:prSet/>
      <dgm:spPr/>
      <dgm:t>
        <a:bodyPr/>
        <a:lstStyle/>
        <a:p>
          <a:endParaRPr lang="en-US"/>
        </a:p>
      </dgm:t>
    </dgm:pt>
    <dgm:pt modelId="{EFE02B2A-86A0-EA42-A573-087A35F062E4}" type="sibTrans" cxnId="{F224FCBB-7C37-4740-B328-C1385AA93C5D}">
      <dgm:prSet/>
      <dgm:spPr/>
      <dgm:t>
        <a:bodyPr/>
        <a:lstStyle/>
        <a:p>
          <a:endParaRPr lang="en-US"/>
        </a:p>
      </dgm:t>
    </dgm:pt>
    <dgm:pt modelId="{51FDFB99-689A-964C-B4CE-BA40F205DA9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B89A3816-4E6D-D04F-8789-AFC7B38F1594}" type="parTrans" cxnId="{0B95D2D7-DECB-AE43-92FA-506C47E0C3C5}">
      <dgm:prSet/>
      <dgm:spPr/>
      <dgm:t>
        <a:bodyPr/>
        <a:lstStyle/>
        <a:p>
          <a:endParaRPr lang="en-US"/>
        </a:p>
      </dgm:t>
    </dgm:pt>
    <dgm:pt modelId="{42A27C21-493E-314E-AA72-F4CA0EC87D82}" type="sibTrans" cxnId="{0B95D2D7-DECB-AE43-92FA-506C47E0C3C5}">
      <dgm:prSet/>
      <dgm:spPr/>
      <dgm:t>
        <a:bodyPr/>
        <a:lstStyle/>
        <a:p>
          <a:endParaRPr lang="en-US"/>
        </a:p>
      </dgm:t>
    </dgm:pt>
    <dgm:pt modelId="{14B422EE-53B8-2248-BC56-F2221AA6558B}">
      <dgm:prSet phldrT="[Text]"/>
      <dgm:spPr/>
      <dgm:t>
        <a:bodyPr/>
        <a:lstStyle/>
        <a:p>
          <a:r>
            <a:rPr lang="en-US" dirty="0"/>
            <a:t>Predictive Analytics</a:t>
          </a:r>
        </a:p>
      </dgm:t>
    </dgm:pt>
    <dgm:pt modelId="{A4FB213C-F92A-1041-ABDC-8946DBB106BC}" type="parTrans" cxnId="{DDFCB0FB-E0AB-9E4B-B3BB-3129E4E934CF}">
      <dgm:prSet/>
      <dgm:spPr/>
      <dgm:t>
        <a:bodyPr/>
        <a:lstStyle/>
        <a:p>
          <a:endParaRPr lang="en-US"/>
        </a:p>
      </dgm:t>
    </dgm:pt>
    <dgm:pt modelId="{D220EB92-3032-E541-B164-43C0F5451C70}" type="sibTrans" cxnId="{DDFCB0FB-E0AB-9E4B-B3BB-3129E4E934CF}">
      <dgm:prSet/>
      <dgm:spPr/>
      <dgm:t>
        <a:bodyPr/>
        <a:lstStyle/>
        <a:p>
          <a:endParaRPr lang="en-US"/>
        </a:p>
      </dgm:t>
    </dgm:pt>
    <dgm:pt modelId="{DF6CC843-2869-0B44-B625-562C0D500C7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Robotics</a:t>
          </a:r>
        </a:p>
      </dgm:t>
    </dgm:pt>
    <dgm:pt modelId="{D4FF110E-967E-A44B-AED3-1D709E3CE929}" type="parTrans" cxnId="{9FA7FE5E-FDA2-9048-9CD8-D599D72562F1}">
      <dgm:prSet/>
      <dgm:spPr/>
      <dgm:t>
        <a:bodyPr/>
        <a:lstStyle/>
        <a:p>
          <a:endParaRPr lang="en-US"/>
        </a:p>
      </dgm:t>
    </dgm:pt>
    <dgm:pt modelId="{F9534C57-45B5-BE4B-BF19-E81E6B1FC875}" type="sibTrans" cxnId="{9FA7FE5E-FDA2-9048-9CD8-D599D72562F1}">
      <dgm:prSet/>
      <dgm:spPr/>
      <dgm:t>
        <a:bodyPr/>
        <a:lstStyle/>
        <a:p>
          <a:endParaRPr lang="en-US"/>
        </a:p>
      </dgm:t>
    </dgm:pt>
    <dgm:pt modelId="{6F0C61A9-9A7C-EB47-A20A-7175BBAA4C35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Speech </a:t>
          </a:r>
        </a:p>
      </dgm:t>
    </dgm:pt>
    <dgm:pt modelId="{F746A43B-1C78-B646-A6D8-BA1DDF207E1F}" type="parTrans" cxnId="{74B0C30A-22FA-6747-BD8D-56E05ED4DD97}">
      <dgm:prSet/>
      <dgm:spPr/>
      <dgm:t>
        <a:bodyPr/>
        <a:lstStyle/>
        <a:p>
          <a:endParaRPr lang="en-US"/>
        </a:p>
      </dgm:t>
    </dgm:pt>
    <dgm:pt modelId="{7A1FD79B-8C20-8944-84C9-743C9ABA5911}" type="sibTrans" cxnId="{74B0C30A-22FA-6747-BD8D-56E05ED4DD97}">
      <dgm:prSet/>
      <dgm:spPr/>
      <dgm:t>
        <a:bodyPr/>
        <a:lstStyle/>
        <a:p>
          <a:endParaRPr lang="en-US"/>
        </a:p>
      </dgm:t>
    </dgm:pt>
    <dgm:pt modelId="{0EE411D2-3835-1F46-800F-0F8E991E44BD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Vision</a:t>
          </a:r>
        </a:p>
      </dgm:t>
    </dgm:pt>
    <dgm:pt modelId="{A05B556E-9184-F244-BF57-AD0E40EC18D1}" type="parTrans" cxnId="{05F3BE93-34A4-2D48-9C00-80FD9949B50A}">
      <dgm:prSet/>
      <dgm:spPr/>
      <dgm:t>
        <a:bodyPr/>
        <a:lstStyle/>
        <a:p>
          <a:endParaRPr lang="en-US"/>
        </a:p>
      </dgm:t>
    </dgm:pt>
    <dgm:pt modelId="{E4EA2F18-F6FE-C542-835B-914EFB4FF803}" type="sibTrans" cxnId="{05F3BE93-34A4-2D48-9C00-80FD9949B50A}">
      <dgm:prSet/>
      <dgm:spPr/>
      <dgm:t>
        <a:bodyPr/>
        <a:lstStyle/>
        <a:p>
          <a:endParaRPr lang="en-US"/>
        </a:p>
      </dgm:t>
    </dgm:pt>
    <dgm:pt modelId="{C64ABEE6-F772-6740-9CFB-D2C8E6824D13}">
      <dgm:prSet/>
      <dgm:spPr/>
      <dgm:t>
        <a:bodyPr/>
        <a:lstStyle/>
        <a:p>
          <a:r>
            <a:rPr lang="en-US" dirty="0"/>
            <a:t>Machine Vision</a:t>
          </a:r>
        </a:p>
      </dgm:t>
    </dgm:pt>
    <dgm:pt modelId="{513D191A-E709-FF4D-A7C3-911365DDD8C5}" type="parTrans" cxnId="{BEB07A0B-15E3-334E-A19A-401C63B4CEF0}">
      <dgm:prSet/>
      <dgm:spPr/>
      <dgm:t>
        <a:bodyPr/>
        <a:lstStyle/>
        <a:p>
          <a:endParaRPr lang="en-US"/>
        </a:p>
      </dgm:t>
    </dgm:pt>
    <dgm:pt modelId="{6BE67BCF-DA13-E847-96D4-691421500595}" type="sibTrans" cxnId="{BEB07A0B-15E3-334E-A19A-401C63B4CEF0}">
      <dgm:prSet/>
      <dgm:spPr/>
      <dgm:t>
        <a:bodyPr/>
        <a:lstStyle/>
        <a:p>
          <a:endParaRPr lang="en-US"/>
        </a:p>
      </dgm:t>
    </dgm:pt>
    <dgm:pt modelId="{5870522D-C747-E949-9816-C82FDD834248}">
      <dgm:prSet/>
      <dgm:spPr/>
      <dgm:t>
        <a:bodyPr/>
        <a:lstStyle/>
        <a:p>
          <a:r>
            <a:rPr lang="en-US" dirty="0"/>
            <a:t>Image Recognition</a:t>
          </a:r>
        </a:p>
      </dgm:t>
    </dgm:pt>
    <dgm:pt modelId="{83536720-FAE0-0F4B-9E62-899F1BB6D1FC}" type="parTrans" cxnId="{434FC534-2A36-3644-A6EB-5BB44066A40B}">
      <dgm:prSet/>
      <dgm:spPr/>
      <dgm:t>
        <a:bodyPr/>
        <a:lstStyle/>
        <a:p>
          <a:endParaRPr lang="en-US"/>
        </a:p>
      </dgm:t>
    </dgm:pt>
    <dgm:pt modelId="{507FDA57-AC70-604A-BF53-71561D5C9695}" type="sibTrans" cxnId="{434FC534-2A36-3644-A6EB-5BB44066A40B}">
      <dgm:prSet/>
      <dgm:spPr/>
      <dgm:t>
        <a:bodyPr/>
        <a:lstStyle/>
        <a:p>
          <a:endParaRPr lang="en-US"/>
        </a:p>
      </dgm:t>
    </dgm:pt>
    <dgm:pt modelId="{A546617E-5EAC-F947-91B0-90C7CF7EC61E}">
      <dgm:prSet/>
      <dgm:spPr/>
      <dgm:t>
        <a:bodyPr/>
        <a:lstStyle/>
        <a:p>
          <a:r>
            <a:rPr lang="en-US" dirty="0"/>
            <a:t>Text to Speech</a:t>
          </a:r>
        </a:p>
      </dgm:t>
    </dgm:pt>
    <dgm:pt modelId="{6F72A901-9D31-F94E-8321-9BC926BBF9FD}" type="parTrans" cxnId="{7112F273-9CC9-9B4D-BF70-46D69424A918}">
      <dgm:prSet/>
      <dgm:spPr/>
      <dgm:t>
        <a:bodyPr/>
        <a:lstStyle/>
        <a:p>
          <a:endParaRPr lang="en-US"/>
        </a:p>
      </dgm:t>
    </dgm:pt>
    <dgm:pt modelId="{B80A2C08-6751-6F49-8124-E2CF76E72E22}" type="sibTrans" cxnId="{7112F273-9CC9-9B4D-BF70-46D69424A918}">
      <dgm:prSet/>
      <dgm:spPr/>
      <dgm:t>
        <a:bodyPr/>
        <a:lstStyle/>
        <a:p>
          <a:endParaRPr lang="en-US"/>
        </a:p>
      </dgm:t>
    </dgm:pt>
    <dgm:pt modelId="{01C27644-347C-A447-96CA-79BA194DFC1E}">
      <dgm:prSet/>
      <dgm:spPr/>
      <dgm:t>
        <a:bodyPr/>
        <a:lstStyle/>
        <a:p>
          <a:r>
            <a:rPr lang="en-US" dirty="0"/>
            <a:t>Speech to Text</a:t>
          </a:r>
        </a:p>
      </dgm:t>
    </dgm:pt>
    <dgm:pt modelId="{C0AE3997-EDC3-354E-9B35-B0AF369DB4CC}" type="parTrans" cxnId="{57A8F6D0-BB40-584D-A1BF-5A1214AF54FC}">
      <dgm:prSet/>
      <dgm:spPr/>
      <dgm:t>
        <a:bodyPr/>
        <a:lstStyle/>
        <a:p>
          <a:endParaRPr lang="en-US"/>
        </a:p>
      </dgm:t>
    </dgm:pt>
    <dgm:pt modelId="{18760764-C821-E344-B8C5-738967441C3D}" type="sibTrans" cxnId="{57A8F6D0-BB40-584D-A1BF-5A1214AF54FC}">
      <dgm:prSet/>
      <dgm:spPr/>
      <dgm:t>
        <a:bodyPr/>
        <a:lstStyle/>
        <a:p>
          <a:endParaRPr lang="en-US"/>
        </a:p>
      </dgm:t>
    </dgm:pt>
    <dgm:pt modelId="{D58058EC-0BB3-5A47-9FBC-63E8D6C0F316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0C00AB92-95C3-F742-9BCF-BBAF4978CB03}" type="parTrans" cxnId="{E985062A-B7E4-154D-9E76-D1870A6D03FA}">
      <dgm:prSet/>
      <dgm:spPr/>
      <dgm:t>
        <a:bodyPr/>
        <a:lstStyle/>
        <a:p>
          <a:endParaRPr lang="en-US"/>
        </a:p>
      </dgm:t>
    </dgm:pt>
    <dgm:pt modelId="{46EAA5B8-D5EA-0C4A-83BE-B5E79F48208C}" type="sibTrans" cxnId="{E985062A-B7E4-154D-9E76-D1870A6D03FA}">
      <dgm:prSet/>
      <dgm:spPr/>
      <dgm:t>
        <a:bodyPr/>
        <a:lstStyle/>
        <a:p>
          <a:endParaRPr lang="en-US"/>
        </a:p>
      </dgm:t>
    </dgm:pt>
    <dgm:pt modelId="{572634BC-7B5C-4F43-81A4-C2AE2619E8E2}" type="pres">
      <dgm:prSet presAssocID="{98BEBA7D-94D1-634D-8F1F-C781C2DE5D3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8DA5F3-10BB-C841-B5BB-41BE692E90DE}" type="pres">
      <dgm:prSet presAssocID="{2B9BA671-D247-214E-8340-BAB41C8BD2D4}" presName="root1" presStyleCnt="0"/>
      <dgm:spPr/>
    </dgm:pt>
    <dgm:pt modelId="{39655901-AE66-A94C-A010-EE046778373C}" type="pres">
      <dgm:prSet presAssocID="{2B9BA671-D247-214E-8340-BAB41C8BD2D4}" presName="LevelOneTextNode" presStyleLbl="node0" presStyleIdx="0" presStyleCnt="1" custScaleX="210583">
        <dgm:presLayoutVars>
          <dgm:chPref val="3"/>
        </dgm:presLayoutVars>
      </dgm:prSet>
      <dgm:spPr/>
    </dgm:pt>
    <dgm:pt modelId="{FA5F139D-AE1A-7F40-94CF-1A0C2F10BAC1}" type="pres">
      <dgm:prSet presAssocID="{2B9BA671-D247-214E-8340-BAB41C8BD2D4}" presName="level2hierChild" presStyleCnt="0"/>
      <dgm:spPr/>
    </dgm:pt>
    <dgm:pt modelId="{8ADF5B05-117A-BB4C-B16D-FB7AFAE73101}" type="pres">
      <dgm:prSet presAssocID="{B89A3816-4E6D-D04F-8789-AFC7B38F1594}" presName="conn2-1" presStyleLbl="parChTrans1D2" presStyleIdx="0" presStyleCnt="5"/>
      <dgm:spPr/>
    </dgm:pt>
    <dgm:pt modelId="{62F999E4-0998-8945-B91D-D085B06FE4E7}" type="pres">
      <dgm:prSet presAssocID="{B89A3816-4E6D-D04F-8789-AFC7B38F1594}" presName="connTx" presStyleLbl="parChTrans1D2" presStyleIdx="0" presStyleCnt="5"/>
      <dgm:spPr/>
    </dgm:pt>
    <dgm:pt modelId="{DB6529FA-C103-9643-9D0B-A087366912CD}" type="pres">
      <dgm:prSet presAssocID="{51FDFB99-689A-964C-B4CE-BA40F205DA92}" presName="root2" presStyleCnt="0"/>
      <dgm:spPr/>
    </dgm:pt>
    <dgm:pt modelId="{746A2725-CE1F-BA46-8173-D3756F29714D}" type="pres">
      <dgm:prSet presAssocID="{51FDFB99-689A-964C-B4CE-BA40F205DA92}" presName="LevelTwoTextNode" presStyleLbl="node2" presStyleIdx="0" presStyleCnt="5" custScaleX="144693">
        <dgm:presLayoutVars>
          <dgm:chPref val="3"/>
        </dgm:presLayoutVars>
      </dgm:prSet>
      <dgm:spPr/>
    </dgm:pt>
    <dgm:pt modelId="{038D6612-4BC5-4948-816A-D0B8B9258E81}" type="pres">
      <dgm:prSet presAssocID="{51FDFB99-689A-964C-B4CE-BA40F205DA92}" presName="level3hierChild" presStyleCnt="0"/>
      <dgm:spPr/>
    </dgm:pt>
    <dgm:pt modelId="{2D387311-AAE7-B042-A74F-1C0FCDA400DE}" type="pres">
      <dgm:prSet presAssocID="{A4FB213C-F92A-1041-ABDC-8946DBB106BC}" presName="conn2-1" presStyleLbl="parChTrans1D3" presStyleIdx="0" presStyleCnt="5"/>
      <dgm:spPr/>
    </dgm:pt>
    <dgm:pt modelId="{0DD3FF4D-0FD3-C64F-9F5B-79936CB93C60}" type="pres">
      <dgm:prSet presAssocID="{A4FB213C-F92A-1041-ABDC-8946DBB106BC}" presName="connTx" presStyleLbl="parChTrans1D3" presStyleIdx="0" presStyleCnt="5"/>
      <dgm:spPr/>
    </dgm:pt>
    <dgm:pt modelId="{4359634C-2D80-144F-92CC-0142DEB9E4FC}" type="pres">
      <dgm:prSet presAssocID="{14B422EE-53B8-2248-BC56-F2221AA6558B}" presName="root2" presStyleCnt="0"/>
      <dgm:spPr/>
    </dgm:pt>
    <dgm:pt modelId="{C810BB30-BDF6-8348-ADAC-0E11BF87612E}" type="pres">
      <dgm:prSet presAssocID="{14B422EE-53B8-2248-BC56-F2221AA6558B}" presName="LevelTwoTextNode" presStyleLbl="node3" presStyleIdx="0" presStyleCnt="5" custScaleX="349912" custLinFactNeighborX="-2421" custLinFactNeighborY="1576">
        <dgm:presLayoutVars>
          <dgm:chPref val="3"/>
        </dgm:presLayoutVars>
      </dgm:prSet>
      <dgm:spPr/>
    </dgm:pt>
    <dgm:pt modelId="{D1FE6250-9C72-4F42-AC23-00C7B5652318}" type="pres">
      <dgm:prSet presAssocID="{14B422EE-53B8-2248-BC56-F2221AA6558B}" presName="level3hierChild" presStyleCnt="0"/>
      <dgm:spPr/>
    </dgm:pt>
    <dgm:pt modelId="{9CD8F6A4-BA49-B847-BA7F-0B72C9B1B52F}" type="pres">
      <dgm:prSet presAssocID="{0C00AB92-95C3-F742-9BCF-BBAF4978CB03}" presName="conn2-1" presStyleLbl="parChTrans1D2" presStyleIdx="1" presStyleCnt="5"/>
      <dgm:spPr/>
    </dgm:pt>
    <dgm:pt modelId="{64C392C3-4075-8F40-883E-415DDE5E58DD}" type="pres">
      <dgm:prSet presAssocID="{0C00AB92-95C3-F742-9BCF-BBAF4978CB03}" presName="connTx" presStyleLbl="parChTrans1D2" presStyleIdx="1" presStyleCnt="5"/>
      <dgm:spPr/>
    </dgm:pt>
    <dgm:pt modelId="{D1BED743-6231-AC45-964C-F3901C1D2EA6}" type="pres">
      <dgm:prSet presAssocID="{D58058EC-0BB3-5A47-9FBC-63E8D6C0F316}" presName="root2" presStyleCnt="0"/>
      <dgm:spPr/>
    </dgm:pt>
    <dgm:pt modelId="{3CE1765B-EE31-F14B-ACD5-A58FB4C0B197}" type="pres">
      <dgm:prSet presAssocID="{D58058EC-0BB3-5A47-9FBC-63E8D6C0F316}" presName="LevelTwoTextNode" presStyleLbl="node2" presStyleIdx="1" presStyleCnt="5" custScaleX="148413" custLinFactNeighborX="-1434" custLinFactNeighborY="3104">
        <dgm:presLayoutVars>
          <dgm:chPref val="3"/>
        </dgm:presLayoutVars>
      </dgm:prSet>
      <dgm:spPr/>
    </dgm:pt>
    <dgm:pt modelId="{BF1CBC42-EBB7-8344-B3C5-11AA587D4C79}" type="pres">
      <dgm:prSet presAssocID="{D58058EC-0BB3-5A47-9FBC-63E8D6C0F316}" presName="level3hierChild" presStyleCnt="0"/>
      <dgm:spPr/>
    </dgm:pt>
    <dgm:pt modelId="{BC2195EA-0F34-0942-8A62-6F42A7A5DBE1}" type="pres">
      <dgm:prSet presAssocID="{A05B556E-9184-F244-BF57-AD0E40EC18D1}" presName="conn2-1" presStyleLbl="parChTrans1D2" presStyleIdx="2" presStyleCnt="5"/>
      <dgm:spPr/>
    </dgm:pt>
    <dgm:pt modelId="{D82446FC-5D05-D74D-851B-A2D6E0A62A71}" type="pres">
      <dgm:prSet presAssocID="{A05B556E-9184-F244-BF57-AD0E40EC18D1}" presName="connTx" presStyleLbl="parChTrans1D2" presStyleIdx="2" presStyleCnt="5"/>
      <dgm:spPr/>
    </dgm:pt>
    <dgm:pt modelId="{5ECE2A39-F784-504D-AC89-D93F61532465}" type="pres">
      <dgm:prSet presAssocID="{0EE411D2-3835-1F46-800F-0F8E991E44BD}" presName="root2" presStyleCnt="0"/>
      <dgm:spPr/>
    </dgm:pt>
    <dgm:pt modelId="{53DC6F20-0B77-5C42-A5DB-6D5F893779D7}" type="pres">
      <dgm:prSet presAssocID="{0EE411D2-3835-1F46-800F-0F8E991E44BD}" presName="LevelTwoTextNode" presStyleLbl="node2" presStyleIdx="2" presStyleCnt="5" custScaleX="138056" custLinFactNeighborX="1141" custLinFactNeighborY="57418">
        <dgm:presLayoutVars>
          <dgm:chPref val="3"/>
        </dgm:presLayoutVars>
      </dgm:prSet>
      <dgm:spPr/>
    </dgm:pt>
    <dgm:pt modelId="{0CA9258F-B206-D345-B2B8-1F018093671A}" type="pres">
      <dgm:prSet presAssocID="{0EE411D2-3835-1F46-800F-0F8E991E44BD}" presName="level3hierChild" presStyleCnt="0"/>
      <dgm:spPr/>
    </dgm:pt>
    <dgm:pt modelId="{CB22FE6D-2F50-EF4C-A82F-90DA8B12AC37}" type="pres">
      <dgm:prSet presAssocID="{513D191A-E709-FF4D-A7C3-911365DDD8C5}" presName="conn2-1" presStyleLbl="parChTrans1D3" presStyleIdx="1" presStyleCnt="5"/>
      <dgm:spPr/>
    </dgm:pt>
    <dgm:pt modelId="{F583FDAB-E936-EB49-967B-B2321A807545}" type="pres">
      <dgm:prSet presAssocID="{513D191A-E709-FF4D-A7C3-911365DDD8C5}" presName="connTx" presStyleLbl="parChTrans1D3" presStyleIdx="1" presStyleCnt="5"/>
      <dgm:spPr/>
    </dgm:pt>
    <dgm:pt modelId="{2A34F565-4CF2-9F44-B794-FDB39BBADF4D}" type="pres">
      <dgm:prSet presAssocID="{C64ABEE6-F772-6740-9CFB-D2C8E6824D13}" presName="root2" presStyleCnt="0"/>
      <dgm:spPr/>
    </dgm:pt>
    <dgm:pt modelId="{8E0A5029-8A07-2F40-A990-7E1B225C4279}" type="pres">
      <dgm:prSet presAssocID="{C64ABEE6-F772-6740-9CFB-D2C8E6824D13}" presName="LevelTwoTextNode" presStyleLbl="node3" presStyleIdx="1" presStyleCnt="5" custScaleX="356818" custLinFactNeighborX="611" custLinFactNeighborY="-31037">
        <dgm:presLayoutVars>
          <dgm:chPref val="3"/>
        </dgm:presLayoutVars>
      </dgm:prSet>
      <dgm:spPr/>
    </dgm:pt>
    <dgm:pt modelId="{687C5F17-10B3-3041-80B8-60FD0D269485}" type="pres">
      <dgm:prSet presAssocID="{C64ABEE6-F772-6740-9CFB-D2C8E6824D13}" presName="level3hierChild" presStyleCnt="0"/>
      <dgm:spPr/>
    </dgm:pt>
    <dgm:pt modelId="{E0B1F3AF-7509-5447-B937-994779F4B482}" type="pres">
      <dgm:prSet presAssocID="{83536720-FAE0-0F4B-9E62-899F1BB6D1FC}" presName="conn2-1" presStyleLbl="parChTrans1D3" presStyleIdx="2" presStyleCnt="5"/>
      <dgm:spPr/>
    </dgm:pt>
    <dgm:pt modelId="{FEF939B5-B0BE-1E4E-9BBC-38DE559ED902}" type="pres">
      <dgm:prSet presAssocID="{83536720-FAE0-0F4B-9E62-899F1BB6D1FC}" presName="connTx" presStyleLbl="parChTrans1D3" presStyleIdx="2" presStyleCnt="5"/>
      <dgm:spPr/>
    </dgm:pt>
    <dgm:pt modelId="{33B95382-A688-734F-8B0B-3E813C840665}" type="pres">
      <dgm:prSet presAssocID="{5870522D-C747-E949-9816-C82FDD834248}" presName="root2" presStyleCnt="0"/>
      <dgm:spPr/>
    </dgm:pt>
    <dgm:pt modelId="{ECAEBC6E-F40C-8340-B27E-78A7416C29BB}" type="pres">
      <dgm:prSet presAssocID="{5870522D-C747-E949-9816-C82FDD834248}" presName="LevelTwoTextNode" presStyleLbl="node3" presStyleIdx="2" presStyleCnt="5" custScaleX="356818">
        <dgm:presLayoutVars>
          <dgm:chPref val="3"/>
        </dgm:presLayoutVars>
      </dgm:prSet>
      <dgm:spPr/>
    </dgm:pt>
    <dgm:pt modelId="{F0A27B41-C4B0-3947-BEFF-D03C41F96729}" type="pres">
      <dgm:prSet presAssocID="{5870522D-C747-E949-9816-C82FDD834248}" presName="level3hierChild" presStyleCnt="0"/>
      <dgm:spPr/>
    </dgm:pt>
    <dgm:pt modelId="{520B7F0C-1852-4041-99D5-5BC930E5DCB0}" type="pres">
      <dgm:prSet presAssocID="{F746A43B-1C78-B646-A6D8-BA1DDF207E1F}" presName="conn2-1" presStyleLbl="parChTrans1D2" presStyleIdx="3" presStyleCnt="5"/>
      <dgm:spPr/>
    </dgm:pt>
    <dgm:pt modelId="{90241E06-306B-F640-B2FD-C095C89DD022}" type="pres">
      <dgm:prSet presAssocID="{F746A43B-1C78-B646-A6D8-BA1DDF207E1F}" presName="connTx" presStyleLbl="parChTrans1D2" presStyleIdx="3" presStyleCnt="5"/>
      <dgm:spPr/>
    </dgm:pt>
    <dgm:pt modelId="{0F93BE38-A7DB-8248-BB77-3DFD90B689C6}" type="pres">
      <dgm:prSet presAssocID="{6F0C61A9-9A7C-EB47-A20A-7175BBAA4C35}" presName="root2" presStyleCnt="0"/>
      <dgm:spPr/>
    </dgm:pt>
    <dgm:pt modelId="{2CFDD9E0-422A-FF4E-BF77-059DB3A6DFE6}" type="pres">
      <dgm:prSet presAssocID="{6F0C61A9-9A7C-EB47-A20A-7175BBAA4C35}" presName="LevelTwoTextNode" presStyleLbl="node2" presStyleIdx="3" presStyleCnt="5" custAng="0" custScaleX="139916">
        <dgm:presLayoutVars>
          <dgm:chPref val="3"/>
        </dgm:presLayoutVars>
      </dgm:prSet>
      <dgm:spPr/>
    </dgm:pt>
    <dgm:pt modelId="{7712554E-2121-4446-9286-B70105C16CF7}" type="pres">
      <dgm:prSet presAssocID="{6F0C61A9-9A7C-EB47-A20A-7175BBAA4C35}" presName="level3hierChild" presStyleCnt="0"/>
      <dgm:spPr/>
    </dgm:pt>
    <dgm:pt modelId="{740F8914-3336-7745-8CC3-1EBB43B19F24}" type="pres">
      <dgm:prSet presAssocID="{6F72A901-9D31-F94E-8321-9BC926BBF9FD}" presName="conn2-1" presStyleLbl="parChTrans1D3" presStyleIdx="3" presStyleCnt="5"/>
      <dgm:spPr/>
    </dgm:pt>
    <dgm:pt modelId="{2ECB497A-1921-8D4E-9934-9E002DB676A9}" type="pres">
      <dgm:prSet presAssocID="{6F72A901-9D31-F94E-8321-9BC926BBF9FD}" presName="connTx" presStyleLbl="parChTrans1D3" presStyleIdx="3" presStyleCnt="5"/>
      <dgm:spPr/>
    </dgm:pt>
    <dgm:pt modelId="{1142A82F-019D-1E4E-B33F-9895C99E389B}" type="pres">
      <dgm:prSet presAssocID="{A546617E-5EAC-F947-91B0-90C7CF7EC61E}" presName="root2" presStyleCnt="0"/>
      <dgm:spPr/>
    </dgm:pt>
    <dgm:pt modelId="{D1C094A5-7C92-8649-94E3-7570F0B9ADF5}" type="pres">
      <dgm:prSet presAssocID="{A546617E-5EAC-F947-91B0-90C7CF7EC61E}" presName="LevelTwoTextNode" presStyleLbl="node3" presStyleIdx="3" presStyleCnt="5" custScaleX="356819" custLinFactNeighborX="609" custLinFactNeighborY="24829">
        <dgm:presLayoutVars>
          <dgm:chPref val="3"/>
        </dgm:presLayoutVars>
      </dgm:prSet>
      <dgm:spPr/>
    </dgm:pt>
    <dgm:pt modelId="{C6AF22F2-B474-1243-A203-70D9D1FE03C7}" type="pres">
      <dgm:prSet presAssocID="{A546617E-5EAC-F947-91B0-90C7CF7EC61E}" presName="level3hierChild" presStyleCnt="0"/>
      <dgm:spPr/>
    </dgm:pt>
    <dgm:pt modelId="{91DD3B13-CB5D-B448-8115-B3297E4496E5}" type="pres">
      <dgm:prSet presAssocID="{C0AE3997-EDC3-354E-9B35-B0AF369DB4CC}" presName="conn2-1" presStyleLbl="parChTrans1D3" presStyleIdx="4" presStyleCnt="5"/>
      <dgm:spPr/>
    </dgm:pt>
    <dgm:pt modelId="{0E9417BB-8977-5F4E-BC3F-AF1CE1CAF0EA}" type="pres">
      <dgm:prSet presAssocID="{C0AE3997-EDC3-354E-9B35-B0AF369DB4CC}" presName="connTx" presStyleLbl="parChTrans1D3" presStyleIdx="4" presStyleCnt="5"/>
      <dgm:spPr/>
    </dgm:pt>
    <dgm:pt modelId="{4762451C-AC42-804F-BB28-0BDB2B610005}" type="pres">
      <dgm:prSet presAssocID="{01C27644-347C-A447-96CA-79BA194DFC1E}" presName="root2" presStyleCnt="0"/>
      <dgm:spPr/>
    </dgm:pt>
    <dgm:pt modelId="{6607D8D6-C507-0148-9BB3-64A278AD2825}" type="pres">
      <dgm:prSet presAssocID="{01C27644-347C-A447-96CA-79BA194DFC1E}" presName="LevelTwoTextNode" presStyleLbl="node3" presStyleIdx="4" presStyleCnt="5" custScaleX="356819" custLinFactNeighborX="609" custLinFactNeighborY="57436">
        <dgm:presLayoutVars>
          <dgm:chPref val="3"/>
        </dgm:presLayoutVars>
      </dgm:prSet>
      <dgm:spPr/>
    </dgm:pt>
    <dgm:pt modelId="{A2447F4A-F7D1-C94E-BE55-A745646A9F64}" type="pres">
      <dgm:prSet presAssocID="{01C27644-347C-A447-96CA-79BA194DFC1E}" presName="level3hierChild" presStyleCnt="0"/>
      <dgm:spPr/>
    </dgm:pt>
    <dgm:pt modelId="{558FC6ED-83AE-FB4A-89A3-CFECB8148444}" type="pres">
      <dgm:prSet presAssocID="{D4FF110E-967E-A44B-AED3-1D709E3CE929}" presName="conn2-1" presStyleLbl="parChTrans1D2" presStyleIdx="4" presStyleCnt="5"/>
      <dgm:spPr/>
    </dgm:pt>
    <dgm:pt modelId="{C9680A38-0878-0C47-9239-5868CF82A1B8}" type="pres">
      <dgm:prSet presAssocID="{D4FF110E-967E-A44B-AED3-1D709E3CE929}" presName="connTx" presStyleLbl="parChTrans1D2" presStyleIdx="4" presStyleCnt="5"/>
      <dgm:spPr/>
    </dgm:pt>
    <dgm:pt modelId="{C532BC4E-CDDE-7544-8EF9-3C62F51E0070}" type="pres">
      <dgm:prSet presAssocID="{DF6CC843-2869-0B44-B625-562C0D500C74}" presName="root2" presStyleCnt="0"/>
      <dgm:spPr/>
    </dgm:pt>
    <dgm:pt modelId="{512E1BAB-2639-6449-A2A4-5C7AFA9AE65C}" type="pres">
      <dgm:prSet presAssocID="{DF6CC843-2869-0B44-B625-562C0D500C74}" presName="LevelTwoTextNode" presStyleLbl="node2" presStyleIdx="4" presStyleCnt="5" custScaleX="143490">
        <dgm:presLayoutVars>
          <dgm:chPref val="3"/>
        </dgm:presLayoutVars>
      </dgm:prSet>
      <dgm:spPr/>
    </dgm:pt>
    <dgm:pt modelId="{F3FB2A82-141D-084D-9BD5-2C1A406A32BE}" type="pres">
      <dgm:prSet presAssocID="{DF6CC843-2869-0B44-B625-562C0D500C74}" presName="level3hierChild" presStyleCnt="0"/>
      <dgm:spPr/>
    </dgm:pt>
  </dgm:ptLst>
  <dgm:cxnLst>
    <dgm:cxn modelId="{74B0C30A-22FA-6747-BD8D-56E05ED4DD97}" srcId="{2B9BA671-D247-214E-8340-BAB41C8BD2D4}" destId="{6F0C61A9-9A7C-EB47-A20A-7175BBAA4C35}" srcOrd="3" destOrd="0" parTransId="{F746A43B-1C78-B646-A6D8-BA1DDF207E1F}" sibTransId="{7A1FD79B-8C20-8944-84C9-743C9ABA5911}"/>
    <dgm:cxn modelId="{BEB07A0B-15E3-334E-A19A-401C63B4CEF0}" srcId="{0EE411D2-3835-1F46-800F-0F8E991E44BD}" destId="{C64ABEE6-F772-6740-9CFB-D2C8E6824D13}" srcOrd="0" destOrd="0" parTransId="{513D191A-E709-FF4D-A7C3-911365DDD8C5}" sibTransId="{6BE67BCF-DA13-E847-96D4-691421500595}"/>
    <dgm:cxn modelId="{4FF20813-BD6A-6C49-8E28-E628C1C70E6F}" type="presOf" srcId="{C0AE3997-EDC3-354E-9B35-B0AF369DB4CC}" destId="{0E9417BB-8977-5F4E-BC3F-AF1CE1CAF0EA}" srcOrd="1" destOrd="0" presId="urn:microsoft.com/office/officeart/2005/8/layout/hierarchy2"/>
    <dgm:cxn modelId="{DBAEC813-04DB-C54C-A68C-587818043F1C}" type="presOf" srcId="{F746A43B-1C78-B646-A6D8-BA1DDF207E1F}" destId="{520B7F0C-1852-4041-99D5-5BC930E5DCB0}" srcOrd="0" destOrd="0" presId="urn:microsoft.com/office/officeart/2005/8/layout/hierarchy2"/>
    <dgm:cxn modelId="{32E11A17-0091-3848-9CAD-182A0269D755}" type="presOf" srcId="{6F72A901-9D31-F94E-8321-9BC926BBF9FD}" destId="{2ECB497A-1921-8D4E-9934-9E002DB676A9}" srcOrd="1" destOrd="0" presId="urn:microsoft.com/office/officeart/2005/8/layout/hierarchy2"/>
    <dgm:cxn modelId="{DDFDAA1C-1C06-994D-889E-A01348E50096}" type="presOf" srcId="{C0AE3997-EDC3-354E-9B35-B0AF369DB4CC}" destId="{91DD3B13-CB5D-B448-8115-B3297E4496E5}" srcOrd="0" destOrd="0" presId="urn:microsoft.com/office/officeart/2005/8/layout/hierarchy2"/>
    <dgm:cxn modelId="{E985062A-B7E4-154D-9E76-D1870A6D03FA}" srcId="{2B9BA671-D247-214E-8340-BAB41C8BD2D4}" destId="{D58058EC-0BB3-5A47-9FBC-63E8D6C0F316}" srcOrd="1" destOrd="0" parTransId="{0C00AB92-95C3-F742-9BCF-BBAF4978CB03}" sibTransId="{46EAA5B8-D5EA-0C4A-83BE-B5E79F48208C}"/>
    <dgm:cxn modelId="{8BDDCB2C-0959-7C48-979B-11DD420A6F13}" type="presOf" srcId="{B89A3816-4E6D-D04F-8789-AFC7B38F1594}" destId="{62F999E4-0998-8945-B91D-D085B06FE4E7}" srcOrd="1" destOrd="0" presId="urn:microsoft.com/office/officeart/2005/8/layout/hierarchy2"/>
    <dgm:cxn modelId="{F258632D-3456-A746-9C00-B5873B3CFFD1}" type="presOf" srcId="{51FDFB99-689A-964C-B4CE-BA40F205DA92}" destId="{746A2725-CE1F-BA46-8173-D3756F29714D}" srcOrd="0" destOrd="0" presId="urn:microsoft.com/office/officeart/2005/8/layout/hierarchy2"/>
    <dgm:cxn modelId="{434FC534-2A36-3644-A6EB-5BB44066A40B}" srcId="{0EE411D2-3835-1F46-800F-0F8E991E44BD}" destId="{5870522D-C747-E949-9816-C82FDD834248}" srcOrd="1" destOrd="0" parTransId="{83536720-FAE0-0F4B-9E62-899F1BB6D1FC}" sibTransId="{507FDA57-AC70-604A-BF53-71561D5C9695}"/>
    <dgm:cxn modelId="{0824AF3B-36C4-A641-83A4-2E9D69A96A16}" type="presOf" srcId="{D58058EC-0BB3-5A47-9FBC-63E8D6C0F316}" destId="{3CE1765B-EE31-F14B-ACD5-A58FB4C0B197}" srcOrd="0" destOrd="0" presId="urn:microsoft.com/office/officeart/2005/8/layout/hierarchy2"/>
    <dgm:cxn modelId="{413E0842-A2F3-8048-AEB4-7E825B2714D4}" type="presOf" srcId="{A05B556E-9184-F244-BF57-AD0E40EC18D1}" destId="{D82446FC-5D05-D74D-851B-A2D6E0A62A71}" srcOrd="1" destOrd="0" presId="urn:microsoft.com/office/officeart/2005/8/layout/hierarchy2"/>
    <dgm:cxn modelId="{2D642345-29C7-F046-B712-826C2406230A}" type="presOf" srcId="{D4FF110E-967E-A44B-AED3-1D709E3CE929}" destId="{558FC6ED-83AE-FB4A-89A3-CFECB8148444}" srcOrd="0" destOrd="0" presId="urn:microsoft.com/office/officeart/2005/8/layout/hierarchy2"/>
    <dgm:cxn modelId="{D5B6AC45-DCED-2249-9D71-F04B7377649E}" type="presOf" srcId="{DF6CC843-2869-0B44-B625-562C0D500C74}" destId="{512E1BAB-2639-6449-A2A4-5C7AFA9AE65C}" srcOrd="0" destOrd="0" presId="urn:microsoft.com/office/officeart/2005/8/layout/hierarchy2"/>
    <dgm:cxn modelId="{1A7CBB4F-11D5-544A-BBB8-25EDAD475DC4}" type="presOf" srcId="{01C27644-347C-A447-96CA-79BA194DFC1E}" destId="{6607D8D6-C507-0148-9BB3-64A278AD2825}" srcOrd="0" destOrd="0" presId="urn:microsoft.com/office/officeart/2005/8/layout/hierarchy2"/>
    <dgm:cxn modelId="{46E4435A-84D5-CF4C-A41A-ABF95CA054DB}" type="presOf" srcId="{F746A43B-1C78-B646-A6D8-BA1DDF207E1F}" destId="{90241E06-306B-F640-B2FD-C095C89DD022}" srcOrd="1" destOrd="0" presId="urn:microsoft.com/office/officeart/2005/8/layout/hierarchy2"/>
    <dgm:cxn modelId="{8B99E15A-3AB8-7348-A2F1-5BC09EBCC0A1}" type="presOf" srcId="{A4FB213C-F92A-1041-ABDC-8946DBB106BC}" destId="{2D387311-AAE7-B042-A74F-1C0FCDA400DE}" srcOrd="0" destOrd="0" presId="urn:microsoft.com/office/officeart/2005/8/layout/hierarchy2"/>
    <dgm:cxn modelId="{9FA7FE5E-FDA2-9048-9CD8-D599D72562F1}" srcId="{2B9BA671-D247-214E-8340-BAB41C8BD2D4}" destId="{DF6CC843-2869-0B44-B625-562C0D500C74}" srcOrd="4" destOrd="0" parTransId="{D4FF110E-967E-A44B-AED3-1D709E3CE929}" sibTransId="{F9534C57-45B5-BE4B-BF19-E81E6B1FC875}"/>
    <dgm:cxn modelId="{D7ED8167-5470-1F46-95F6-5262D550F1EB}" type="presOf" srcId="{B89A3816-4E6D-D04F-8789-AFC7B38F1594}" destId="{8ADF5B05-117A-BB4C-B16D-FB7AFAE73101}" srcOrd="0" destOrd="0" presId="urn:microsoft.com/office/officeart/2005/8/layout/hierarchy2"/>
    <dgm:cxn modelId="{3F0E056C-922A-7040-87A7-5AF2939CBD85}" type="presOf" srcId="{5870522D-C747-E949-9816-C82FDD834248}" destId="{ECAEBC6E-F40C-8340-B27E-78A7416C29BB}" srcOrd="0" destOrd="0" presId="urn:microsoft.com/office/officeart/2005/8/layout/hierarchy2"/>
    <dgm:cxn modelId="{7112F273-9CC9-9B4D-BF70-46D69424A918}" srcId="{6F0C61A9-9A7C-EB47-A20A-7175BBAA4C35}" destId="{A546617E-5EAC-F947-91B0-90C7CF7EC61E}" srcOrd="0" destOrd="0" parTransId="{6F72A901-9D31-F94E-8321-9BC926BBF9FD}" sibTransId="{B80A2C08-6751-6F49-8124-E2CF76E72E22}"/>
    <dgm:cxn modelId="{EC067176-EE7F-6645-B3B3-C9DCD6CF1FDC}" type="presOf" srcId="{0C00AB92-95C3-F742-9BCF-BBAF4978CB03}" destId="{9CD8F6A4-BA49-B847-BA7F-0B72C9B1B52F}" srcOrd="0" destOrd="0" presId="urn:microsoft.com/office/officeart/2005/8/layout/hierarchy2"/>
    <dgm:cxn modelId="{D132427F-DE92-D546-8619-9A92E0658003}" type="presOf" srcId="{A4FB213C-F92A-1041-ABDC-8946DBB106BC}" destId="{0DD3FF4D-0FD3-C64F-9F5B-79936CB93C60}" srcOrd="1" destOrd="0" presId="urn:microsoft.com/office/officeart/2005/8/layout/hierarchy2"/>
    <dgm:cxn modelId="{4939AC7F-79C3-4644-91E5-5E66511C63F1}" type="presOf" srcId="{C64ABEE6-F772-6740-9CFB-D2C8E6824D13}" destId="{8E0A5029-8A07-2F40-A990-7E1B225C4279}" srcOrd="0" destOrd="0" presId="urn:microsoft.com/office/officeart/2005/8/layout/hierarchy2"/>
    <dgm:cxn modelId="{ADC96B8E-C6B2-C446-B828-19313BDF62C1}" type="presOf" srcId="{A546617E-5EAC-F947-91B0-90C7CF7EC61E}" destId="{D1C094A5-7C92-8649-94E3-7570F0B9ADF5}" srcOrd="0" destOrd="0" presId="urn:microsoft.com/office/officeart/2005/8/layout/hierarchy2"/>
    <dgm:cxn modelId="{3151C28F-2980-4342-81A3-BDEB5F4FB52D}" type="presOf" srcId="{6F72A901-9D31-F94E-8321-9BC926BBF9FD}" destId="{740F8914-3336-7745-8CC3-1EBB43B19F24}" srcOrd="0" destOrd="0" presId="urn:microsoft.com/office/officeart/2005/8/layout/hierarchy2"/>
    <dgm:cxn modelId="{8D259593-4F63-834A-9203-216B645C9E44}" type="presOf" srcId="{83536720-FAE0-0F4B-9E62-899F1BB6D1FC}" destId="{FEF939B5-B0BE-1E4E-9BBC-38DE559ED902}" srcOrd="1" destOrd="0" presId="urn:microsoft.com/office/officeart/2005/8/layout/hierarchy2"/>
    <dgm:cxn modelId="{05F3BE93-34A4-2D48-9C00-80FD9949B50A}" srcId="{2B9BA671-D247-214E-8340-BAB41C8BD2D4}" destId="{0EE411D2-3835-1F46-800F-0F8E991E44BD}" srcOrd="2" destOrd="0" parTransId="{A05B556E-9184-F244-BF57-AD0E40EC18D1}" sibTransId="{E4EA2F18-F6FE-C542-835B-914EFB4FF803}"/>
    <dgm:cxn modelId="{4C6D72A3-83E8-594A-BCF6-02831928A9A4}" type="presOf" srcId="{0EE411D2-3835-1F46-800F-0F8E991E44BD}" destId="{53DC6F20-0B77-5C42-A5DB-6D5F893779D7}" srcOrd="0" destOrd="0" presId="urn:microsoft.com/office/officeart/2005/8/layout/hierarchy2"/>
    <dgm:cxn modelId="{A108F4AC-93A5-F049-B6E0-DBF86388132A}" type="presOf" srcId="{513D191A-E709-FF4D-A7C3-911365DDD8C5}" destId="{F583FDAB-E936-EB49-967B-B2321A807545}" srcOrd="1" destOrd="0" presId="urn:microsoft.com/office/officeart/2005/8/layout/hierarchy2"/>
    <dgm:cxn modelId="{0921FEB0-314A-4147-9CFD-CD09F6F380B1}" type="presOf" srcId="{2B9BA671-D247-214E-8340-BAB41C8BD2D4}" destId="{39655901-AE66-A94C-A010-EE046778373C}" srcOrd="0" destOrd="0" presId="urn:microsoft.com/office/officeart/2005/8/layout/hierarchy2"/>
    <dgm:cxn modelId="{F224FCBB-7C37-4740-B328-C1385AA93C5D}" srcId="{98BEBA7D-94D1-634D-8F1F-C781C2DE5D31}" destId="{2B9BA671-D247-214E-8340-BAB41C8BD2D4}" srcOrd="0" destOrd="0" parTransId="{04E85F12-63E4-AB4A-9CF8-3ABD816A7AE0}" sibTransId="{EFE02B2A-86A0-EA42-A573-087A35F062E4}"/>
    <dgm:cxn modelId="{D97CB6C8-AF9F-B64A-B5B7-F0359E4E979F}" type="presOf" srcId="{98BEBA7D-94D1-634D-8F1F-C781C2DE5D31}" destId="{572634BC-7B5C-4F43-81A4-C2AE2619E8E2}" srcOrd="0" destOrd="0" presId="urn:microsoft.com/office/officeart/2005/8/layout/hierarchy2"/>
    <dgm:cxn modelId="{A176ECCD-EBC5-1D44-A47E-ACFEFA819524}" type="presOf" srcId="{6F0C61A9-9A7C-EB47-A20A-7175BBAA4C35}" destId="{2CFDD9E0-422A-FF4E-BF77-059DB3A6DFE6}" srcOrd="0" destOrd="0" presId="urn:microsoft.com/office/officeart/2005/8/layout/hierarchy2"/>
    <dgm:cxn modelId="{57A8F6D0-BB40-584D-A1BF-5A1214AF54FC}" srcId="{6F0C61A9-9A7C-EB47-A20A-7175BBAA4C35}" destId="{01C27644-347C-A447-96CA-79BA194DFC1E}" srcOrd="1" destOrd="0" parTransId="{C0AE3997-EDC3-354E-9B35-B0AF369DB4CC}" sibTransId="{18760764-C821-E344-B8C5-738967441C3D}"/>
    <dgm:cxn modelId="{D6B7AFD5-7027-C34E-9A93-4868B1CEB07C}" type="presOf" srcId="{83536720-FAE0-0F4B-9E62-899F1BB6D1FC}" destId="{E0B1F3AF-7509-5447-B937-994779F4B482}" srcOrd="0" destOrd="0" presId="urn:microsoft.com/office/officeart/2005/8/layout/hierarchy2"/>
    <dgm:cxn modelId="{0B95D2D7-DECB-AE43-92FA-506C47E0C3C5}" srcId="{2B9BA671-D247-214E-8340-BAB41C8BD2D4}" destId="{51FDFB99-689A-964C-B4CE-BA40F205DA92}" srcOrd="0" destOrd="0" parTransId="{B89A3816-4E6D-D04F-8789-AFC7B38F1594}" sibTransId="{42A27C21-493E-314E-AA72-F4CA0EC87D82}"/>
    <dgm:cxn modelId="{87B914DE-351C-A34E-9723-EDE3C2E85FC0}" type="presOf" srcId="{D4FF110E-967E-A44B-AED3-1D709E3CE929}" destId="{C9680A38-0878-0C47-9239-5868CF82A1B8}" srcOrd="1" destOrd="0" presId="urn:microsoft.com/office/officeart/2005/8/layout/hierarchy2"/>
    <dgm:cxn modelId="{3EEE1DE5-808F-8F49-A9C0-4738B50D2256}" type="presOf" srcId="{14B422EE-53B8-2248-BC56-F2221AA6558B}" destId="{C810BB30-BDF6-8348-ADAC-0E11BF87612E}" srcOrd="0" destOrd="0" presId="urn:microsoft.com/office/officeart/2005/8/layout/hierarchy2"/>
    <dgm:cxn modelId="{2952F0E8-78D6-7246-BA4C-CD23480FC843}" type="presOf" srcId="{A05B556E-9184-F244-BF57-AD0E40EC18D1}" destId="{BC2195EA-0F34-0942-8A62-6F42A7A5DBE1}" srcOrd="0" destOrd="0" presId="urn:microsoft.com/office/officeart/2005/8/layout/hierarchy2"/>
    <dgm:cxn modelId="{50236EF2-8E03-A041-8458-C94327BA24EA}" type="presOf" srcId="{513D191A-E709-FF4D-A7C3-911365DDD8C5}" destId="{CB22FE6D-2F50-EF4C-A82F-90DA8B12AC37}" srcOrd="0" destOrd="0" presId="urn:microsoft.com/office/officeart/2005/8/layout/hierarchy2"/>
    <dgm:cxn modelId="{DDFCB0FB-E0AB-9E4B-B3BB-3129E4E934CF}" srcId="{51FDFB99-689A-964C-B4CE-BA40F205DA92}" destId="{14B422EE-53B8-2248-BC56-F2221AA6558B}" srcOrd="0" destOrd="0" parTransId="{A4FB213C-F92A-1041-ABDC-8946DBB106BC}" sibTransId="{D220EB92-3032-E541-B164-43C0F5451C70}"/>
    <dgm:cxn modelId="{BA192CFC-7B78-F84D-9E34-2F52BC73B210}" type="presOf" srcId="{0C00AB92-95C3-F742-9BCF-BBAF4978CB03}" destId="{64C392C3-4075-8F40-883E-415DDE5E58DD}" srcOrd="1" destOrd="0" presId="urn:microsoft.com/office/officeart/2005/8/layout/hierarchy2"/>
    <dgm:cxn modelId="{5CCDB917-BE3A-D646-AA62-CCE842A5E24C}" type="presParOf" srcId="{572634BC-7B5C-4F43-81A4-C2AE2619E8E2}" destId="{EC8DA5F3-10BB-C841-B5BB-41BE692E90DE}" srcOrd="0" destOrd="0" presId="urn:microsoft.com/office/officeart/2005/8/layout/hierarchy2"/>
    <dgm:cxn modelId="{935190C5-B9DE-3446-B716-F9231F17C141}" type="presParOf" srcId="{EC8DA5F3-10BB-C841-B5BB-41BE692E90DE}" destId="{39655901-AE66-A94C-A010-EE046778373C}" srcOrd="0" destOrd="0" presId="urn:microsoft.com/office/officeart/2005/8/layout/hierarchy2"/>
    <dgm:cxn modelId="{CF4D0B7A-7D13-784E-B5A4-504F53C4A1DC}" type="presParOf" srcId="{EC8DA5F3-10BB-C841-B5BB-41BE692E90DE}" destId="{FA5F139D-AE1A-7F40-94CF-1A0C2F10BAC1}" srcOrd="1" destOrd="0" presId="urn:microsoft.com/office/officeart/2005/8/layout/hierarchy2"/>
    <dgm:cxn modelId="{3E9C7E19-9D3C-4D46-8931-A5B7E86B84E4}" type="presParOf" srcId="{FA5F139D-AE1A-7F40-94CF-1A0C2F10BAC1}" destId="{8ADF5B05-117A-BB4C-B16D-FB7AFAE73101}" srcOrd="0" destOrd="0" presId="urn:microsoft.com/office/officeart/2005/8/layout/hierarchy2"/>
    <dgm:cxn modelId="{F0244B97-E8C8-C644-95AE-9450947E3358}" type="presParOf" srcId="{8ADF5B05-117A-BB4C-B16D-FB7AFAE73101}" destId="{62F999E4-0998-8945-B91D-D085B06FE4E7}" srcOrd="0" destOrd="0" presId="urn:microsoft.com/office/officeart/2005/8/layout/hierarchy2"/>
    <dgm:cxn modelId="{ADCBC0B0-7554-A945-9EAB-B978563537D0}" type="presParOf" srcId="{FA5F139D-AE1A-7F40-94CF-1A0C2F10BAC1}" destId="{DB6529FA-C103-9643-9D0B-A087366912CD}" srcOrd="1" destOrd="0" presId="urn:microsoft.com/office/officeart/2005/8/layout/hierarchy2"/>
    <dgm:cxn modelId="{BA6B5B6D-7E30-6D42-B400-5B399B63C27D}" type="presParOf" srcId="{DB6529FA-C103-9643-9D0B-A087366912CD}" destId="{746A2725-CE1F-BA46-8173-D3756F29714D}" srcOrd="0" destOrd="0" presId="urn:microsoft.com/office/officeart/2005/8/layout/hierarchy2"/>
    <dgm:cxn modelId="{0EDAB0D9-7CE2-EE45-ACF1-8611956251D3}" type="presParOf" srcId="{DB6529FA-C103-9643-9D0B-A087366912CD}" destId="{038D6612-4BC5-4948-816A-D0B8B9258E81}" srcOrd="1" destOrd="0" presId="urn:microsoft.com/office/officeart/2005/8/layout/hierarchy2"/>
    <dgm:cxn modelId="{378B1195-D6D7-3443-9727-7E9A1F6110DD}" type="presParOf" srcId="{038D6612-4BC5-4948-816A-D0B8B9258E81}" destId="{2D387311-AAE7-B042-A74F-1C0FCDA400DE}" srcOrd="0" destOrd="0" presId="urn:microsoft.com/office/officeart/2005/8/layout/hierarchy2"/>
    <dgm:cxn modelId="{C52EDDE1-3AE2-BC43-A55C-B6E77E19E134}" type="presParOf" srcId="{2D387311-AAE7-B042-A74F-1C0FCDA400DE}" destId="{0DD3FF4D-0FD3-C64F-9F5B-79936CB93C60}" srcOrd="0" destOrd="0" presId="urn:microsoft.com/office/officeart/2005/8/layout/hierarchy2"/>
    <dgm:cxn modelId="{5316FEF2-645B-A945-A898-46D403AE6A55}" type="presParOf" srcId="{038D6612-4BC5-4948-816A-D0B8B9258E81}" destId="{4359634C-2D80-144F-92CC-0142DEB9E4FC}" srcOrd="1" destOrd="0" presId="urn:microsoft.com/office/officeart/2005/8/layout/hierarchy2"/>
    <dgm:cxn modelId="{3BEEDE2A-8812-AA42-9A36-873DE160AB44}" type="presParOf" srcId="{4359634C-2D80-144F-92CC-0142DEB9E4FC}" destId="{C810BB30-BDF6-8348-ADAC-0E11BF87612E}" srcOrd="0" destOrd="0" presId="urn:microsoft.com/office/officeart/2005/8/layout/hierarchy2"/>
    <dgm:cxn modelId="{860AD963-F45C-5141-A5D5-468150B3D600}" type="presParOf" srcId="{4359634C-2D80-144F-92CC-0142DEB9E4FC}" destId="{D1FE6250-9C72-4F42-AC23-00C7B5652318}" srcOrd="1" destOrd="0" presId="urn:microsoft.com/office/officeart/2005/8/layout/hierarchy2"/>
    <dgm:cxn modelId="{55480789-584B-404C-870B-47509C553E70}" type="presParOf" srcId="{FA5F139D-AE1A-7F40-94CF-1A0C2F10BAC1}" destId="{9CD8F6A4-BA49-B847-BA7F-0B72C9B1B52F}" srcOrd="2" destOrd="0" presId="urn:microsoft.com/office/officeart/2005/8/layout/hierarchy2"/>
    <dgm:cxn modelId="{675B8058-9E6F-7E4D-B21B-8D9AAD13FC70}" type="presParOf" srcId="{9CD8F6A4-BA49-B847-BA7F-0B72C9B1B52F}" destId="{64C392C3-4075-8F40-883E-415DDE5E58DD}" srcOrd="0" destOrd="0" presId="urn:microsoft.com/office/officeart/2005/8/layout/hierarchy2"/>
    <dgm:cxn modelId="{B8948C76-FD79-3F4D-9258-D315C24D0ABA}" type="presParOf" srcId="{FA5F139D-AE1A-7F40-94CF-1A0C2F10BAC1}" destId="{D1BED743-6231-AC45-964C-F3901C1D2EA6}" srcOrd="3" destOrd="0" presId="urn:microsoft.com/office/officeart/2005/8/layout/hierarchy2"/>
    <dgm:cxn modelId="{CB96BFFF-1750-7B44-8D9A-74D41E609F80}" type="presParOf" srcId="{D1BED743-6231-AC45-964C-F3901C1D2EA6}" destId="{3CE1765B-EE31-F14B-ACD5-A58FB4C0B197}" srcOrd="0" destOrd="0" presId="urn:microsoft.com/office/officeart/2005/8/layout/hierarchy2"/>
    <dgm:cxn modelId="{5EEA83B1-2688-8F43-9867-C2CEF2B133C7}" type="presParOf" srcId="{D1BED743-6231-AC45-964C-F3901C1D2EA6}" destId="{BF1CBC42-EBB7-8344-B3C5-11AA587D4C79}" srcOrd="1" destOrd="0" presId="urn:microsoft.com/office/officeart/2005/8/layout/hierarchy2"/>
    <dgm:cxn modelId="{6D4F3BB2-1BF2-1944-BF4C-5397FEF765E2}" type="presParOf" srcId="{FA5F139D-AE1A-7F40-94CF-1A0C2F10BAC1}" destId="{BC2195EA-0F34-0942-8A62-6F42A7A5DBE1}" srcOrd="4" destOrd="0" presId="urn:microsoft.com/office/officeart/2005/8/layout/hierarchy2"/>
    <dgm:cxn modelId="{61E399AA-7E95-774D-A0DA-061A8AC16360}" type="presParOf" srcId="{BC2195EA-0F34-0942-8A62-6F42A7A5DBE1}" destId="{D82446FC-5D05-D74D-851B-A2D6E0A62A71}" srcOrd="0" destOrd="0" presId="urn:microsoft.com/office/officeart/2005/8/layout/hierarchy2"/>
    <dgm:cxn modelId="{BFB2AA95-D966-4E4A-973D-29AD9E5EF7DA}" type="presParOf" srcId="{FA5F139D-AE1A-7F40-94CF-1A0C2F10BAC1}" destId="{5ECE2A39-F784-504D-AC89-D93F61532465}" srcOrd="5" destOrd="0" presId="urn:microsoft.com/office/officeart/2005/8/layout/hierarchy2"/>
    <dgm:cxn modelId="{87A7DC28-EBB3-C542-B5B6-1000A6CCD480}" type="presParOf" srcId="{5ECE2A39-F784-504D-AC89-D93F61532465}" destId="{53DC6F20-0B77-5C42-A5DB-6D5F893779D7}" srcOrd="0" destOrd="0" presId="urn:microsoft.com/office/officeart/2005/8/layout/hierarchy2"/>
    <dgm:cxn modelId="{C13BEEB8-1884-C04A-9D9A-D426F39C1E19}" type="presParOf" srcId="{5ECE2A39-F784-504D-AC89-D93F61532465}" destId="{0CA9258F-B206-D345-B2B8-1F018093671A}" srcOrd="1" destOrd="0" presId="urn:microsoft.com/office/officeart/2005/8/layout/hierarchy2"/>
    <dgm:cxn modelId="{6FF04F3D-349C-154F-9C19-F572396D37C1}" type="presParOf" srcId="{0CA9258F-B206-D345-B2B8-1F018093671A}" destId="{CB22FE6D-2F50-EF4C-A82F-90DA8B12AC37}" srcOrd="0" destOrd="0" presId="urn:microsoft.com/office/officeart/2005/8/layout/hierarchy2"/>
    <dgm:cxn modelId="{811C546A-B6B5-7C43-9E4C-8D7254F261C8}" type="presParOf" srcId="{CB22FE6D-2F50-EF4C-A82F-90DA8B12AC37}" destId="{F583FDAB-E936-EB49-967B-B2321A807545}" srcOrd="0" destOrd="0" presId="urn:microsoft.com/office/officeart/2005/8/layout/hierarchy2"/>
    <dgm:cxn modelId="{E1D13763-897F-8943-97BE-24F741525E14}" type="presParOf" srcId="{0CA9258F-B206-D345-B2B8-1F018093671A}" destId="{2A34F565-4CF2-9F44-B794-FDB39BBADF4D}" srcOrd="1" destOrd="0" presId="urn:microsoft.com/office/officeart/2005/8/layout/hierarchy2"/>
    <dgm:cxn modelId="{2CF90AA2-BA80-2F4C-B74B-E70C3143E799}" type="presParOf" srcId="{2A34F565-4CF2-9F44-B794-FDB39BBADF4D}" destId="{8E0A5029-8A07-2F40-A990-7E1B225C4279}" srcOrd="0" destOrd="0" presId="urn:microsoft.com/office/officeart/2005/8/layout/hierarchy2"/>
    <dgm:cxn modelId="{60A83D75-D006-2445-956E-9BECB4EC50B2}" type="presParOf" srcId="{2A34F565-4CF2-9F44-B794-FDB39BBADF4D}" destId="{687C5F17-10B3-3041-80B8-60FD0D269485}" srcOrd="1" destOrd="0" presId="urn:microsoft.com/office/officeart/2005/8/layout/hierarchy2"/>
    <dgm:cxn modelId="{A6757155-3C3D-5A41-A43C-2B1C9449EAFA}" type="presParOf" srcId="{0CA9258F-B206-D345-B2B8-1F018093671A}" destId="{E0B1F3AF-7509-5447-B937-994779F4B482}" srcOrd="2" destOrd="0" presId="urn:microsoft.com/office/officeart/2005/8/layout/hierarchy2"/>
    <dgm:cxn modelId="{3C931EE0-BE65-EF41-A35B-669A86AA5A26}" type="presParOf" srcId="{E0B1F3AF-7509-5447-B937-994779F4B482}" destId="{FEF939B5-B0BE-1E4E-9BBC-38DE559ED902}" srcOrd="0" destOrd="0" presId="urn:microsoft.com/office/officeart/2005/8/layout/hierarchy2"/>
    <dgm:cxn modelId="{381BF0BA-4BD4-FA4C-B7EA-F30E0EFA1631}" type="presParOf" srcId="{0CA9258F-B206-D345-B2B8-1F018093671A}" destId="{33B95382-A688-734F-8B0B-3E813C840665}" srcOrd="3" destOrd="0" presId="urn:microsoft.com/office/officeart/2005/8/layout/hierarchy2"/>
    <dgm:cxn modelId="{D91AEF6F-2FE1-654C-A771-51D038697C19}" type="presParOf" srcId="{33B95382-A688-734F-8B0B-3E813C840665}" destId="{ECAEBC6E-F40C-8340-B27E-78A7416C29BB}" srcOrd="0" destOrd="0" presId="urn:microsoft.com/office/officeart/2005/8/layout/hierarchy2"/>
    <dgm:cxn modelId="{5387ADBB-638D-5F4B-B017-634903B53D7C}" type="presParOf" srcId="{33B95382-A688-734F-8B0B-3E813C840665}" destId="{F0A27B41-C4B0-3947-BEFF-D03C41F96729}" srcOrd="1" destOrd="0" presId="urn:microsoft.com/office/officeart/2005/8/layout/hierarchy2"/>
    <dgm:cxn modelId="{75200C44-0F2F-D849-A99A-1B39B3C70A16}" type="presParOf" srcId="{FA5F139D-AE1A-7F40-94CF-1A0C2F10BAC1}" destId="{520B7F0C-1852-4041-99D5-5BC930E5DCB0}" srcOrd="6" destOrd="0" presId="urn:microsoft.com/office/officeart/2005/8/layout/hierarchy2"/>
    <dgm:cxn modelId="{DE7514BF-8AFD-5047-BA73-A59AD433252F}" type="presParOf" srcId="{520B7F0C-1852-4041-99D5-5BC930E5DCB0}" destId="{90241E06-306B-F640-B2FD-C095C89DD022}" srcOrd="0" destOrd="0" presId="urn:microsoft.com/office/officeart/2005/8/layout/hierarchy2"/>
    <dgm:cxn modelId="{070FEA30-362A-7E43-B1A8-56A31AFDEAB7}" type="presParOf" srcId="{FA5F139D-AE1A-7F40-94CF-1A0C2F10BAC1}" destId="{0F93BE38-A7DB-8248-BB77-3DFD90B689C6}" srcOrd="7" destOrd="0" presId="urn:microsoft.com/office/officeart/2005/8/layout/hierarchy2"/>
    <dgm:cxn modelId="{F2BE263F-E37F-AD44-AA96-3A5AD16F2E42}" type="presParOf" srcId="{0F93BE38-A7DB-8248-BB77-3DFD90B689C6}" destId="{2CFDD9E0-422A-FF4E-BF77-059DB3A6DFE6}" srcOrd="0" destOrd="0" presId="urn:microsoft.com/office/officeart/2005/8/layout/hierarchy2"/>
    <dgm:cxn modelId="{B77D45F5-B158-9745-8326-D60C4944997D}" type="presParOf" srcId="{0F93BE38-A7DB-8248-BB77-3DFD90B689C6}" destId="{7712554E-2121-4446-9286-B70105C16CF7}" srcOrd="1" destOrd="0" presId="urn:microsoft.com/office/officeart/2005/8/layout/hierarchy2"/>
    <dgm:cxn modelId="{1E184272-E509-A443-B257-F6E85643DC01}" type="presParOf" srcId="{7712554E-2121-4446-9286-B70105C16CF7}" destId="{740F8914-3336-7745-8CC3-1EBB43B19F24}" srcOrd="0" destOrd="0" presId="urn:microsoft.com/office/officeart/2005/8/layout/hierarchy2"/>
    <dgm:cxn modelId="{1119338B-687B-E64C-AA73-44AEBC5C14B9}" type="presParOf" srcId="{740F8914-3336-7745-8CC3-1EBB43B19F24}" destId="{2ECB497A-1921-8D4E-9934-9E002DB676A9}" srcOrd="0" destOrd="0" presId="urn:microsoft.com/office/officeart/2005/8/layout/hierarchy2"/>
    <dgm:cxn modelId="{D12FD753-CC18-674D-9945-E5E5A12143FD}" type="presParOf" srcId="{7712554E-2121-4446-9286-B70105C16CF7}" destId="{1142A82F-019D-1E4E-B33F-9895C99E389B}" srcOrd="1" destOrd="0" presId="urn:microsoft.com/office/officeart/2005/8/layout/hierarchy2"/>
    <dgm:cxn modelId="{5FCD1399-085C-A745-AC86-AAAB510825FB}" type="presParOf" srcId="{1142A82F-019D-1E4E-B33F-9895C99E389B}" destId="{D1C094A5-7C92-8649-94E3-7570F0B9ADF5}" srcOrd="0" destOrd="0" presId="urn:microsoft.com/office/officeart/2005/8/layout/hierarchy2"/>
    <dgm:cxn modelId="{7D67905F-223C-DF41-91A2-FED20B660B34}" type="presParOf" srcId="{1142A82F-019D-1E4E-B33F-9895C99E389B}" destId="{C6AF22F2-B474-1243-A203-70D9D1FE03C7}" srcOrd="1" destOrd="0" presId="urn:microsoft.com/office/officeart/2005/8/layout/hierarchy2"/>
    <dgm:cxn modelId="{20906747-51BC-C546-9518-D72F0760846A}" type="presParOf" srcId="{7712554E-2121-4446-9286-B70105C16CF7}" destId="{91DD3B13-CB5D-B448-8115-B3297E4496E5}" srcOrd="2" destOrd="0" presId="urn:microsoft.com/office/officeart/2005/8/layout/hierarchy2"/>
    <dgm:cxn modelId="{73421454-D690-A148-A228-35726193BAE3}" type="presParOf" srcId="{91DD3B13-CB5D-B448-8115-B3297E4496E5}" destId="{0E9417BB-8977-5F4E-BC3F-AF1CE1CAF0EA}" srcOrd="0" destOrd="0" presId="urn:microsoft.com/office/officeart/2005/8/layout/hierarchy2"/>
    <dgm:cxn modelId="{CE52871E-411D-2F46-BF7F-0468C642B2E1}" type="presParOf" srcId="{7712554E-2121-4446-9286-B70105C16CF7}" destId="{4762451C-AC42-804F-BB28-0BDB2B610005}" srcOrd="3" destOrd="0" presId="urn:microsoft.com/office/officeart/2005/8/layout/hierarchy2"/>
    <dgm:cxn modelId="{B806AEBC-0B55-004E-B674-B7FC3FE40A93}" type="presParOf" srcId="{4762451C-AC42-804F-BB28-0BDB2B610005}" destId="{6607D8D6-C507-0148-9BB3-64A278AD2825}" srcOrd="0" destOrd="0" presId="urn:microsoft.com/office/officeart/2005/8/layout/hierarchy2"/>
    <dgm:cxn modelId="{D11B45A1-305E-3842-BB31-C6964D71ED5D}" type="presParOf" srcId="{4762451C-AC42-804F-BB28-0BDB2B610005}" destId="{A2447F4A-F7D1-C94E-BE55-A745646A9F64}" srcOrd="1" destOrd="0" presId="urn:microsoft.com/office/officeart/2005/8/layout/hierarchy2"/>
    <dgm:cxn modelId="{0F6FEBDE-DD9D-B445-9010-882167E5B676}" type="presParOf" srcId="{FA5F139D-AE1A-7F40-94CF-1A0C2F10BAC1}" destId="{558FC6ED-83AE-FB4A-89A3-CFECB8148444}" srcOrd="8" destOrd="0" presId="urn:microsoft.com/office/officeart/2005/8/layout/hierarchy2"/>
    <dgm:cxn modelId="{41C64730-EC61-6F4D-A4F8-1C5B4D586810}" type="presParOf" srcId="{558FC6ED-83AE-FB4A-89A3-CFECB8148444}" destId="{C9680A38-0878-0C47-9239-5868CF82A1B8}" srcOrd="0" destOrd="0" presId="urn:microsoft.com/office/officeart/2005/8/layout/hierarchy2"/>
    <dgm:cxn modelId="{AD1EE702-9F7C-1546-88CA-CF47066D443E}" type="presParOf" srcId="{FA5F139D-AE1A-7F40-94CF-1A0C2F10BAC1}" destId="{C532BC4E-CDDE-7544-8EF9-3C62F51E0070}" srcOrd="9" destOrd="0" presId="urn:microsoft.com/office/officeart/2005/8/layout/hierarchy2"/>
    <dgm:cxn modelId="{F7605D68-B142-E045-A007-7E665F55106E}" type="presParOf" srcId="{C532BC4E-CDDE-7544-8EF9-3C62F51E0070}" destId="{512E1BAB-2639-6449-A2A4-5C7AFA9AE65C}" srcOrd="0" destOrd="0" presId="urn:microsoft.com/office/officeart/2005/8/layout/hierarchy2"/>
    <dgm:cxn modelId="{DF6B4FFA-B69B-6D4A-A8B0-209125D55890}" type="presParOf" srcId="{C532BC4E-CDDE-7544-8EF9-3C62F51E0070}" destId="{F3FB2A82-141D-084D-9BD5-2C1A406A32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5A48B5-D296-8F47-A417-98CFD57A7874}" type="doc">
      <dgm:prSet loTypeId="urn:microsoft.com/office/officeart/2005/8/layout/hProcess9" loCatId="" qsTypeId="urn:microsoft.com/office/officeart/2005/8/quickstyle/3d9" qsCatId="3D" csTypeId="urn:microsoft.com/office/officeart/2005/8/colors/colorful1" csCatId="colorful" phldr="1"/>
      <dgm:spPr/>
    </dgm:pt>
    <dgm:pt modelId="{A83EED94-4188-4E48-B10C-514C4803962F}">
      <dgm:prSet phldrT="[Text]"/>
      <dgm:spPr/>
      <dgm:t>
        <a:bodyPr/>
        <a:lstStyle/>
        <a:p>
          <a:r>
            <a:rPr lang="en-US" dirty="0"/>
            <a:t>Gather Dataset</a:t>
          </a:r>
        </a:p>
      </dgm:t>
    </dgm:pt>
    <dgm:pt modelId="{A507B9C9-AA55-3F40-9795-79D74A509D0D}" type="parTrans" cxnId="{2A24A2DA-5BA6-9140-90D5-2B256BD65D69}">
      <dgm:prSet/>
      <dgm:spPr/>
      <dgm:t>
        <a:bodyPr/>
        <a:lstStyle/>
        <a:p>
          <a:endParaRPr lang="en-US"/>
        </a:p>
      </dgm:t>
    </dgm:pt>
    <dgm:pt modelId="{ED15AC4A-2746-E34F-88A6-6E95E91CF4CA}" type="sibTrans" cxnId="{2A24A2DA-5BA6-9140-90D5-2B256BD65D69}">
      <dgm:prSet/>
      <dgm:spPr/>
      <dgm:t>
        <a:bodyPr/>
        <a:lstStyle/>
        <a:p>
          <a:endParaRPr lang="en-US"/>
        </a:p>
      </dgm:t>
    </dgm:pt>
    <dgm:pt modelId="{53CB4028-FEA6-954E-8916-B40F4C624EB6}">
      <dgm:prSet phldrT="[Text]"/>
      <dgm:spPr/>
      <dgm:t>
        <a:bodyPr/>
        <a:lstStyle/>
        <a:p>
          <a:r>
            <a:rPr lang="en-US" dirty="0"/>
            <a:t>Process your Dataset</a:t>
          </a:r>
        </a:p>
      </dgm:t>
    </dgm:pt>
    <dgm:pt modelId="{FE7C177E-A83A-BC4B-AE42-1F4BC3D6FA4B}" type="parTrans" cxnId="{7F9BDCA5-631E-7542-9BC1-C3E7FE124AE1}">
      <dgm:prSet/>
      <dgm:spPr/>
      <dgm:t>
        <a:bodyPr/>
        <a:lstStyle/>
        <a:p>
          <a:endParaRPr lang="en-US"/>
        </a:p>
      </dgm:t>
    </dgm:pt>
    <dgm:pt modelId="{DD0C970F-8AE0-4143-B16B-BED2F6706F92}" type="sibTrans" cxnId="{7F9BDCA5-631E-7542-9BC1-C3E7FE124AE1}">
      <dgm:prSet/>
      <dgm:spPr/>
      <dgm:t>
        <a:bodyPr/>
        <a:lstStyle/>
        <a:p>
          <a:endParaRPr lang="en-US"/>
        </a:p>
      </dgm:t>
    </dgm:pt>
    <dgm:pt modelId="{A4D273CC-78CF-0B47-BE15-530BD23AAC7D}">
      <dgm:prSet phldrT="[Text]"/>
      <dgm:spPr/>
      <dgm:t>
        <a:bodyPr/>
        <a:lstStyle/>
        <a:p>
          <a:r>
            <a:rPr lang="en-US" dirty="0"/>
            <a:t>Build your ML Model</a:t>
          </a:r>
        </a:p>
      </dgm:t>
    </dgm:pt>
    <dgm:pt modelId="{2E4DDB9B-3754-BE4C-9063-06CA557D6782}" type="parTrans" cxnId="{A4626CFA-038A-F74B-B15C-A74E424EE517}">
      <dgm:prSet/>
      <dgm:spPr/>
      <dgm:t>
        <a:bodyPr/>
        <a:lstStyle/>
        <a:p>
          <a:endParaRPr lang="en-US"/>
        </a:p>
      </dgm:t>
    </dgm:pt>
    <dgm:pt modelId="{330B85AA-87BE-EF48-9838-40C15254A146}" type="sibTrans" cxnId="{A4626CFA-038A-F74B-B15C-A74E424EE517}">
      <dgm:prSet/>
      <dgm:spPr/>
      <dgm:t>
        <a:bodyPr/>
        <a:lstStyle/>
        <a:p>
          <a:endParaRPr lang="en-US"/>
        </a:p>
      </dgm:t>
    </dgm:pt>
    <dgm:pt modelId="{50064079-2BBE-EE4F-8F76-C10914ACACCC}">
      <dgm:prSet/>
      <dgm:spPr/>
      <dgm:t>
        <a:bodyPr/>
        <a:lstStyle/>
        <a:p>
          <a:r>
            <a:rPr lang="en-US" dirty="0"/>
            <a:t>Test Model</a:t>
          </a:r>
        </a:p>
      </dgm:t>
    </dgm:pt>
    <dgm:pt modelId="{F0EC2658-6B1C-484C-9BBF-82CFB40D5C3A}" type="parTrans" cxnId="{BC045B02-5B55-5A4D-9436-04CDE28945ED}">
      <dgm:prSet/>
      <dgm:spPr/>
      <dgm:t>
        <a:bodyPr/>
        <a:lstStyle/>
        <a:p>
          <a:endParaRPr lang="en-US"/>
        </a:p>
      </dgm:t>
    </dgm:pt>
    <dgm:pt modelId="{42CEFF29-AB6D-944D-94C2-2503F37CB99A}" type="sibTrans" cxnId="{BC045B02-5B55-5A4D-9436-04CDE28945ED}">
      <dgm:prSet/>
      <dgm:spPr/>
      <dgm:t>
        <a:bodyPr/>
        <a:lstStyle/>
        <a:p>
          <a:endParaRPr lang="en-US"/>
        </a:p>
      </dgm:t>
    </dgm:pt>
    <dgm:pt modelId="{E0417D52-CB60-1A49-B040-834830CDBE4B}">
      <dgm:prSet/>
      <dgm:spPr/>
      <dgm:t>
        <a:bodyPr/>
        <a:lstStyle/>
        <a:p>
          <a:r>
            <a:rPr lang="en-US" dirty="0"/>
            <a:t>Analyze Results </a:t>
          </a:r>
        </a:p>
      </dgm:t>
    </dgm:pt>
    <dgm:pt modelId="{095EC75C-DB72-9D4C-BF4C-E3194A29712B}" type="parTrans" cxnId="{0E0ED0EE-D6E6-DC46-BB73-46CE4E1587C3}">
      <dgm:prSet/>
      <dgm:spPr/>
      <dgm:t>
        <a:bodyPr/>
        <a:lstStyle/>
        <a:p>
          <a:endParaRPr lang="en-US"/>
        </a:p>
      </dgm:t>
    </dgm:pt>
    <dgm:pt modelId="{F7ACBC6E-7164-FC4E-BC31-17FB69CB3A93}" type="sibTrans" cxnId="{0E0ED0EE-D6E6-DC46-BB73-46CE4E1587C3}">
      <dgm:prSet/>
      <dgm:spPr/>
      <dgm:t>
        <a:bodyPr/>
        <a:lstStyle/>
        <a:p>
          <a:endParaRPr lang="en-US"/>
        </a:p>
      </dgm:t>
    </dgm:pt>
    <dgm:pt modelId="{C94B5A02-59F8-F149-B1DA-DB64848382D5}" type="pres">
      <dgm:prSet presAssocID="{505A48B5-D296-8F47-A417-98CFD57A7874}" presName="CompostProcess" presStyleCnt="0">
        <dgm:presLayoutVars>
          <dgm:dir/>
          <dgm:resizeHandles val="exact"/>
        </dgm:presLayoutVars>
      </dgm:prSet>
      <dgm:spPr/>
    </dgm:pt>
    <dgm:pt modelId="{20B3B500-8188-2C49-85BE-AC66050F0855}" type="pres">
      <dgm:prSet presAssocID="{505A48B5-D296-8F47-A417-98CFD57A7874}" presName="arrow" presStyleLbl="bgShp" presStyleIdx="0" presStyleCnt="1"/>
      <dgm:spPr/>
    </dgm:pt>
    <dgm:pt modelId="{BDF8C401-D8ED-844A-9F1F-53101683A554}" type="pres">
      <dgm:prSet presAssocID="{505A48B5-D296-8F47-A417-98CFD57A7874}" presName="linearProcess" presStyleCnt="0"/>
      <dgm:spPr/>
    </dgm:pt>
    <dgm:pt modelId="{278D97A8-9B64-C541-A8FC-A22396AE9308}" type="pres">
      <dgm:prSet presAssocID="{A83EED94-4188-4E48-B10C-514C4803962F}" presName="textNode" presStyleLbl="node1" presStyleIdx="0" presStyleCnt="5">
        <dgm:presLayoutVars>
          <dgm:bulletEnabled val="1"/>
        </dgm:presLayoutVars>
      </dgm:prSet>
      <dgm:spPr/>
    </dgm:pt>
    <dgm:pt modelId="{BDF7E2A5-619E-C14B-9A24-3C532C1D8151}" type="pres">
      <dgm:prSet presAssocID="{ED15AC4A-2746-E34F-88A6-6E95E91CF4CA}" presName="sibTrans" presStyleCnt="0"/>
      <dgm:spPr/>
    </dgm:pt>
    <dgm:pt modelId="{F7EF0561-CF2B-8847-B1C2-5D044585BE29}" type="pres">
      <dgm:prSet presAssocID="{53CB4028-FEA6-954E-8916-B40F4C624EB6}" presName="textNode" presStyleLbl="node1" presStyleIdx="1" presStyleCnt="5">
        <dgm:presLayoutVars>
          <dgm:bulletEnabled val="1"/>
        </dgm:presLayoutVars>
      </dgm:prSet>
      <dgm:spPr/>
    </dgm:pt>
    <dgm:pt modelId="{9CAEA2E9-319E-D945-A3D7-ACE384278572}" type="pres">
      <dgm:prSet presAssocID="{DD0C970F-8AE0-4143-B16B-BED2F6706F92}" presName="sibTrans" presStyleCnt="0"/>
      <dgm:spPr/>
    </dgm:pt>
    <dgm:pt modelId="{A57A6F53-9EDD-0342-916F-D1CA1A0FBB06}" type="pres">
      <dgm:prSet presAssocID="{A4D273CC-78CF-0B47-BE15-530BD23AAC7D}" presName="textNode" presStyleLbl="node1" presStyleIdx="2" presStyleCnt="5">
        <dgm:presLayoutVars>
          <dgm:bulletEnabled val="1"/>
        </dgm:presLayoutVars>
      </dgm:prSet>
      <dgm:spPr/>
    </dgm:pt>
    <dgm:pt modelId="{2F42ED23-82E1-2144-A501-E54649F78A93}" type="pres">
      <dgm:prSet presAssocID="{330B85AA-87BE-EF48-9838-40C15254A146}" presName="sibTrans" presStyleCnt="0"/>
      <dgm:spPr/>
    </dgm:pt>
    <dgm:pt modelId="{3A4A0D25-05A1-BE48-A5BA-FFB0D43FA859}" type="pres">
      <dgm:prSet presAssocID="{50064079-2BBE-EE4F-8F76-C10914ACACCC}" presName="textNode" presStyleLbl="node1" presStyleIdx="3" presStyleCnt="5">
        <dgm:presLayoutVars>
          <dgm:bulletEnabled val="1"/>
        </dgm:presLayoutVars>
      </dgm:prSet>
      <dgm:spPr/>
    </dgm:pt>
    <dgm:pt modelId="{A050B911-106D-1A4D-AD75-7607BA26B4B1}" type="pres">
      <dgm:prSet presAssocID="{42CEFF29-AB6D-944D-94C2-2503F37CB99A}" presName="sibTrans" presStyleCnt="0"/>
      <dgm:spPr/>
    </dgm:pt>
    <dgm:pt modelId="{00A02583-2DD8-344E-9555-CF37BA2F8EC4}" type="pres">
      <dgm:prSet presAssocID="{E0417D52-CB60-1A49-B040-834830CDBE4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C045B02-5B55-5A4D-9436-04CDE28945ED}" srcId="{505A48B5-D296-8F47-A417-98CFD57A7874}" destId="{50064079-2BBE-EE4F-8F76-C10914ACACCC}" srcOrd="3" destOrd="0" parTransId="{F0EC2658-6B1C-484C-9BBF-82CFB40D5C3A}" sibTransId="{42CEFF29-AB6D-944D-94C2-2503F37CB99A}"/>
    <dgm:cxn modelId="{3ACF5A1A-A992-314C-8182-73EEB713AA2E}" type="presOf" srcId="{A83EED94-4188-4E48-B10C-514C4803962F}" destId="{278D97A8-9B64-C541-A8FC-A22396AE9308}" srcOrd="0" destOrd="0" presId="urn:microsoft.com/office/officeart/2005/8/layout/hProcess9"/>
    <dgm:cxn modelId="{675C9459-3EAE-8E45-B04C-4FD9A51DE653}" type="presOf" srcId="{A4D273CC-78CF-0B47-BE15-530BD23AAC7D}" destId="{A57A6F53-9EDD-0342-916F-D1CA1A0FBB06}" srcOrd="0" destOrd="0" presId="urn:microsoft.com/office/officeart/2005/8/layout/hProcess9"/>
    <dgm:cxn modelId="{DA8C8281-C4DF-8148-9E57-E4CEF3D4A862}" type="presOf" srcId="{53CB4028-FEA6-954E-8916-B40F4C624EB6}" destId="{F7EF0561-CF2B-8847-B1C2-5D044585BE29}" srcOrd="0" destOrd="0" presId="urn:microsoft.com/office/officeart/2005/8/layout/hProcess9"/>
    <dgm:cxn modelId="{D4C78989-D0D3-DE40-A120-0BF2855A1DD1}" type="presOf" srcId="{50064079-2BBE-EE4F-8F76-C10914ACACCC}" destId="{3A4A0D25-05A1-BE48-A5BA-FFB0D43FA859}" srcOrd="0" destOrd="0" presId="urn:microsoft.com/office/officeart/2005/8/layout/hProcess9"/>
    <dgm:cxn modelId="{E4003C9D-038D-5544-A082-E1DEEA095349}" type="presOf" srcId="{E0417D52-CB60-1A49-B040-834830CDBE4B}" destId="{00A02583-2DD8-344E-9555-CF37BA2F8EC4}" srcOrd="0" destOrd="0" presId="urn:microsoft.com/office/officeart/2005/8/layout/hProcess9"/>
    <dgm:cxn modelId="{7F9BDCA5-631E-7542-9BC1-C3E7FE124AE1}" srcId="{505A48B5-D296-8F47-A417-98CFD57A7874}" destId="{53CB4028-FEA6-954E-8916-B40F4C624EB6}" srcOrd="1" destOrd="0" parTransId="{FE7C177E-A83A-BC4B-AE42-1F4BC3D6FA4B}" sibTransId="{DD0C970F-8AE0-4143-B16B-BED2F6706F92}"/>
    <dgm:cxn modelId="{43778AC3-8937-9547-8285-39C82C3F9EB6}" type="presOf" srcId="{505A48B5-D296-8F47-A417-98CFD57A7874}" destId="{C94B5A02-59F8-F149-B1DA-DB64848382D5}" srcOrd="0" destOrd="0" presId="urn:microsoft.com/office/officeart/2005/8/layout/hProcess9"/>
    <dgm:cxn modelId="{2A24A2DA-5BA6-9140-90D5-2B256BD65D69}" srcId="{505A48B5-D296-8F47-A417-98CFD57A7874}" destId="{A83EED94-4188-4E48-B10C-514C4803962F}" srcOrd="0" destOrd="0" parTransId="{A507B9C9-AA55-3F40-9795-79D74A509D0D}" sibTransId="{ED15AC4A-2746-E34F-88A6-6E95E91CF4CA}"/>
    <dgm:cxn modelId="{0E0ED0EE-D6E6-DC46-BB73-46CE4E1587C3}" srcId="{505A48B5-D296-8F47-A417-98CFD57A7874}" destId="{E0417D52-CB60-1A49-B040-834830CDBE4B}" srcOrd="4" destOrd="0" parTransId="{095EC75C-DB72-9D4C-BF4C-E3194A29712B}" sibTransId="{F7ACBC6E-7164-FC4E-BC31-17FB69CB3A93}"/>
    <dgm:cxn modelId="{A4626CFA-038A-F74B-B15C-A74E424EE517}" srcId="{505A48B5-D296-8F47-A417-98CFD57A7874}" destId="{A4D273CC-78CF-0B47-BE15-530BD23AAC7D}" srcOrd="2" destOrd="0" parTransId="{2E4DDB9B-3754-BE4C-9063-06CA557D6782}" sibTransId="{330B85AA-87BE-EF48-9838-40C15254A146}"/>
    <dgm:cxn modelId="{45FD3EA9-CAC5-E44F-B3E7-E26E26D23947}" type="presParOf" srcId="{C94B5A02-59F8-F149-B1DA-DB64848382D5}" destId="{20B3B500-8188-2C49-85BE-AC66050F0855}" srcOrd="0" destOrd="0" presId="urn:microsoft.com/office/officeart/2005/8/layout/hProcess9"/>
    <dgm:cxn modelId="{817E0B3A-959C-9649-9B40-D4EDE68BF666}" type="presParOf" srcId="{C94B5A02-59F8-F149-B1DA-DB64848382D5}" destId="{BDF8C401-D8ED-844A-9F1F-53101683A554}" srcOrd="1" destOrd="0" presId="urn:microsoft.com/office/officeart/2005/8/layout/hProcess9"/>
    <dgm:cxn modelId="{61730924-22FA-2645-87D1-26E81202E2FF}" type="presParOf" srcId="{BDF8C401-D8ED-844A-9F1F-53101683A554}" destId="{278D97A8-9B64-C541-A8FC-A22396AE9308}" srcOrd="0" destOrd="0" presId="urn:microsoft.com/office/officeart/2005/8/layout/hProcess9"/>
    <dgm:cxn modelId="{EFBAE87B-A1AE-E646-B46C-9AFF3A07F887}" type="presParOf" srcId="{BDF8C401-D8ED-844A-9F1F-53101683A554}" destId="{BDF7E2A5-619E-C14B-9A24-3C532C1D8151}" srcOrd="1" destOrd="0" presId="urn:microsoft.com/office/officeart/2005/8/layout/hProcess9"/>
    <dgm:cxn modelId="{CD2ECE65-DBA4-FD42-9FF2-B82FAF8B6FF6}" type="presParOf" srcId="{BDF8C401-D8ED-844A-9F1F-53101683A554}" destId="{F7EF0561-CF2B-8847-B1C2-5D044585BE29}" srcOrd="2" destOrd="0" presId="urn:microsoft.com/office/officeart/2005/8/layout/hProcess9"/>
    <dgm:cxn modelId="{10E4BAD7-813B-1049-9292-6201CA1942AD}" type="presParOf" srcId="{BDF8C401-D8ED-844A-9F1F-53101683A554}" destId="{9CAEA2E9-319E-D945-A3D7-ACE384278572}" srcOrd="3" destOrd="0" presId="urn:microsoft.com/office/officeart/2005/8/layout/hProcess9"/>
    <dgm:cxn modelId="{F28FD80A-6F92-DD42-9E9B-A1A5FFDF51CE}" type="presParOf" srcId="{BDF8C401-D8ED-844A-9F1F-53101683A554}" destId="{A57A6F53-9EDD-0342-916F-D1CA1A0FBB06}" srcOrd="4" destOrd="0" presId="urn:microsoft.com/office/officeart/2005/8/layout/hProcess9"/>
    <dgm:cxn modelId="{A8899669-C4FF-884F-A2CC-294878A48098}" type="presParOf" srcId="{BDF8C401-D8ED-844A-9F1F-53101683A554}" destId="{2F42ED23-82E1-2144-A501-E54649F78A93}" srcOrd="5" destOrd="0" presId="urn:microsoft.com/office/officeart/2005/8/layout/hProcess9"/>
    <dgm:cxn modelId="{1DBA5555-7E4F-CC48-96E9-34A35E448133}" type="presParOf" srcId="{BDF8C401-D8ED-844A-9F1F-53101683A554}" destId="{3A4A0D25-05A1-BE48-A5BA-FFB0D43FA859}" srcOrd="6" destOrd="0" presId="urn:microsoft.com/office/officeart/2005/8/layout/hProcess9"/>
    <dgm:cxn modelId="{551CB68D-0E64-B041-8C34-63FA9F30B4C4}" type="presParOf" srcId="{BDF8C401-D8ED-844A-9F1F-53101683A554}" destId="{A050B911-106D-1A4D-AD75-7607BA26B4B1}" srcOrd="7" destOrd="0" presId="urn:microsoft.com/office/officeart/2005/8/layout/hProcess9"/>
    <dgm:cxn modelId="{4E07A4EF-92B6-0847-BF11-893FF8AB7460}" type="presParOf" srcId="{BDF8C401-D8ED-844A-9F1F-53101683A554}" destId="{00A02583-2DD8-344E-9555-CF37BA2F8EC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5AED4-5CCD-AF41-98A0-5B020D7AD7CF}" type="doc">
      <dgm:prSet loTypeId="urn:microsoft.com/office/officeart/2005/8/layout/hierarchy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9C62E9-3D59-2F4C-983C-4E9948B45655}">
      <dgm:prSet phldrT="[Text]"/>
      <dgm:spPr/>
      <dgm:t>
        <a:bodyPr/>
        <a:lstStyle/>
        <a:p>
          <a:r>
            <a:rPr lang="en-US" dirty="0"/>
            <a:t>How to Get Datasets</a:t>
          </a:r>
        </a:p>
      </dgm:t>
    </dgm:pt>
    <dgm:pt modelId="{68ACB011-9210-0749-BAB8-09B2FA62B983}" type="parTrans" cxnId="{794A688D-A428-AE41-BC30-00E42C925DA3}">
      <dgm:prSet/>
      <dgm:spPr/>
      <dgm:t>
        <a:bodyPr/>
        <a:lstStyle/>
        <a:p>
          <a:endParaRPr lang="en-US"/>
        </a:p>
      </dgm:t>
    </dgm:pt>
    <dgm:pt modelId="{245FFC21-F701-D74D-8D94-DF2AFD667CED}" type="sibTrans" cxnId="{794A688D-A428-AE41-BC30-00E42C925DA3}">
      <dgm:prSet/>
      <dgm:spPr/>
      <dgm:t>
        <a:bodyPr/>
        <a:lstStyle/>
        <a:p>
          <a:endParaRPr lang="en-US"/>
        </a:p>
      </dgm:t>
    </dgm:pt>
    <dgm:pt modelId="{085EF201-5F09-0E40-AEA5-D4A87D5177F3}">
      <dgm:prSet phldrT="[Text]"/>
      <dgm:spPr/>
      <dgm:t>
        <a:bodyPr/>
        <a:lstStyle/>
        <a:p>
          <a:r>
            <a:rPr lang="en-US" dirty="0"/>
            <a:t>Publicly Available Datasets</a:t>
          </a:r>
        </a:p>
      </dgm:t>
    </dgm:pt>
    <dgm:pt modelId="{4FA66B3C-864E-CF4D-9760-85ECF101EC20}" type="parTrans" cxnId="{5141F212-E1A7-CB4B-AAD2-8D2C5AF9BCD3}">
      <dgm:prSet/>
      <dgm:spPr/>
      <dgm:t>
        <a:bodyPr/>
        <a:lstStyle/>
        <a:p>
          <a:endParaRPr lang="en-US"/>
        </a:p>
      </dgm:t>
    </dgm:pt>
    <dgm:pt modelId="{7AE11D3C-70EA-364A-9C3E-44FC9885BDE9}" type="sibTrans" cxnId="{5141F212-E1A7-CB4B-AAD2-8D2C5AF9BCD3}">
      <dgm:prSet/>
      <dgm:spPr/>
      <dgm:t>
        <a:bodyPr/>
        <a:lstStyle/>
        <a:p>
          <a:endParaRPr lang="en-US"/>
        </a:p>
      </dgm:t>
    </dgm:pt>
    <dgm:pt modelId="{E537FBF9-9C57-5A44-AA6F-AE1B0156C851}">
      <dgm:prSet phldrT="[Text]"/>
      <dgm:spPr/>
      <dgm:t>
        <a:bodyPr/>
        <a:lstStyle/>
        <a:p>
          <a:r>
            <a:rPr lang="en-US" dirty="0"/>
            <a:t>Gathering Your Own Data</a:t>
          </a:r>
        </a:p>
      </dgm:t>
    </dgm:pt>
    <dgm:pt modelId="{245450C2-F97F-9041-9B6B-CA8392B69525}" type="parTrans" cxnId="{75293361-E516-3C44-8622-2D25C2065847}">
      <dgm:prSet/>
      <dgm:spPr/>
      <dgm:t>
        <a:bodyPr/>
        <a:lstStyle/>
        <a:p>
          <a:endParaRPr lang="en-US"/>
        </a:p>
      </dgm:t>
    </dgm:pt>
    <dgm:pt modelId="{E025AD40-9694-2446-BE8C-C62C4ED136A5}" type="sibTrans" cxnId="{75293361-E516-3C44-8622-2D25C2065847}">
      <dgm:prSet/>
      <dgm:spPr/>
      <dgm:t>
        <a:bodyPr/>
        <a:lstStyle/>
        <a:p>
          <a:endParaRPr lang="en-US"/>
        </a:p>
      </dgm:t>
    </dgm:pt>
    <dgm:pt modelId="{26B1C64E-C0C5-5247-8973-FC180C8BFB4B}">
      <dgm:prSet/>
      <dgm:spPr/>
      <dgm:t>
        <a:bodyPr/>
        <a:lstStyle/>
        <a:p>
          <a:endParaRPr lang="en-US" dirty="0"/>
        </a:p>
      </dgm:t>
    </dgm:pt>
    <dgm:pt modelId="{9A0EF1C0-50B1-0D4D-B90D-9823ECFEBE7A}" type="parTrans" cxnId="{1AEAAFF9-7313-6644-982C-CF95271B8BEE}">
      <dgm:prSet/>
      <dgm:spPr/>
      <dgm:t>
        <a:bodyPr/>
        <a:lstStyle/>
        <a:p>
          <a:endParaRPr lang="en-US"/>
        </a:p>
      </dgm:t>
    </dgm:pt>
    <dgm:pt modelId="{440BCD2F-4BBB-1D40-A853-22016913CBE6}" type="sibTrans" cxnId="{1AEAAFF9-7313-6644-982C-CF95271B8BEE}">
      <dgm:prSet/>
      <dgm:spPr/>
      <dgm:t>
        <a:bodyPr/>
        <a:lstStyle/>
        <a:p>
          <a:endParaRPr lang="en-US"/>
        </a:p>
      </dgm:t>
    </dgm:pt>
    <dgm:pt modelId="{2F9FE019-9732-404A-88BE-CCDD607D61FD}">
      <dgm:prSet/>
      <dgm:spPr/>
      <dgm:t>
        <a:bodyPr/>
        <a:lstStyle/>
        <a:p>
          <a:endParaRPr lang="en-US"/>
        </a:p>
      </dgm:t>
    </dgm:pt>
    <dgm:pt modelId="{5BA6B622-6735-6B49-94B0-22E674B31D66}" type="parTrans" cxnId="{3799F73A-60A4-DC46-8646-C62B686B1E15}">
      <dgm:prSet/>
      <dgm:spPr/>
      <dgm:t>
        <a:bodyPr/>
        <a:lstStyle/>
        <a:p>
          <a:endParaRPr lang="en-US"/>
        </a:p>
      </dgm:t>
    </dgm:pt>
    <dgm:pt modelId="{A5919BBF-6B1D-164D-B27F-C252D6FF1F09}" type="sibTrans" cxnId="{3799F73A-60A4-DC46-8646-C62B686B1E15}">
      <dgm:prSet/>
      <dgm:spPr/>
      <dgm:t>
        <a:bodyPr/>
        <a:lstStyle/>
        <a:p>
          <a:endParaRPr lang="en-US"/>
        </a:p>
      </dgm:t>
    </dgm:pt>
    <dgm:pt modelId="{82D277B4-06C1-6D42-902B-666187565FC0}">
      <dgm:prSet/>
      <dgm:spPr/>
      <dgm:t>
        <a:bodyPr/>
        <a:lstStyle/>
        <a:p>
          <a:endParaRPr lang="en-US"/>
        </a:p>
      </dgm:t>
    </dgm:pt>
    <dgm:pt modelId="{1A15858C-BDF5-954A-889F-C4DE384FB1B5}" type="parTrans" cxnId="{0DD7782D-BF82-E040-8694-D20090E39153}">
      <dgm:prSet/>
      <dgm:spPr/>
      <dgm:t>
        <a:bodyPr/>
        <a:lstStyle/>
        <a:p>
          <a:endParaRPr lang="en-US"/>
        </a:p>
      </dgm:t>
    </dgm:pt>
    <dgm:pt modelId="{BD734A82-15E1-C849-B177-337A494C7F34}" type="sibTrans" cxnId="{0DD7782D-BF82-E040-8694-D20090E39153}">
      <dgm:prSet/>
      <dgm:spPr/>
      <dgm:t>
        <a:bodyPr/>
        <a:lstStyle/>
        <a:p>
          <a:endParaRPr lang="en-US"/>
        </a:p>
      </dgm:t>
    </dgm:pt>
    <dgm:pt modelId="{C83702CF-7FB9-514D-A391-9D9C8D298B8D}">
      <dgm:prSet/>
      <dgm:spPr/>
      <dgm:t>
        <a:bodyPr/>
        <a:lstStyle/>
        <a:p>
          <a:endParaRPr lang="en-US" dirty="0"/>
        </a:p>
      </dgm:t>
    </dgm:pt>
    <dgm:pt modelId="{2048C09A-CB97-D648-B590-0D6017DDBE25}" type="parTrans" cxnId="{35A9EEE9-9447-6642-BE32-3C70241F0505}">
      <dgm:prSet/>
      <dgm:spPr/>
      <dgm:t>
        <a:bodyPr/>
        <a:lstStyle/>
        <a:p>
          <a:endParaRPr lang="en-US"/>
        </a:p>
      </dgm:t>
    </dgm:pt>
    <dgm:pt modelId="{B7248C20-1073-8A48-A537-45F959B02CF3}" type="sibTrans" cxnId="{35A9EEE9-9447-6642-BE32-3C70241F0505}">
      <dgm:prSet/>
      <dgm:spPr/>
      <dgm:t>
        <a:bodyPr/>
        <a:lstStyle/>
        <a:p>
          <a:endParaRPr lang="en-US"/>
        </a:p>
      </dgm:t>
    </dgm:pt>
    <dgm:pt modelId="{0315B58D-FF1E-E947-AFBD-F7F34B7415F8}" type="pres">
      <dgm:prSet presAssocID="{0A15AED4-5CCD-AF41-98A0-5B020D7AD7C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070321-4A32-1047-80C6-51760108E6D8}" type="pres">
      <dgm:prSet presAssocID="{889C62E9-3D59-2F4C-983C-4E9948B45655}" presName="vertOne" presStyleCnt="0"/>
      <dgm:spPr/>
    </dgm:pt>
    <dgm:pt modelId="{376DEFEB-20A6-6241-81F4-332BB114A1BC}" type="pres">
      <dgm:prSet presAssocID="{889C62E9-3D59-2F4C-983C-4E9948B45655}" presName="txOne" presStyleLbl="node0" presStyleIdx="0" presStyleCnt="1">
        <dgm:presLayoutVars>
          <dgm:chPref val="3"/>
        </dgm:presLayoutVars>
      </dgm:prSet>
      <dgm:spPr/>
    </dgm:pt>
    <dgm:pt modelId="{A38B22BD-57EE-3945-8AC3-C9059FDCEBCF}" type="pres">
      <dgm:prSet presAssocID="{889C62E9-3D59-2F4C-983C-4E9948B45655}" presName="parTransOne" presStyleCnt="0"/>
      <dgm:spPr/>
    </dgm:pt>
    <dgm:pt modelId="{5E072587-4397-EA41-839F-584834EBA587}" type="pres">
      <dgm:prSet presAssocID="{889C62E9-3D59-2F4C-983C-4E9948B45655}" presName="horzOne" presStyleCnt="0"/>
      <dgm:spPr/>
    </dgm:pt>
    <dgm:pt modelId="{AB2CC7DF-007F-F94D-A140-1B044B2648CC}" type="pres">
      <dgm:prSet presAssocID="{085EF201-5F09-0E40-AEA5-D4A87D5177F3}" presName="vertTwo" presStyleCnt="0"/>
      <dgm:spPr/>
    </dgm:pt>
    <dgm:pt modelId="{5054B7EF-3A6F-9F4B-A520-63A365EDF08F}" type="pres">
      <dgm:prSet presAssocID="{085EF201-5F09-0E40-AEA5-D4A87D5177F3}" presName="txTwo" presStyleLbl="node2" presStyleIdx="0" presStyleCnt="2">
        <dgm:presLayoutVars>
          <dgm:chPref val="3"/>
        </dgm:presLayoutVars>
      </dgm:prSet>
      <dgm:spPr/>
    </dgm:pt>
    <dgm:pt modelId="{FF21B457-E5D1-6446-9C14-3782ADEC72FF}" type="pres">
      <dgm:prSet presAssocID="{085EF201-5F09-0E40-AEA5-D4A87D5177F3}" presName="parTransTwo" presStyleCnt="0"/>
      <dgm:spPr/>
    </dgm:pt>
    <dgm:pt modelId="{412E3D09-E976-7F4A-A493-5F6AC5508366}" type="pres">
      <dgm:prSet presAssocID="{085EF201-5F09-0E40-AEA5-D4A87D5177F3}" presName="horzTwo" presStyleCnt="0"/>
      <dgm:spPr/>
    </dgm:pt>
    <dgm:pt modelId="{613F9FF3-670B-3F49-BCC7-2395C37C4A25}" type="pres">
      <dgm:prSet presAssocID="{26B1C64E-C0C5-5247-8973-FC180C8BFB4B}" presName="vertThree" presStyleCnt="0"/>
      <dgm:spPr/>
    </dgm:pt>
    <dgm:pt modelId="{4590CFBA-CE6D-1849-90C3-D73A20D22061}" type="pres">
      <dgm:prSet presAssocID="{26B1C64E-C0C5-5247-8973-FC180C8BFB4B}" presName="txThree" presStyleLbl="node3" presStyleIdx="0" presStyleCnt="4">
        <dgm:presLayoutVars>
          <dgm:chPref val="3"/>
        </dgm:presLayoutVars>
      </dgm:prSet>
      <dgm:spPr/>
    </dgm:pt>
    <dgm:pt modelId="{6E8BF633-90B8-1045-8823-34EED6BD2BFF}" type="pres">
      <dgm:prSet presAssocID="{26B1C64E-C0C5-5247-8973-FC180C8BFB4B}" presName="horzThree" presStyleCnt="0"/>
      <dgm:spPr/>
    </dgm:pt>
    <dgm:pt modelId="{01E3B89E-C269-3B4B-ADDC-10420A28F20C}" type="pres">
      <dgm:prSet presAssocID="{440BCD2F-4BBB-1D40-A853-22016913CBE6}" presName="sibSpaceThree" presStyleCnt="0"/>
      <dgm:spPr/>
    </dgm:pt>
    <dgm:pt modelId="{B3882325-8766-2A4A-A602-507C4C949C14}" type="pres">
      <dgm:prSet presAssocID="{2F9FE019-9732-404A-88BE-CCDD607D61FD}" presName="vertThree" presStyleCnt="0"/>
      <dgm:spPr/>
    </dgm:pt>
    <dgm:pt modelId="{456B5F9B-C45C-7C4B-BCEA-43937EC54C3E}" type="pres">
      <dgm:prSet presAssocID="{2F9FE019-9732-404A-88BE-CCDD607D61FD}" presName="txThree" presStyleLbl="node3" presStyleIdx="1" presStyleCnt="4">
        <dgm:presLayoutVars>
          <dgm:chPref val="3"/>
        </dgm:presLayoutVars>
      </dgm:prSet>
      <dgm:spPr/>
    </dgm:pt>
    <dgm:pt modelId="{BED679B1-D2FA-A340-A9EC-73678D9374CD}" type="pres">
      <dgm:prSet presAssocID="{2F9FE019-9732-404A-88BE-CCDD607D61FD}" presName="horzThree" presStyleCnt="0"/>
      <dgm:spPr/>
    </dgm:pt>
    <dgm:pt modelId="{EFFB8BDE-A007-FE44-8EC9-F357D2ED593F}" type="pres">
      <dgm:prSet presAssocID="{A5919BBF-6B1D-164D-B27F-C252D6FF1F09}" presName="sibSpaceThree" presStyleCnt="0"/>
      <dgm:spPr/>
    </dgm:pt>
    <dgm:pt modelId="{B6B321C2-AB28-ED49-A538-EF33499BD083}" type="pres">
      <dgm:prSet presAssocID="{82D277B4-06C1-6D42-902B-666187565FC0}" presName="vertThree" presStyleCnt="0"/>
      <dgm:spPr/>
    </dgm:pt>
    <dgm:pt modelId="{91D41C03-7F46-CB47-B9EB-50A915CE18E3}" type="pres">
      <dgm:prSet presAssocID="{82D277B4-06C1-6D42-902B-666187565FC0}" presName="txThree" presStyleLbl="node3" presStyleIdx="2" presStyleCnt="4">
        <dgm:presLayoutVars>
          <dgm:chPref val="3"/>
        </dgm:presLayoutVars>
      </dgm:prSet>
      <dgm:spPr/>
    </dgm:pt>
    <dgm:pt modelId="{AA939DB0-0644-5D4E-B768-F49C76DDD018}" type="pres">
      <dgm:prSet presAssocID="{82D277B4-06C1-6D42-902B-666187565FC0}" presName="horzThree" presStyleCnt="0"/>
      <dgm:spPr/>
    </dgm:pt>
    <dgm:pt modelId="{D638F335-31DF-9549-9788-F58D3269A465}" type="pres">
      <dgm:prSet presAssocID="{7AE11D3C-70EA-364A-9C3E-44FC9885BDE9}" presName="sibSpaceTwo" presStyleCnt="0"/>
      <dgm:spPr/>
    </dgm:pt>
    <dgm:pt modelId="{26F084BE-93E3-1349-8EB2-41A1EC1BBF5E}" type="pres">
      <dgm:prSet presAssocID="{E537FBF9-9C57-5A44-AA6F-AE1B0156C851}" presName="vertTwo" presStyleCnt="0"/>
      <dgm:spPr/>
    </dgm:pt>
    <dgm:pt modelId="{87CA38D0-CEE8-3648-942E-D26BE212839A}" type="pres">
      <dgm:prSet presAssocID="{E537FBF9-9C57-5A44-AA6F-AE1B0156C851}" presName="txTwo" presStyleLbl="node2" presStyleIdx="1" presStyleCnt="2">
        <dgm:presLayoutVars>
          <dgm:chPref val="3"/>
        </dgm:presLayoutVars>
      </dgm:prSet>
      <dgm:spPr/>
    </dgm:pt>
    <dgm:pt modelId="{43271005-7740-5941-828F-4976E46C0387}" type="pres">
      <dgm:prSet presAssocID="{E537FBF9-9C57-5A44-AA6F-AE1B0156C851}" presName="parTransTwo" presStyleCnt="0"/>
      <dgm:spPr/>
    </dgm:pt>
    <dgm:pt modelId="{93EF688A-56E4-4047-8430-1BDB9D2C1B95}" type="pres">
      <dgm:prSet presAssocID="{E537FBF9-9C57-5A44-AA6F-AE1B0156C851}" presName="horzTwo" presStyleCnt="0"/>
      <dgm:spPr/>
    </dgm:pt>
    <dgm:pt modelId="{1D58EF52-D593-5D47-B7D5-63707C17C97A}" type="pres">
      <dgm:prSet presAssocID="{C83702CF-7FB9-514D-A391-9D9C8D298B8D}" presName="vertThree" presStyleCnt="0"/>
      <dgm:spPr/>
    </dgm:pt>
    <dgm:pt modelId="{221FC2FB-8A50-F840-BE77-B6C88E039748}" type="pres">
      <dgm:prSet presAssocID="{C83702CF-7FB9-514D-A391-9D9C8D298B8D}" presName="txThree" presStyleLbl="node3" presStyleIdx="3" presStyleCnt="4">
        <dgm:presLayoutVars>
          <dgm:chPref val="3"/>
        </dgm:presLayoutVars>
      </dgm:prSet>
      <dgm:spPr/>
    </dgm:pt>
    <dgm:pt modelId="{56D18D04-7A0D-6349-80C5-FF1DDA68E375}" type="pres">
      <dgm:prSet presAssocID="{C83702CF-7FB9-514D-A391-9D9C8D298B8D}" presName="horzThree" presStyleCnt="0"/>
      <dgm:spPr/>
    </dgm:pt>
  </dgm:ptLst>
  <dgm:cxnLst>
    <dgm:cxn modelId="{B3E21604-340B-0044-9AEE-923BC945DB0E}" type="presOf" srcId="{889C62E9-3D59-2F4C-983C-4E9948B45655}" destId="{376DEFEB-20A6-6241-81F4-332BB114A1BC}" srcOrd="0" destOrd="0" presId="urn:microsoft.com/office/officeart/2005/8/layout/hierarchy4"/>
    <dgm:cxn modelId="{5141F212-E1A7-CB4B-AAD2-8D2C5AF9BCD3}" srcId="{889C62E9-3D59-2F4C-983C-4E9948B45655}" destId="{085EF201-5F09-0E40-AEA5-D4A87D5177F3}" srcOrd="0" destOrd="0" parTransId="{4FA66B3C-864E-CF4D-9760-85ECF101EC20}" sibTransId="{7AE11D3C-70EA-364A-9C3E-44FC9885BDE9}"/>
    <dgm:cxn modelId="{60D1AE24-5307-9C47-BB0B-85E17F69469C}" type="presOf" srcId="{0A15AED4-5CCD-AF41-98A0-5B020D7AD7CF}" destId="{0315B58D-FF1E-E947-AFBD-F7F34B7415F8}" srcOrd="0" destOrd="0" presId="urn:microsoft.com/office/officeart/2005/8/layout/hierarchy4"/>
    <dgm:cxn modelId="{A5BA7D2B-B131-EA4A-AD74-A7D2AA8A002B}" type="presOf" srcId="{C83702CF-7FB9-514D-A391-9D9C8D298B8D}" destId="{221FC2FB-8A50-F840-BE77-B6C88E039748}" srcOrd="0" destOrd="0" presId="urn:microsoft.com/office/officeart/2005/8/layout/hierarchy4"/>
    <dgm:cxn modelId="{0DD7782D-BF82-E040-8694-D20090E39153}" srcId="{085EF201-5F09-0E40-AEA5-D4A87D5177F3}" destId="{82D277B4-06C1-6D42-902B-666187565FC0}" srcOrd="2" destOrd="0" parTransId="{1A15858C-BDF5-954A-889F-C4DE384FB1B5}" sibTransId="{BD734A82-15E1-C849-B177-337A494C7F34}"/>
    <dgm:cxn modelId="{3799F73A-60A4-DC46-8646-C62B686B1E15}" srcId="{085EF201-5F09-0E40-AEA5-D4A87D5177F3}" destId="{2F9FE019-9732-404A-88BE-CCDD607D61FD}" srcOrd="1" destOrd="0" parTransId="{5BA6B622-6735-6B49-94B0-22E674B31D66}" sibTransId="{A5919BBF-6B1D-164D-B27F-C252D6FF1F09}"/>
    <dgm:cxn modelId="{75293361-E516-3C44-8622-2D25C2065847}" srcId="{889C62E9-3D59-2F4C-983C-4E9948B45655}" destId="{E537FBF9-9C57-5A44-AA6F-AE1B0156C851}" srcOrd="1" destOrd="0" parTransId="{245450C2-F97F-9041-9B6B-CA8392B69525}" sibTransId="{E025AD40-9694-2446-BE8C-C62C4ED136A5}"/>
    <dgm:cxn modelId="{984ED662-2848-7042-95A6-85F426CF2A50}" type="presOf" srcId="{2F9FE019-9732-404A-88BE-CCDD607D61FD}" destId="{456B5F9B-C45C-7C4B-BCEA-43937EC54C3E}" srcOrd="0" destOrd="0" presId="urn:microsoft.com/office/officeart/2005/8/layout/hierarchy4"/>
    <dgm:cxn modelId="{794A688D-A428-AE41-BC30-00E42C925DA3}" srcId="{0A15AED4-5CCD-AF41-98A0-5B020D7AD7CF}" destId="{889C62E9-3D59-2F4C-983C-4E9948B45655}" srcOrd="0" destOrd="0" parTransId="{68ACB011-9210-0749-BAB8-09B2FA62B983}" sibTransId="{245FFC21-F701-D74D-8D94-DF2AFD667CED}"/>
    <dgm:cxn modelId="{2B8D7197-5E5C-ED42-84BC-0D7D444C78CA}" type="presOf" srcId="{26B1C64E-C0C5-5247-8973-FC180C8BFB4B}" destId="{4590CFBA-CE6D-1849-90C3-D73A20D22061}" srcOrd="0" destOrd="0" presId="urn:microsoft.com/office/officeart/2005/8/layout/hierarchy4"/>
    <dgm:cxn modelId="{7AB2B4A7-5569-EB49-8F0E-B6A3E051392B}" type="presOf" srcId="{E537FBF9-9C57-5A44-AA6F-AE1B0156C851}" destId="{87CA38D0-CEE8-3648-942E-D26BE212839A}" srcOrd="0" destOrd="0" presId="urn:microsoft.com/office/officeart/2005/8/layout/hierarchy4"/>
    <dgm:cxn modelId="{3D115FB2-C57C-744C-8E15-CBE24309153F}" type="presOf" srcId="{82D277B4-06C1-6D42-902B-666187565FC0}" destId="{91D41C03-7F46-CB47-B9EB-50A915CE18E3}" srcOrd="0" destOrd="0" presId="urn:microsoft.com/office/officeart/2005/8/layout/hierarchy4"/>
    <dgm:cxn modelId="{0F4F23B8-CBC4-DE4F-9030-7282DB547B2C}" type="presOf" srcId="{085EF201-5F09-0E40-AEA5-D4A87D5177F3}" destId="{5054B7EF-3A6F-9F4B-A520-63A365EDF08F}" srcOrd="0" destOrd="0" presId="urn:microsoft.com/office/officeart/2005/8/layout/hierarchy4"/>
    <dgm:cxn modelId="{35A9EEE9-9447-6642-BE32-3C70241F0505}" srcId="{E537FBF9-9C57-5A44-AA6F-AE1B0156C851}" destId="{C83702CF-7FB9-514D-A391-9D9C8D298B8D}" srcOrd="0" destOrd="0" parTransId="{2048C09A-CB97-D648-B590-0D6017DDBE25}" sibTransId="{B7248C20-1073-8A48-A537-45F959B02CF3}"/>
    <dgm:cxn modelId="{1AEAAFF9-7313-6644-982C-CF95271B8BEE}" srcId="{085EF201-5F09-0E40-AEA5-D4A87D5177F3}" destId="{26B1C64E-C0C5-5247-8973-FC180C8BFB4B}" srcOrd="0" destOrd="0" parTransId="{9A0EF1C0-50B1-0D4D-B90D-9823ECFEBE7A}" sibTransId="{440BCD2F-4BBB-1D40-A853-22016913CBE6}"/>
    <dgm:cxn modelId="{ECD8EF3A-3E84-9C48-A114-3B7747C63E82}" type="presParOf" srcId="{0315B58D-FF1E-E947-AFBD-F7F34B7415F8}" destId="{8A070321-4A32-1047-80C6-51760108E6D8}" srcOrd="0" destOrd="0" presId="urn:microsoft.com/office/officeart/2005/8/layout/hierarchy4"/>
    <dgm:cxn modelId="{86055FA7-6E6F-844D-8E04-E0DA5D618A32}" type="presParOf" srcId="{8A070321-4A32-1047-80C6-51760108E6D8}" destId="{376DEFEB-20A6-6241-81F4-332BB114A1BC}" srcOrd="0" destOrd="0" presId="urn:microsoft.com/office/officeart/2005/8/layout/hierarchy4"/>
    <dgm:cxn modelId="{9C0E0767-8835-0B44-882E-910949D5DA8C}" type="presParOf" srcId="{8A070321-4A32-1047-80C6-51760108E6D8}" destId="{A38B22BD-57EE-3945-8AC3-C9059FDCEBCF}" srcOrd="1" destOrd="0" presId="urn:microsoft.com/office/officeart/2005/8/layout/hierarchy4"/>
    <dgm:cxn modelId="{4B975E05-4C4B-EE41-9C6B-00C578CFB1DD}" type="presParOf" srcId="{8A070321-4A32-1047-80C6-51760108E6D8}" destId="{5E072587-4397-EA41-839F-584834EBA587}" srcOrd="2" destOrd="0" presId="urn:microsoft.com/office/officeart/2005/8/layout/hierarchy4"/>
    <dgm:cxn modelId="{787B2225-0DA2-B94F-8A5A-B89D73D51461}" type="presParOf" srcId="{5E072587-4397-EA41-839F-584834EBA587}" destId="{AB2CC7DF-007F-F94D-A140-1B044B2648CC}" srcOrd="0" destOrd="0" presId="urn:microsoft.com/office/officeart/2005/8/layout/hierarchy4"/>
    <dgm:cxn modelId="{96EB7DD3-4A47-9947-A558-EDDF5A81B6EC}" type="presParOf" srcId="{AB2CC7DF-007F-F94D-A140-1B044B2648CC}" destId="{5054B7EF-3A6F-9F4B-A520-63A365EDF08F}" srcOrd="0" destOrd="0" presId="urn:microsoft.com/office/officeart/2005/8/layout/hierarchy4"/>
    <dgm:cxn modelId="{B9393542-52B4-6045-98E0-FD9D006C5042}" type="presParOf" srcId="{AB2CC7DF-007F-F94D-A140-1B044B2648CC}" destId="{FF21B457-E5D1-6446-9C14-3782ADEC72FF}" srcOrd="1" destOrd="0" presId="urn:microsoft.com/office/officeart/2005/8/layout/hierarchy4"/>
    <dgm:cxn modelId="{1ED87F5D-5ACD-5646-B7A4-164250EE402D}" type="presParOf" srcId="{AB2CC7DF-007F-F94D-A140-1B044B2648CC}" destId="{412E3D09-E976-7F4A-A493-5F6AC5508366}" srcOrd="2" destOrd="0" presId="urn:microsoft.com/office/officeart/2005/8/layout/hierarchy4"/>
    <dgm:cxn modelId="{B5D9153D-EF23-5A4D-8431-711E55E9519D}" type="presParOf" srcId="{412E3D09-E976-7F4A-A493-5F6AC5508366}" destId="{613F9FF3-670B-3F49-BCC7-2395C37C4A25}" srcOrd="0" destOrd="0" presId="urn:microsoft.com/office/officeart/2005/8/layout/hierarchy4"/>
    <dgm:cxn modelId="{878C43DD-E04F-DE4C-B13A-22F453587D57}" type="presParOf" srcId="{613F9FF3-670B-3F49-BCC7-2395C37C4A25}" destId="{4590CFBA-CE6D-1849-90C3-D73A20D22061}" srcOrd="0" destOrd="0" presId="urn:microsoft.com/office/officeart/2005/8/layout/hierarchy4"/>
    <dgm:cxn modelId="{C72118FE-D1B7-5949-90CF-0BC31B66C0AC}" type="presParOf" srcId="{613F9FF3-670B-3F49-BCC7-2395C37C4A25}" destId="{6E8BF633-90B8-1045-8823-34EED6BD2BFF}" srcOrd="1" destOrd="0" presId="urn:microsoft.com/office/officeart/2005/8/layout/hierarchy4"/>
    <dgm:cxn modelId="{6507E085-F27C-CB4F-A4E0-A54EE6C194E5}" type="presParOf" srcId="{412E3D09-E976-7F4A-A493-5F6AC5508366}" destId="{01E3B89E-C269-3B4B-ADDC-10420A28F20C}" srcOrd="1" destOrd="0" presId="urn:microsoft.com/office/officeart/2005/8/layout/hierarchy4"/>
    <dgm:cxn modelId="{E557AEE8-49EA-A84C-9080-18593922C8E5}" type="presParOf" srcId="{412E3D09-E976-7F4A-A493-5F6AC5508366}" destId="{B3882325-8766-2A4A-A602-507C4C949C14}" srcOrd="2" destOrd="0" presId="urn:microsoft.com/office/officeart/2005/8/layout/hierarchy4"/>
    <dgm:cxn modelId="{66AF49D7-2BFD-2F48-BE72-A04CDDC9B612}" type="presParOf" srcId="{B3882325-8766-2A4A-A602-507C4C949C14}" destId="{456B5F9B-C45C-7C4B-BCEA-43937EC54C3E}" srcOrd="0" destOrd="0" presId="urn:microsoft.com/office/officeart/2005/8/layout/hierarchy4"/>
    <dgm:cxn modelId="{348ECDD9-3BDC-9E44-A1F8-E3E5F96A6ECC}" type="presParOf" srcId="{B3882325-8766-2A4A-A602-507C4C949C14}" destId="{BED679B1-D2FA-A340-A9EC-73678D9374CD}" srcOrd="1" destOrd="0" presId="urn:microsoft.com/office/officeart/2005/8/layout/hierarchy4"/>
    <dgm:cxn modelId="{5D129965-8598-8C48-AF17-D39C9A5039ED}" type="presParOf" srcId="{412E3D09-E976-7F4A-A493-5F6AC5508366}" destId="{EFFB8BDE-A007-FE44-8EC9-F357D2ED593F}" srcOrd="3" destOrd="0" presId="urn:microsoft.com/office/officeart/2005/8/layout/hierarchy4"/>
    <dgm:cxn modelId="{4E1E9D21-4C34-6E44-8F5E-4701E8DA6BB6}" type="presParOf" srcId="{412E3D09-E976-7F4A-A493-5F6AC5508366}" destId="{B6B321C2-AB28-ED49-A538-EF33499BD083}" srcOrd="4" destOrd="0" presId="urn:microsoft.com/office/officeart/2005/8/layout/hierarchy4"/>
    <dgm:cxn modelId="{3742506E-F297-054E-9E2A-015DD304B39B}" type="presParOf" srcId="{B6B321C2-AB28-ED49-A538-EF33499BD083}" destId="{91D41C03-7F46-CB47-B9EB-50A915CE18E3}" srcOrd="0" destOrd="0" presId="urn:microsoft.com/office/officeart/2005/8/layout/hierarchy4"/>
    <dgm:cxn modelId="{C10F465F-4346-174B-B84C-3D0113E20C71}" type="presParOf" srcId="{B6B321C2-AB28-ED49-A538-EF33499BD083}" destId="{AA939DB0-0644-5D4E-B768-F49C76DDD018}" srcOrd="1" destOrd="0" presId="urn:microsoft.com/office/officeart/2005/8/layout/hierarchy4"/>
    <dgm:cxn modelId="{B7852B48-17AE-3245-9070-F11039B30441}" type="presParOf" srcId="{5E072587-4397-EA41-839F-584834EBA587}" destId="{D638F335-31DF-9549-9788-F58D3269A465}" srcOrd="1" destOrd="0" presId="urn:microsoft.com/office/officeart/2005/8/layout/hierarchy4"/>
    <dgm:cxn modelId="{4330345E-9C41-8C4F-A9DD-5EE80FFC9132}" type="presParOf" srcId="{5E072587-4397-EA41-839F-584834EBA587}" destId="{26F084BE-93E3-1349-8EB2-41A1EC1BBF5E}" srcOrd="2" destOrd="0" presId="urn:microsoft.com/office/officeart/2005/8/layout/hierarchy4"/>
    <dgm:cxn modelId="{C4B80A94-F7D8-AA4D-8C84-5D8F312B8EB0}" type="presParOf" srcId="{26F084BE-93E3-1349-8EB2-41A1EC1BBF5E}" destId="{87CA38D0-CEE8-3648-942E-D26BE212839A}" srcOrd="0" destOrd="0" presId="urn:microsoft.com/office/officeart/2005/8/layout/hierarchy4"/>
    <dgm:cxn modelId="{F1DAD25C-202C-B341-B6D5-2244301A874F}" type="presParOf" srcId="{26F084BE-93E3-1349-8EB2-41A1EC1BBF5E}" destId="{43271005-7740-5941-828F-4976E46C0387}" srcOrd="1" destOrd="0" presId="urn:microsoft.com/office/officeart/2005/8/layout/hierarchy4"/>
    <dgm:cxn modelId="{34BB2905-5E33-1E4D-9448-FB77F17DD5F0}" type="presParOf" srcId="{26F084BE-93E3-1349-8EB2-41A1EC1BBF5E}" destId="{93EF688A-56E4-4047-8430-1BDB9D2C1B95}" srcOrd="2" destOrd="0" presId="urn:microsoft.com/office/officeart/2005/8/layout/hierarchy4"/>
    <dgm:cxn modelId="{080973AF-E1DB-0E45-93B1-61681BEF897C}" type="presParOf" srcId="{93EF688A-56E4-4047-8430-1BDB9D2C1B95}" destId="{1D58EF52-D593-5D47-B7D5-63707C17C97A}" srcOrd="0" destOrd="0" presId="urn:microsoft.com/office/officeart/2005/8/layout/hierarchy4"/>
    <dgm:cxn modelId="{F6CCAC5F-D664-684F-9ECB-B60BA136A4B1}" type="presParOf" srcId="{1D58EF52-D593-5D47-B7D5-63707C17C97A}" destId="{221FC2FB-8A50-F840-BE77-B6C88E039748}" srcOrd="0" destOrd="0" presId="urn:microsoft.com/office/officeart/2005/8/layout/hierarchy4"/>
    <dgm:cxn modelId="{681CF40D-D4E3-8248-8B0A-D0310C5072B1}" type="presParOf" srcId="{1D58EF52-D593-5D47-B7D5-63707C17C97A}" destId="{56D18D04-7A0D-6349-80C5-FF1DDA68E3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4FD9A0-9BE8-C541-9A7F-7B2D031E756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1FCFA5F-BC88-144A-A693-E82965F1F5C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Importing Dataset</a:t>
          </a:r>
        </a:p>
      </dgm:t>
    </dgm:pt>
    <dgm:pt modelId="{C02F925E-6CF7-774C-8A4C-0F38F772B709}" type="parTrans" cxnId="{3608C85E-3B27-B546-BA7F-0649FC6DB56B}">
      <dgm:prSet/>
      <dgm:spPr/>
      <dgm:t>
        <a:bodyPr/>
        <a:lstStyle/>
        <a:p>
          <a:endParaRPr lang="en-US"/>
        </a:p>
      </dgm:t>
    </dgm:pt>
    <dgm:pt modelId="{A63F9A1C-2E2A-8B44-9620-D4FA37E0CEC0}" type="sibTrans" cxnId="{3608C85E-3B27-B546-BA7F-0649FC6DB56B}">
      <dgm:prSet/>
      <dgm:spPr/>
      <dgm:t>
        <a:bodyPr/>
        <a:lstStyle/>
        <a:p>
          <a:endParaRPr lang="en-US"/>
        </a:p>
      </dgm:t>
    </dgm:pt>
    <dgm:pt modelId="{B6773D5D-B070-1B4A-8461-D6D0F861DBF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Missing Data</a:t>
          </a:r>
        </a:p>
      </dgm:t>
    </dgm:pt>
    <dgm:pt modelId="{40F212DC-42AA-174D-AC8A-52177AE1DBDF}" type="parTrans" cxnId="{92FB6E48-88E9-5647-844E-527E72B5E317}">
      <dgm:prSet/>
      <dgm:spPr/>
      <dgm:t>
        <a:bodyPr/>
        <a:lstStyle/>
        <a:p>
          <a:endParaRPr lang="en-US"/>
        </a:p>
      </dgm:t>
    </dgm:pt>
    <dgm:pt modelId="{409CF019-3870-344D-871F-AE92EC2A18DE}" type="sibTrans" cxnId="{92FB6E48-88E9-5647-844E-527E72B5E317}">
      <dgm:prSet/>
      <dgm:spPr/>
      <dgm:t>
        <a:bodyPr/>
        <a:lstStyle/>
        <a:p>
          <a:endParaRPr lang="en-US"/>
        </a:p>
      </dgm:t>
    </dgm:pt>
    <dgm:pt modelId="{533193D9-7C65-A44F-910D-F3CCB3B6BBF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Categorical Data</a:t>
          </a:r>
        </a:p>
      </dgm:t>
    </dgm:pt>
    <dgm:pt modelId="{41C687DE-80D3-F84E-AF73-B10383A6C180}" type="parTrans" cxnId="{691507D9-26E7-1B4F-85E4-8AC487C71AB6}">
      <dgm:prSet/>
      <dgm:spPr/>
      <dgm:t>
        <a:bodyPr/>
        <a:lstStyle/>
        <a:p>
          <a:endParaRPr lang="en-US"/>
        </a:p>
      </dgm:t>
    </dgm:pt>
    <dgm:pt modelId="{0FFF9AB4-0EC9-4D45-A7B0-1485D8A79D2A}" type="sibTrans" cxnId="{691507D9-26E7-1B4F-85E4-8AC487C71AB6}">
      <dgm:prSet/>
      <dgm:spPr/>
      <dgm:t>
        <a:bodyPr/>
        <a:lstStyle/>
        <a:p>
          <a:endParaRPr lang="en-US"/>
        </a:p>
      </dgm:t>
    </dgm:pt>
    <dgm:pt modelId="{C4374FC6-ACE9-2440-B3C9-9E26FFC2512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Splitting Dataset into training/test set</a:t>
          </a:r>
        </a:p>
      </dgm:t>
    </dgm:pt>
    <dgm:pt modelId="{A662A005-CB16-7F49-8582-51D07B100F59}" type="parTrans" cxnId="{ED5680C9-EAF6-9742-B8BF-E0A1811B41BF}">
      <dgm:prSet/>
      <dgm:spPr/>
      <dgm:t>
        <a:bodyPr/>
        <a:lstStyle/>
        <a:p>
          <a:endParaRPr lang="en-US"/>
        </a:p>
      </dgm:t>
    </dgm:pt>
    <dgm:pt modelId="{6C4F0CB5-B495-AC4F-A68E-837D1E2BF4D6}" type="sibTrans" cxnId="{ED5680C9-EAF6-9742-B8BF-E0A1811B41BF}">
      <dgm:prSet/>
      <dgm:spPr/>
      <dgm:t>
        <a:bodyPr/>
        <a:lstStyle/>
        <a:p>
          <a:endParaRPr lang="en-US"/>
        </a:p>
      </dgm:t>
    </dgm:pt>
    <dgm:pt modelId="{A434E4A4-7E98-3643-885A-A8CD1F77EA7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Future Scaling</a:t>
          </a:r>
        </a:p>
      </dgm:t>
    </dgm:pt>
    <dgm:pt modelId="{3122A8BF-C24B-584B-803B-3EDA5762CD68}" type="parTrans" cxnId="{D89FFB63-5FE5-534B-96CA-E277B43EDB61}">
      <dgm:prSet/>
      <dgm:spPr/>
      <dgm:t>
        <a:bodyPr/>
        <a:lstStyle/>
        <a:p>
          <a:endParaRPr lang="en-US"/>
        </a:p>
      </dgm:t>
    </dgm:pt>
    <dgm:pt modelId="{20C0C9AF-B720-E045-BC35-323D81B13520}" type="sibTrans" cxnId="{D89FFB63-5FE5-534B-96CA-E277B43EDB61}">
      <dgm:prSet/>
      <dgm:spPr/>
      <dgm:t>
        <a:bodyPr/>
        <a:lstStyle/>
        <a:p>
          <a:endParaRPr lang="en-US"/>
        </a:p>
      </dgm:t>
    </dgm:pt>
    <dgm:pt modelId="{C49B1228-CBBD-604D-8B71-52437488864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Create Template</a:t>
          </a:r>
        </a:p>
      </dgm:t>
    </dgm:pt>
    <dgm:pt modelId="{4941447B-6CE5-6840-88C5-8F86072F8825}" type="parTrans" cxnId="{98945AAD-79F5-FF4A-81A8-7217794BECFD}">
      <dgm:prSet/>
      <dgm:spPr/>
      <dgm:t>
        <a:bodyPr/>
        <a:lstStyle/>
        <a:p>
          <a:endParaRPr lang="en-US"/>
        </a:p>
      </dgm:t>
    </dgm:pt>
    <dgm:pt modelId="{B8E76502-F8A7-234B-A7DE-42EDBB3F297D}" type="sibTrans" cxnId="{98945AAD-79F5-FF4A-81A8-7217794BECFD}">
      <dgm:prSet/>
      <dgm:spPr/>
      <dgm:t>
        <a:bodyPr/>
        <a:lstStyle/>
        <a:p>
          <a:endParaRPr lang="en-US"/>
        </a:p>
      </dgm:t>
    </dgm:pt>
    <dgm:pt modelId="{592A0534-C113-8642-9686-F54493A6CFDC}" type="pres">
      <dgm:prSet presAssocID="{364FD9A0-9BE8-C541-9A7F-7B2D031E7560}" presName="rootnode" presStyleCnt="0">
        <dgm:presLayoutVars>
          <dgm:chMax/>
          <dgm:chPref/>
          <dgm:dir/>
          <dgm:animLvl val="lvl"/>
        </dgm:presLayoutVars>
      </dgm:prSet>
      <dgm:spPr/>
    </dgm:pt>
    <dgm:pt modelId="{30F6A502-9BB2-B24E-B0EC-48E96AE5E266}" type="pres">
      <dgm:prSet presAssocID="{11FCFA5F-BC88-144A-A693-E82965F1F5C7}" presName="composite" presStyleCnt="0"/>
      <dgm:spPr/>
    </dgm:pt>
    <dgm:pt modelId="{B5C47F49-A84F-8B4D-A611-E24FB2FB1CF8}" type="pres">
      <dgm:prSet presAssocID="{11FCFA5F-BC88-144A-A693-E82965F1F5C7}" presName="LShape" presStyleLbl="alignNode1" presStyleIdx="0" presStyleCnt="11"/>
      <dgm:spPr/>
    </dgm:pt>
    <dgm:pt modelId="{C910823B-0B39-6149-8AF7-CA4B97A46CD5}" type="pres">
      <dgm:prSet presAssocID="{11FCFA5F-BC88-144A-A693-E82965F1F5C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6F7C7B1-8FBB-C14D-BA30-78BF772C1ACA}" type="pres">
      <dgm:prSet presAssocID="{11FCFA5F-BC88-144A-A693-E82965F1F5C7}" presName="Triangle" presStyleLbl="alignNode1" presStyleIdx="1" presStyleCnt="11"/>
      <dgm:spPr/>
    </dgm:pt>
    <dgm:pt modelId="{0117BBD0-A0ED-B941-ACF1-3145ABDFB06D}" type="pres">
      <dgm:prSet presAssocID="{A63F9A1C-2E2A-8B44-9620-D4FA37E0CEC0}" presName="sibTrans" presStyleCnt="0"/>
      <dgm:spPr/>
    </dgm:pt>
    <dgm:pt modelId="{88EA1771-1348-D54B-840B-25A4CC5EF0FB}" type="pres">
      <dgm:prSet presAssocID="{A63F9A1C-2E2A-8B44-9620-D4FA37E0CEC0}" presName="space" presStyleCnt="0"/>
      <dgm:spPr/>
    </dgm:pt>
    <dgm:pt modelId="{7548DE86-BFD8-5346-8457-592133AD202A}" type="pres">
      <dgm:prSet presAssocID="{B6773D5D-B070-1B4A-8461-D6D0F861DBF8}" presName="composite" presStyleCnt="0"/>
      <dgm:spPr/>
    </dgm:pt>
    <dgm:pt modelId="{3EFD2B34-477F-4B43-8B7B-6DE8BC5948F5}" type="pres">
      <dgm:prSet presAssocID="{B6773D5D-B070-1B4A-8461-D6D0F861DBF8}" presName="LShape" presStyleLbl="alignNode1" presStyleIdx="2" presStyleCnt="11"/>
      <dgm:spPr/>
    </dgm:pt>
    <dgm:pt modelId="{4B7DA36D-9C1B-494D-B7B0-0F6BEB5A3F0A}" type="pres">
      <dgm:prSet presAssocID="{B6773D5D-B070-1B4A-8461-D6D0F861DBF8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29F112B-0DFB-B14D-804E-ACD3A9B35846}" type="pres">
      <dgm:prSet presAssocID="{B6773D5D-B070-1B4A-8461-D6D0F861DBF8}" presName="Triangle" presStyleLbl="alignNode1" presStyleIdx="3" presStyleCnt="11"/>
      <dgm:spPr/>
    </dgm:pt>
    <dgm:pt modelId="{5457546E-F5D0-A64F-AA30-25810A51AB93}" type="pres">
      <dgm:prSet presAssocID="{409CF019-3870-344D-871F-AE92EC2A18DE}" presName="sibTrans" presStyleCnt="0"/>
      <dgm:spPr/>
    </dgm:pt>
    <dgm:pt modelId="{B385978B-D6C7-5F48-9F29-239A49E69DC1}" type="pres">
      <dgm:prSet presAssocID="{409CF019-3870-344D-871F-AE92EC2A18DE}" presName="space" presStyleCnt="0"/>
      <dgm:spPr/>
    </dgm:pt>
    <dgm:pt modelId="{E66D483C-93E5-854D-9B49-7C77AF3522E7}" type="pres">
      <dgm:prSet presAssocID="{533193D9-7C65-A44F-910D-F3CCB3B6BBF5}" presName="composite" presStyleCnt="0"/>
      <dgm:spPr/>
    </dgm:pt>
    <dgm:pt modelId="{5CB77550-6413-A74C-A1EF-762462FD6C62}" type="pres">
      <dgm:prSet presAssocID="{533193D9-7C65-A44F-910D-F3CCB3B6BBF5}" presName="LShape" presStyleLbl="alignNode1" presStyleIdx="4" presStyleCnt="11"/>
      <dgm:spPr/>
    </dgm:pt>
    <dgm:pt modelId="{E5AADEAB-DB50-D645-8FA3-ADAEE2A042B6}" type="pres">
      <dgm:prSet presAssocID="{533193D9-7C65-A44F-910D-F3CCB3B6BBF5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F88F7D0-01D9-3D4A-BD13-FA7970A25508}" type="pres">
      <dgm:prSet presAssocID="{533193D9-7C65-A44F-910D-F3CCB3B6BBF5}" presName="Triangle" presStyleLbl="alignNode1" presStyleIdx="5" presStyleCnt="11"/>
      <dgm:spPr/>
    </dgm:pt>
    <dgm:pt modelId="{66105808-A08D-A94F-AA16-C584EDF0DB7E}" type="pres">
      <dgm:prSet presAssocID="{0FFF9AB4-0EC9-4D45-A7B0-1485D8A79D2A}" presName="sibTrans" presStyleCnt="0"/>
      <dgm:spPr/>
    </dgm:pt>
    <dgm:pt modelId="{C05BAD8B-78DD-CE41-9CEA-49C549EA640E}" type="pres">
      <dgm:prSet presAssocID="{0FFF9AB4-0EC9-4D45-A7B0-1485D8A79D2A}" presName="space" presStyleCnt="0"/>
      <dgm:spPr/>
    </dgm:pt>
    <dgm:pt modelId="{D6E69F77-4968-0C47-B1EF-C985A6F63D3C}" type="pres">
      <dgm:prSet presAssocID="{C4374FC6-ACE9-2440-B3C9-9E26FFC25125}" presName="composite" presStyleCnt="0"/>
      <dgm:spPr/>
    </dgm:pt>
    <dgm:pt modelId="{E86B0EC0-50DC-674C-8E6F-C714E6CC2B36}" type="pres">
      <dgm:prSet presAssocID="{C4374FC6-ACE9-2440-B3C9-9E26FFC25125}" presName="LShape" presStyleLbl="alignNode1" presStyleIdx="6" presStyleCnt="11"/>
      <dgm:spPr/>
    </dgm:pt>
    <dgm:pt modelId="{886A6735-552E-1448-988E-23C7D52DF24A}" type="pres">
      <dgm:prSet presAssocID="{C4374FC6-ACE9-2440-B3C9-9E26FFC25125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DD20103-A6AB-3F4F-B822-AFB25778C3D0}" type="pres">
      <dgm:prSet presAssocID="{C4374FC6-ACE9-2440-B3C9-9E26FFC25125}" presName="Triangle" presStyleLbl="alignNode1" presStyleIdx="7" presStyleCnt="11"/>
      <dgm:spPr/>
    </dgm:pt>
    <dgm:pt modelId="{13A1F299-A1BF-AB40-B4F6-4ED820B21492}" type="pres">
      <dgm:prSet presAssocID="{6C4F0CB5-B495-AC4F-A68E-837D1E2BF4D6}" presName="sibTrans" presStyleCnt="0"/>
      <dgm:spPr/>
    </dgm:pt>
    <dgm:pt modelId="{6CD77A76-A3FE-A242-96ED-8E03061B70F0}" type="pres">
      <dgm:prSet presAssocID="{6C4F0CB5-B495-AC4F-A68E-837D1E2BF4D6}" presName="space" presStyleCnt="0"/>
      <dgm:spPr/>
    </dgm:pt>
    <dgm:pt modelId="{0888C1A6-8A45-7147-B1D6-498BE15CD6FC}" type="pres">
      <dgm:prSet presAssocID="{A434E4A4-7E98-3643-885A-A8CD1F77EA71}" presName="composite" presStyleCnt="0"/>
      <dgm:spPr/>
    </dgm:pt>
    <dgm:pt modelId="{144D4769-6875-1B40-A186-F465A9312430}" type="pres">
      <dgm:prSet presAssocID="{A434E4A4-7E98-3643-885A-A8CD1F77EA71}" presName="LShape" presStyleLbl="alignNode1" presStyleIdx="8" presStyleCnt="11"/>
      <dgm:spPr/>
    </dgm:pt>
    <dgm:pt modelId="{EA8331F6-684E-DF41-A961-FB086762D7A2}" type="pres">
      <dgm:prSet presAssocID="{A434E4A4-7E98-3643-885A-A8CD1F77EA71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34D226D-EEA9-444B-B349-A29FBDFEF2CF}" type="pres">
      <dgm:prSet presAssocID="{A434E4A4-7E98-3643-885A-A8CD1F77EA71}" presName="Triangle" presStyleLbl="alignNode1" presStyleIdx="9" presStyleCnt="11"/>
      <dgm:spPr/>
    </dgm:pt>
    <dgm:pt modelId="{B427A4A0-A87E-BC40-A246-CE59654FF13A}" type="pres">
      <dgm:prSet presAssocID="{20C0C9AF-B720-E045-BC35-323D81B13520}" presName="sibTrans" presStyleCnt="0"/>
      <dgm:spPr/>
    </dgm:pt>
    <dgm:pt modelId="{CD0A8520-5F10-384F-A317-016A47CC6C68}" type="pres">
      <dgm:prSet presAssocID="{20C0C9AF-B720-E045-BC35-323D81B13520}" presName="space" presStyleCnt="0"/>
      <dgm:spPr/>
    </dgm:pt>
    <dgm:pt modelId="{05DC9322-FF6B-504E-B653-707005A8DBDB}" type="pres">
      <dgm:prSet presAssocID="{C49B1228-CBBD-604D-8B71-52437488864E}" presName="composite" presStyleCnt="0"/>
      <dgm:spPr/>
    </dgm:pt>
    <dgm:pt modelId="{A8252D1E-19DF-6C4E-99E5-F6347A971735}" type="pres">
      <dgm:prSet presAssocID="{C49B1228-CBBD-604D-8B71-52437488864E}" presName="LShape" presStyleLbl="alignNode1" presStyleIdx="10" presStyleCnt="11"/>
      <dgm:spPr/>
    </dgm:pt>
    <dgm:pt modelId="{AA141172-30F8-4E4B-ADA3-5F8C51CB57A6}" type="pres">
      <dgm:prSet presAssocID="{C49B1228-CBBD-604D-8B71-52437488864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B9E1D25-52C0-B043-9106-3B6FD412E34A}" type="presOf" srcId="{364FD9A0-9BE8-C541-9A7F-7B2D031E7560}" destId="{592A0534-C113-8642-9686-F54493A6CFDC}" srcOrd="0" destOrd="0" presId="urn:microsoft.com/office/officeart/2009/3/layout/StepUpProcess"/>
    <dgm:cxn modelId="{57C4B82A-ADB7-7344-8DC6-A33633772CB1}" type="presOf" srcId="{A434E4A4-7E98-3643-885A-A8CD1F77EA71}" destId="{EA8331F6-684E-DF41-A961-FB086762D7A2}" srcOrd="0" destOrd="0" presId="urn:microsoft.com/office/officeart/2009/3/layout/StepUpProcess"/>
    <dgm:cxn modelId="{92FB6E48-88E9-5647-844E-527E72B5E317}" srcId="{364FD9A0-9BE8-C541-9A7F-7B2D031E7560}" destId="{B6773D5D-B070-1B4A-8461-D6D0F861DBF8}" srcOrd="1" destOrd="0" parTransId="{40F212DC-42AA-174D-AC8A-52177AE1DBDF}" sibTransId="{409CF019-3870-344D-871F-AE92EC2A18DE}"/>
    <dgm:cxn modelId="{3608C85E-3B27-B546-BA7F-0649FC6DB56B}" srcId="{364FD9A0-9BE8-C541-9A7F-7B2D031E7560}" destId="{11FCFA5F-BC88-144A-A693-E82965F1F5C7}" srcOrd="0" destOrd="0" parTransId="{C02F925E-6CF7-774C-8A4C-0F38F772B709}" sibTransId="{A63F9A1C-2E2A-8B44-9620-D4FA37E0CEC0}"/>
    <dgm:cxn modelId="{D89FFB63-5FE5-534B-96CA-E277B43EDB61}" srcId="{364FD9A0-9BE8-C541-9A7F-7B2D031E7560}" destId="{A434E4A4-7E98-3643-885A-A8CD1F77EA71}" srcOrd="4" destOrd="0" parTransId="{3122A8BF-C24B-584B-803B-3EDA5762CD68}" sibTransId="{20C0C9AF-B720-E045-BC35-323D81B13520}"/>
    <dgm:cxn modelId="{F7BC6991-4C35-4049-935D-D8379296EAD5}" type="presOf" srcId="{C49B1228-CBBD-604D-8B71-52437488864E}" destId="{AA141172-30F8-4E4B-ADA3-5F8C51CB57A6}" srcOrd="0" destOrd="0" presId="urn:microsoft.com/office/officeart/2009/3/layout/StepUpProcess"/>
    <dgm:cxn modelId="{98945AAD-79F5-FF4A-81A8-7217794BECFD}" srcId="{364FD9A0-9BE8-C541-9A7F-7B2D031E7560}" destId="{C49B1228-CBBD-604D-8B71-52437488864E}" srcOrd="5" destOrd="0" parTransId="{4941447B-6CE5-6840-88C5-8F86072F8825}" sibTransId="{B8E76502-F8A7-234B-A7DE-42EDBB3F297D}"/>
    <dgm:cxn modelId="{8DA2C5B4-9331-2940-B148-C3D3BD1F64EF}" type="presOf" srcId="{533193D9-7C65-A44F-910D-F3CCB3B6BBF5}" destId="{E5AADEAB-DB50-D645-8FA3-ADAEE2A042B6}" srcOrd="0" destOrd="0" presId="urn:microsoft.com/office/officeart/2009/3/layout/StepUpProcess"/>
    <dgm:cxn modelId="{C621BFC6-AE89-8142-B365-6FA61DB3F870}" type="presOf" srcId="{11FCFA5F-BC88-144A-A693-E82965F1F5C7}" destId="{C910823B-0B39-6149-8AF7-CA4B97A46CD5}" srcOrd="0" destOrd="0" presId="urn:microsoft.com/office/officeart/2009/3/layout/StepUpProcess"/>
    <dgm:cxn modelId="{ED5680C9-EAF6-9742-B8BF-E0A1811B41BF}" srcId="{364FD9A0-9BE8-C541-9A7F-7B2D031E7560}" destId="{C4374FC6-ACE9-2440-B3C9-9E26FFC25125}" srcOrd="3" destOrd="0" parTransId="{A662A005-CB16-7F49-8582-51D07B100F59}" sibTransId="{6C4F0CB5-B495-AC4F-A68E-837D1E2BF4D6}"/>
    <dgm:cxn modelId="{691507D9-26E7-1B4F-85E4-8AC487C71AB6}" srcId="{364FD9A0-9BE8-C541-9A7F-7B2D031E7560}" destId="{533193D9-7C65-A44F-910D-F3CCB3B6BBF5}" srcOrd="2" destOrd="0" parTransId="{41C687DE-80D3-F84E-AF73-B10383A6C180}" sibTransId="{0FFF9AB4-0EC9-4D45-A7B0-1485D8A79D2A}"/>
    <dgm:cxn modelId="{406193DC-0E17-8646-A3F4-6707BA857F48}" type="presOf" srcId="{B6773D5D-B070-1B4A-8461-D6D0F861DBF8}" destId="{4B7DA36D-9C1B-494D-B7B0-0F6BEB5A3F0A}" srcOrd="0" destOrd="0" presId="urn:microsoft.com/office/officeart/2009/3/layout/StepUpProcess"/>
    <dgm:cxn modelId="{461E01E2-F33D-6847-A651-D51A2F3800C2}" type="presOf" srcId="{C4374FC6-ACE9-2440-B3C9-9E26FFC25125}" destId="{886A6735-552E-1448-988E-23C7D52DF24A}" srcOrd="0" destOrd="0" presId="urn:microsoft.com/office/officeart/2009/3/layout/StepUpProcess"/>
    <dgm:cxn modelId="{D351D60E-F050-BA4D-BEDC-1216ECCB3C5C}" type="presParOf" srcId="{592A0534-C113-8642-9686-F54493A6CFDC}" destId="{30F6A502-9BB2-B24E-B0EC-48E96AE5E266}" srcOrd="0" destOrd="0" presId="urn:microsoft.com/office/officeart/2009/3/layout/StepUpProcess"/>
    <dgm:cxn modelId="{27F2AE34-FB87-3F49-B25A-5263D67B9555}" type="presParOf" srcId="{30F6A502-9BB2-B24E-B0EC-48E96AE5E266}" destId="{B5C47F49-A84F-8B4D-A611-E24FB2FB1CF8}" srcOrd="0" destOrd="0" presId="urn:microsoft.com/office/officeart/2009/3/layout/StepUpProcess"/>
    <dgm:cxn modelId="{9856E200-C943-0C4F-BA59-E835AEE99499}" type="presParOf" srcId="{30F6A502-9BB2-B24E-B0EC-48E96AE5E266}" destId="{C910823B-0B39-6149-8AF7-CA4B97A46CD5}" srcOrd="1" destOrd="0" presId="urn:microsoft.com/office/officeart/2009/3/layout/StepUpProcess"/>
    <dgm:cxn modelId="{63FF89DF-578F-5441-A018-ED439DD30362}" type="presParOf" srcId="{30F6A502-9BB2-B24E-B0EC-48E96AE5E266}" destId="{06F7C7B1-8FBB-C14D-BA30-78BF772C1ACA}" srcOrd="2" destOrd="0" presId="urn:microsoft.com/office/officeart/2009/3/layout/StepUpProcess"/>
    <dgm:cxn modelId="{09450243-82B4-9341-B1FC-3E22A5F3E09E}" type="presParOf" srcId="{592A0534-C113-8642-9686-F54493A6CFDC}" destId="{0117BBD0-A0ED-B941-ACF1-3145ABDFB06D}" srcOrd="1" destOrd="0" presId="urn:microsoft.com/office/officeart/2009/3/layout/StepUpProcess"/>
    <dgm:cxn modelId="{F74B6B6B-198D-2B45-90AA-7831720C0313}" type="presParOf" srcId="{0117BBD0-A0ED-B941-ACF1-3145ABDFB06D}" destId="{88EA1771-1348-D54B-840B-25A4CC5EF0FB}" srcOrd="0" destOrd="0" presId="urn:microsoft.com/office/officeart/2009/3/layout/StepUpProcess"/>
    <dgm:cxn modelId="{C88187CA-C290-DA40-811D-7071796BA5BB}" type="presParOf" srcId="{592A0534-C113-8642-9686-F54493A6CFDC}" destId="{7548DE86-BFD8-5346-8457-592133AD202A}" srcOrd="2" destOrd="0" presId="urn:microsoft.com/office/officeart/2009/3/layout/StepUpProcess"/>
    <dgm:cxn modelId="{897F6856-87AA-2C42-B1B4-193427CF8B24}" type="presParOf" srcId="{7548DE86-BFD8-5346-8457-592133AD202A}" destId="{3EFD2B34-477F-4B43-8B7B-6DE8BC5948F5}" srcOrd="0" destOrd="0" presId="urn:microsoft.com/office/officeart/2009/3/layout/StepUpProcess"/>
    <dgm:cxn modelId="{30C304D0-23FD-B44D-9B9F-53A777423474}" type="presParOf" srcId="{7548DE86-BFD8-5346-8457-592133AD202A}" destId="{4B7DA36D-9C1B-494D-B7B0-0F6BEB5A3F0A}" srcOrd="1" destOrd="0" presId="urn:microsoft.com/office/officeart/2009/3/layout/StepUpProcess"/>
    <dgm:cxn modelId="{002D1857-4F3C-8247-A3B5-3A628DAEBDD3}" type="presParOf" srcId="{7548DE86-BFD8-5346-8457-592133AD202A}" destId="{829F112B-0DFB-B14D-804E-ACD3A9B35846}" srcOrd="2" destOrd="0" presId="urn:microsoft.com/office/officeart/2009/3/layout/StepUpProcess"/>
    <dgm:cxn modelId="{A1586986-312B-B54C-822A-B1B245528588}" type="presParOf" srcId="{592A0534-C113-8642-9686-F54493A6CFDC}" destId="{5457546E-F5D0-A64F-AA30-25810A51AB93}" srcOrd="3" destOrd="0" presId="urn:microsoft.com/office/officeart/2009/3/layout/StepUpProcess"/>
    <dgm:cxn modelId="{BA992936-FBD9-BB4B-9675-495B6360C48C}" type="presParOf" srcId="{5457546E-F5D0-A64F-AA30-25810A51AB93}" destId="{B385978B-D6C7-5F48-9F29-239A49E69DC1}" srcOrd="0" destOrd="0" presId="urn:microsoft.com/office/officeart/2009/3/layout/StepUpProcess"/>
    <dgm:cxn modelId="{20CF35F8-40D8-754A-8920-3ECF24D9343A}" type="presParOf" srcId="{592A0534-C113-8642-9686-F54493A6CFDC}" destId="{E66D483C-93E5-854D-9B49-7C77AF3522E7}" srcOrd="4" destOrd="0" presId="urn:microsoft.com/office/officeart/2009/3/layout/StepUpProcess"/>
    <dgm:cxn modelId="{5F5DAB0D-E049-9A4B-A7B0-E0EDAB671687}" type="presParOf" srcId="{E66D483C-93E5-854D-9B49-7C77AF3522E7}" destId="{5CB77550-6413-A74C-A1EF-762462FD6C62}" srcOrd="0" destOrd="0" presId="urn:microsoft.com/office/officeart/2009/3/layout/StepUpProcess"/>
    <dgm:cxn modelId="{1F904CD7-53B2-B54C-B109-A2E1368F247E}" type="presParOf" srcId="{E66D483C-93E5-854D-9B49-7C77AF3522E7}" destId="{E5AADEAB-DB50-D645-8FA3-ADAEE2A042B6}" srcOrd="1" destOrd="0" presId="urn:microsoft.com/office/officeart/2009/3/layout/StepUpProcess"/>
    <dgm:cxn modelId="{688C6DC1-5036-3744-A244-6A6B8EE93151}" type="presParOf" srcId="{E66D483C-93E5-854D-9B49-7C77AF3522E7}" destId="{0F88F7D0-01D9-3D4A-BD13-FA7970A25508}" srcOrd="2" destOrd="0" presId="urn:microsoft.com/office/officeart/2009/3/layout/StepUpProcess"/>
    <dgm:cxn modelId="{545661F2-A0A6-4D4F-A6F5-D27D00A13485}" type="presParOf" srcId="{592A0534-C113-8642-9686-F54493A6CFDC}" destId="{66105808-A08D-A94F-AA16-C584EDF0DB7E}" srcOrd="5" destOrd="0" presId="urn:microsoft.com/office/officeart/2009/3/layout/StepUpProcess"/>
    <dgm:cxn modelId="{A398C1C4-1132-6942-B1B4-7D871550B11A}" type="presParOf" srcId="{66105808-A08D-A94F-AA16-C584EDF0DB7E}" destId="{C05BAD8B-78DD-CE41-9CEA-49C549EA640E}" srcOrd="0" destOrd="0" presId="urn:microsoft.com/office/officeart/2009/3/layout/StepUpProcess"/>
    <dgm:cxn modelId="{5A382E69-D719-574E-BAF9-B1A13677E656}" type="presParOf" srcId="{592A0534-C113-8642-9686-F54493A6CFDC}" destId="{D6E69F77-4968-0C47-B1EF-C985A6F63D3C}" srcOrd="6" destOrd="0" presId="urn:microsoft.com/office/officeart/2009/3/layout/StepUpProcess"/>
    <dgm:cxn modelId="{0EB6E11E-1A85-B849-B8A4-A0D4AA224007}" type="presParOf" srcId="{D6E69F77-4968-0C47-B1EF-C985A6F63D3C}" destId="{E86B0EC0-50DC-674C-8E6F-C714E6CC2B36}" srcOrd="0" destOrd="0" presId="urn:microsoft.com/office/officeart/2009/3/layout/StepUpProcess"/>
    <dgm:cxn modelId="{52677492-FBD1-7D4E-9634-275445D9A67C}" type="presParOf" srcId="{D6E69F77-4968-0C47-B1EF-C985A6F63D3C}" destId="{886A6735-552E-1448-988E-23C7D52DF24A}" srcOrd="1" destOrd="0" presId="urn:microsoft.com/office/officeart/2009/3/layout/StepUpProcess"/>
    <dgm:cxn modelId="{4CEB3F15-5533-9842-937D-B4952199A2E7}" type="presParOf" srcId="{D6E69F77-4968-0C47-B1EF-C985A6F63D3C}" destId="{DDD20103-A6AB-3F4F-B822-AFB25778C3D0}" srcOrd="2" destOrd="0" presId="urn:microsoft.com/office/officeart/2009/3/layout/StepUpProcess"/>
    <dgm:cxn modelId="{995DF5CD-D6B4-D94C-96FC-D25411E98EE6}" type="presParOf" srcId="{592A0534-C113-8642-9686-F54493A6CFDC}" destId="{13A1F299-A1BF-AB40-B4F6-4ED820B21492}" srcOrd="7" destOrd="0" presId="urn:microsoft.com/office/officeart/2009/3/layout/StepUpProcess"/>
    <dgm:cxn modelId="{4E39AA42-841A-F042-9736-798569DF661F}" type="presParOf" srcId="{13A1F299-A1BF-AB40-B4F6-4ED820B21492}" destId="{6CD77A76-A3FE-A242-96ED-8E03061B70F0}" srcOrd="0" destOrd="0" presId="urn:microsoft.com/office/officeart/2009/3/layout/StepUpProcess"/>
    <dgm:cxn modelId="{C4384D7B-EF14-1C40-8020-CF17A8DF1841}" type="presParOf" srcId="{592A0534-C113-8642-9686-F54493A6CFDC}" destId="{0888C1A6-8A45-7147-B1D6-498BE15CD6FC}" srcOrd="8" destOrd="0" presId="urn:microsoft.com/office/officeart/2009/3/layout/StepUpProcess"/>
    <dgm:cxn modelId="{90F9928C-8E5F-DE4B-89B0-37DC1B4643D7}" type="presParOf" srcId="{0888C1A6-8A45-7147-B1D6-498BE15CD6FC}" destId="{144D4769-6875-1B40-A186-F465A9312430}" srcOrd="0" destOrd="0" presId="urn:microsoft.com/office/officeart/2009/3/layout/StepUpProcess"/>
    <dgm:cxn modelId="{99A0E7CA-81CC-FE42-97D8-03EC826ECCBA}" type="presParOf" srcId="{0888C1A6-8A45-7147-B1D6-498BE15CD6FC}" destId="{EA8331F6-684E-DF41-A961-FB086762D7A2}" srcOrd="1" destOrd="0" presId="urn:microsoft.com/office/officeart/2009/3/layout/StepUpProcess"/>
    <dgm:cxn modelId="{871B5E1B-792C-2A48-AA5B-662978044605}" type="presParOf" srcId="{0888C1A6-8A45-7147-B1D6-498BE15CD6FC}" destId="{534D226D-EEA9-444B-B349-A29FBDFEF2CF}" srcOrd="2" destOrd="0" presId="urn:microsoft.com/office/officeart/2009/3/layout/StepUpProcess"/>
    <dgm:cxn modelId="{8BC2C9CF-B8BF-FE43-A7F7-2ABFEF9A26DD}" type="presParOf" srcId="{592A0534-C113-8642-9686-F54493A6CFDC}" destId="{B427A4A0-A87E-BC40-A246-CE59654FF13A}" srcOrd="9" destOrd="0" presId="urn:microsoft.com/office/officeart/2009/3/layout/StepUpProcess"/>
    <dgm:cxn modelId="{0AB6E4FB-EE77-3141-A1D6-8A700A0BAF14}" type="presParOf" srcId="{B427A4A0-A87E-BC40-A246-CE59654FF13A}" destId="{CD0A8520-5F10-384F-A317-016A47CC6C68}" srcOrd="0" destOrd="0" presId="urn:microsoft.com/office/officeart/2009/3/layout/StepUpProcess"/>
    <dgm:cxn modelId="{01652F35-6DF0-1948-9661-9FAEC0A25C09}" type="presParOf" srcId="{592A0534-C113-8642-9686-F54493A6CFDC}" destId="{05DC9322-FF6B-504E-B653-707005A8DBDB}" srcOrd="10" destOrd="0" presId="urn:microsoft.com/office/officeart/2009/3/layout/StepUpProcess"/>
    <dgm:cxn modelId="{2738F024-810E-E34B-AB92-61DCEB234692}" type="presParOf" srcId="{05DC9322-FF6B-504E-B653-707005A8DBDB}" destId="{A8252D1E-19DF-6C4E-99E5-F6347A971735}" srcOrd="0" destOrd="0" presId="urn:microsoft.com/office/officeart/2009/3/layout/StepUpProcess"/>
    <dgm:cxn modelId="{00F8484F-5518-3D4D-ACB5-3CEC74CFBD34}" type="presParOf" srcId="{05DC9322-FF6B-504E-B653-707005A8DBDB}" destId="{AA141172-30F8-4E4B-ADA3-5F8C51CB57A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F5E594-B7E5-E94E-8A78-6B59C078DDFF}" type="doc">
      <dgm:prSet loTypeId="urn:microsoft.com/office/officeart/2005/8/layout/hierarchy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E94465-D323-3045-A0D7-7224082D98E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532E90E5-D996-0C45-8FF0-E73704D3EB9D}" type="parTrans" cxnId="{7195ACAE-437B-DE4B-AD93-5457CEEF2334}">
      <dgm:prSet/>
      <dgm:spPr/>
      <dgm:t>
        <a:bodyPr/>
        <a:lstStyle/>
        <a:p>
          <a:endParaRPr lang="en-US"/>
        </a:p>
      </dgm:t>
    </dgm:pt>
    <dgm:pt modelId="{59B82FC9-1C27-3A49-83B5-16C7269CC65D}" type="sibTrans" cxnId="{7195ACAE-437B-DE4B-AD93-5457CEEF2334}">
      <dgm:prSet/>
      <dgm:spPr/>
      <dgm:t>
        <a:bodyPr/>
        <a:lstStyle/>
        <a:p>
          <a:endParaRPr lang="en-US"/>
        </a:p>
      </dgm:t>
    </dgm:pt>
    <dgm:pt modelId="{359337A0-0997-144A-A0F1-8D6CF98C7740}">
      <dgm:prSet phldrT="[Text]"/>
      <dgm:spPr/>
      <dgm:t>
        <a:bodyPr/>
        <a:lstStyle/>
        <a:p>
          <a:r>
            <a:rPr lang="en-US" dirty="0"/>
            <a:t>Linear</a:t>
          </a:r>
        </a:p>
      </dgm:t>
    </dgm:pt>
    <dgm:pt modelId="{3EE82ABF-8321-124E-8279-C28993E56E31}" type="parTrans" cxnId="{01481680-7E39-B44B-8CB8-9E6A5E58B302}">
      <dgm:prSet/>
      <dgm:spPr/>
      <dgm:t>
        <a:bodyPr/>
        <a:lstStyle/>
        <a:p>
          <a:endParaRPr lang="en-US"/>
        </a:p>
      </dgm:t>
    </dgm:pt>
    <dgm:pt modelId="{5BA9A0E8-776D-FC41-A414-7F6F39CC1B1B}" type="sibTrans" cxnId="{01481680-7E39-B44B-8CB8-9E6A5E58B302}">
      <dgm:prSet/>
      <dgm:spPr/>
      <dgm:t>
        <a:bodyPr/>
        <a:lstStyle/>
        <a:p>
          <a:endParaRPr lang="en-US"/>
        </a:p>
      </dgm:t>
    </dgm:pt>
    <dgm:pt modelId="{4164AD8A-B109-784C-A866-64611EB86365}">
      <dgm:prSet phldrT="[Text]"/>
      <dgm:spPr/>
      <dgm:t>
        <a:bodyPr/>
        <a:lstStyle/>
        <a:p>
          <a:r>
            <a:rPr lang="en-US" dirty="0"/>
            <a:t>Support Vector</a:t>
          </a:r>
        </a:p>
      </dgm:t>
    </dgm:pt>
    <dgm:pt modelId="{D1086DE3-9F5A-F543-A657-F984D10FAB20}" type="parTrans" cxnId="{86AEB827-17EF-D04D-B925-FF8DB94EEF71}">
      <dgm:prSet/>
      <dgm:spPr/>
      <dgm:t>
        <a:bodyPr/>
        <a:lstStyle/>
        <a:p>
          <a:endParaRPr lang="en-US"/>
        </a:p>
      </dgm:t>
    </dgm:pt>
    <dgm:pt modelId="{C36F60E1-D02E-2948-8757-132A4B0F3BC6}" type="sibTrans" cxnId="{86AEB827-17EF-D04D-B925-FF8DB94EEF71}">
      <dgm:prSet/>
      <dgm:spPr/>
      <dgm:t>
        <a:bodyPr/>
        <a:lstStyle/>
        <a:p>
          <a:endParaRPr lang="en-US"/>
        </a:p>
      </dgm:t>
    </dgm:pt>
    <dgm:pt modelId="{602F0490-2BE3-4C4D-BED0-C5B21AF4FB5E}">
      <dgm:prSet/>
      <dgm:spPr/>
      <dgm:t>
        <a:bodyPr/>
        <a:lstStyle/>
        <a:p>
          <a:r>
            <a:rPr lang="en-US" dirty="0"/>
            <a:t>Polynomial</a:t>
          </a:r>
        </a:p>
      </dgm:t>
    </dgm:pt>
    <dgm:pt modelId="{5196230E-E596-9749-937D-726D8FB7B639}" type="parTrans" cxnId="{9797D8FB-23A2-A948-8DF9-AF7EFE8A332C}">
      <dgm:prSet/>
      <dgm:spPr/>
      <dgm:t>
        <a:bodyPr/>
        <a:lstStyle/>
        <a:p>
          <a:endParaRPr lang="en-US"/>
        </a:p>
      </dgm:t>
    </dgm:pt>
    <dgm:pt modelId="{05553D43-026D-8F4F-B314-AC5DC88748E1}" type="sibTrans" cxnId="{9797D8FB-23A2-A948-8DF9-AF7EFE8A332C}">
      <dgm:prSet/>
      <dgm:spPr/>
      <dgm:t>
        <a:bodyPr/>
        <a:lstStyle/>
        <a:p>
          <a:endParaRPr lang="en-US"/>
        </a:p>
      </dgm:t>
    </dgm:pt>
    <dgm:pt modelId="{75883F30-E407-EB4C-A2CE-CBE6D0A890B6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F1A4394C-DE29-624C-AC16-8EFC1E00B9D8}" type="parTrans" cxnId="{7EBAD9DB-228D-984A-975D-0B87EACF9EFE}">
      <dgm:prSet/>
      <dgm:spPr/>
      <dgm:t>
        <a:bodyPr/>
        <a:lstStyle/>
        <a:p>
          <a:endParaRPr lang="en-US"/>
        </a:p>
      </dgm:t>
    </dgm:pt>
    <dgm:pt modelId="{33227DA2-30BF-D64B-BE5F-C98381B53C6A}" type="sibTrans" cxnId="{7EBAD9DB-228D-984A-975D-0B87EACF9EFE}">
      <dgm:prSet/>
      <dgm:spPr/>
      <dgm:t>
        <a:bodyPr/>
        <a:lstStyle/>
        <a:p>
          <a:endParaRPr lang="en-US"/>
        </a:p>
      </dgm:t>
    </dgm:pt>
    <dgm:pt modelId="{52B54233-A0BC-F646-9BB0-C2C6E4A1E39E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CB6BDEF8-86D7-EF46-8241-777D1ADE9244}" type="parTrans" cxnId="{CD1447EF-C945-774B-B77A-F69BA85D8AC7}">
      <dgm:prSet/>
      <dgm:spPr/>
      <dgm:t>
        <a:bodyPr/>
        <a:lstStyle/>
        <a:p>
          <a:endParaRPr lang="en-US"/>
        </a:p>
      </dgm:t>
    </dgm:pt>
    <dgm:pt modelId="{8268026D-E446-454E-B626-728A935FFA73}" type="sibTrans" cxnId="{CD1447EF-C945-774B-B77A-F69BA85D8AC7}">
      <dgm:prSet/>
      <dgm:spPr/>
      <dgm:t>
        <a:bodyPr/>
        <a:lstStyle/>
        <a:p>
          <a:endParaRPr lang="en-US"/>
        </a:p>
      </dgm:t>
    </dgm:pt>
    <dgm:pt modelId="{233B9B14-554F-6D48-834E-ADB8DA64E790}">
      <dgm:prSet/>
      <dgm:spPr/>
      <dgm:t>
        <a:bodyPr/>
        <a:lstStyle/>
        <a:p>
          <a:r>
            <a:rPr lang="en-US" dirty="0"/>
            <a:t>Logistic</a:t>
          </a:r>
        </a:p>
      </dgm:t>
    </dgm:pt>
    <dgm:pt modelId="{275C9AC1-B013-2442-BD6D-662BD0E55604}" type="parTrans" cxnId="{B2418C7A-2919-6D45-89BF-7CF3CCA752BB}">
      <dgm:prSet/>
      <dgm:spPr/>
      <dgm:t>
        <a:bodyPr/>
        <a:lstStyle/>
        <a:p>
          <a:endParaRPr lang="en-US"/>
        </a:p>
      </dgm:t>
    </dgm:pt>
    <dgm:pt modelId="{6DD7678C-269B-8E44-88D9-5FB8F44BE775}" type="sibTrans" cxnId="{B2418C7A-2919-6D45-89BF-7CF3CCA752BB}">
      <dgm:prSet/>
      <dgm:spPr/>
      <dgm:t>
        <a:bodyPr/>
        <a:lstStyle/>
        <a:p>
          <a:endParaRPr lang="en-US"/>
        </a:p>
      </dgm:t>
    </dgm:pt>
    <dgm:pt modelId="{4A076CB4-4A37-5B4F-A2F3-1CB0919FEC98}">
      <dgm:prSet/>
      <dgm:spPr/>
      <dgm:t>
        <a:bodyPr/>
        <a:lstStyle/>
        <a:p>
          <a:r>
            <a:rPr lang="en-US" dirty="0"/>
            <a:t>K-NN</a:t>
          </a:r>
        </a:p>
      </dgm:t>
    </dgm:pt>
    <dgm:pt modelId="{B1DEF5FA-134F-C04F-A1CB-717C1364A087}" type="parTrans" cxnId="{0368D4BD-26E5-B943-80C2-E7D0E70DE311}">
      <dgm:prSet/>
      <dgm:spPr/>
      <dgm:t>
        <a:bodyPr/>
        <a:lstStyle/>
        <a:p>
          <a:endParaRPr lang="en-US"/>
        </a:p>
      </dgm:t>
    </dgm:pt>
    <dgm:pt modelId="{3D2A878C-3D3F-D445-92FF-BA5A83A68B0C}" type="sibTrans" cxnId="{0368D4BD-26E5-B943-80C2-E7D0E70DE311}">
      <dgm:prSet/>
      <dgm:spPr/>
      <dgm:t>
        <a:bodyPr/>
        <a:lstStyle/>
        <a:p>
          <a:endParaRPr lang="en-US"/>
        </a:p>
      </dgm:t>
    </dgm:pt>
    <dgm:pt modelId="{10C78D56-1CEE-8D42-9272-5BC0B14CFCBF}">
      <dgm:prSet/>
      <dgm:spPr/>
      <dgm:t>
        <a:bodyPr/>
        <a:lstStyle/>
        <a:p>
          <a:r>
            <a:rPr lang="en-US" dirty="0"/>
            <a:t>SVM</a:t>
          </a:r>
        </a:p>
      </dgm:t>
    </dgm:pt>
    <dgm:pt modelId="{D56F97D4-460B-EC43-8843-94A5781E57DF}" type="parTrans" cxnId="{C3FE3F40-6A47-F844-9A7A-FBF63E9C21EB}">
      <dgm:prSet/>
      <dgm:spPr/>
      <dgm:t>
        <a:bodyPr/>
        <a:lstStyle/>
        <a:p>
          <a:endParaRPr lang="en-US"/>
        </a:p>
      </dgm:t>
    </dgm:pt>
    <dgm:pt modelId="{70A3BA92-77B5-C240-B42D-063E51EE249A}" type="sibTrans" cxnId="{C3FE3F40-6A47-F844-9A7A-FBF63E9C21EB}">
      <dgm:prSet/>
      <dgm:spPr/>
      <dgm:t>
        <a:bodyPr/>
        <a:lstStyle/>
        <a:p>
          <a:endParaRPr lang="en-US"/>
        </a:p>
      </dgm:t>
    </dgm:pt>
    <dgm:pt modelId="{18DE78CB-6E94-FB4F-B569-91608FFFA54D}">
      <dgm:prSet/>
      <dgm:spPr/>
      <dgm:t>
        <a:bodyPr/>
        <a:lstStyle/>
        <a:p>
          <a:r>
            <a:rPr lang="en-US" dirty="0"/>
            <a:t>Naive Bayes</a:t>
          </a:r>
        </a:p>
      </dgm:t>
    </dgm:pt>
    <dgm:pt modelId="{CEEB7D9C-9059-0E4F-8402-F4DA661DC7FB}" type="parTrans" cxnId="{23F63878-1B6E-6341-8D20-82B9FF44F4A0}">
      <dgm:prSet/>
      <dgm:spPr/>
      <dgm:t>
        <a:bodyPr/>
        <a:lstStyle/>
        <a:p>
          <a:endParaRPr lang="en-US"/>
        </a:p>
      </dgm:t>
    </dgm:pt>
    <dgm:pt modelId="{813379AE-76C7-CB42-8425-A6D8C8ED1DD1}" type="sibTrans" cxnId="{23F63878-1B6E-6341-8D20-82B9FF44F4A0}">
      <dgm:prSet/>
      <dgm:spPr/>
      <dgm:t>
        <a:bodyPr/>
        <a:lstStyle/>
        <a:p>
          <a:endParaRPr lang="en-US"/>
        </a:p>
      </dgm:t>
    </dgm:pt>
    <dgm:pt modelId="{95F48981-69C1-8E4C-AAE7-48D785A59650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81528590-A44B-D747-A4FE-B4B80B53D96A}" type="parTrans" cxnId="{B7E8DFAE-CFF0-FF4D-9A14-CC8C6C775EF1}">
      <dgm:prSet/>
      <dgm:spPr/>
      <dgm:t>
        <a:bodyPr/>
        <a:lstStyle/>
        <a:p>
          <a:endParaRPr lang="en-US"/>
        </a:p>
      </dgm:t>
    </dgm:pt>
    <dgm:pt modelId="{E190E946-A6FE-3F43-9962-CEE5AC39A87B}" type="sibTrans" cxnId="{B7E8DFAE-CFF0-FF4D-9A14-CC8C6C775EF1}">
      <dgm:prSet/>
      <dgm:spPr/>
      <dgm:t>
        <a:bodyPr/>
        <a:lstStyle/>
        <a:p>
          <a:endParaRPr lang="en-US"/>
        </a:p>
      </dgm:t>
    </dgm:pt>
    <dgm:pt modelId="{FC0DCC03-E38E-274B-B1F3-D71C7D4F3501}">
      <dgm:prSet/>
      <dgm:spPr/>
      <dgm:t>
        <a:bodyPr/>
        <a:lstStyle/>
        <a:p>
          <a:r>
            <a:rPr lang="en-US" dirty="0"/>
            <a:t>K-means</a:t>
          </a:r>
        </a:p>
      </dgm:t>
    </dgm:pt>
    <dgm:pt modelId="{A2B90E6F-042F-3D4D-B685-1A99BF35B5B9}" type="parTrans" cxnId="{05302E3A-B432-1D4E-87FC-CB721924E5E3}">
      <dgm:prSet/>
      <dgm:spPr/>
      <dgm:t>
        <a:bodyPr/>
        <a:lstStyle/>
        <a:p>
          <a:endParaRPr lang="en-US"/>
        </a:p>
      </dgm:t>
    </dgm:pt>
    <dgm:pt modelId="{968DA6E3-5DE6-F347-92F2-A6B753226988}" type="sibTrans" cxnId="{05302E3A-B432-1D4E-87FC-CB721924E5E3}">
      <dgm:prSet/>
      <dgm:spPr/>
      <dgm:t>
        <a:bodyPr/>
        <a:lstStyle/>
        <a:p>
          <a:endParaRPr lang="en-US"/>
        </a:p>
      </dgm:t>
    </dgm:pt>
    <dgm:pt modelId="{8D7FCF4A-9649-DD40-9001-07ADFA357269}">
      <dgm:prSet/>
      <dgm:spPr/>
      <dgm:t>
        <a:bodyPr/>
        <a:lstStyle/>
        <a:p>
          <a:r>
            <a:rPr lang="en-US" dirty="0"/>
            <a:t>Hierarchical</a:t>
          </a:r>
        </a:p>
      </dgm:t>
    </dgm:pt>
    <dgm:pt modelId="{4F6ACE40-6536-5B43-AFD7-6E5BF13FDCF3}" type="parTrans" cxnId="{E35BDC67-686C-F44C-BBE0-D14E5F29FD52}">
      <dgm:prSet/>
      <dgm:spPr/>
      <dgm:t>
        <a:bodyPr/>
        <a:lstStyle/>
        <a:p>
          <a:endParaRPr lang="en-US"/>
        </a:p>
      </dgm:t>
    </dgm:pt>
    <dgm:pt modelId="{5C20A661-2D29-314C-A5E9-F4A485A3A828}" type="sibTrans" cxnId="{E35BDC67-686C-F44C-BBE0-D14E5F29FD52}">
      <dgm:prSet/>
      <dgm:spPr/>
      <dgm:t>
        <a:bodyPr/>
        <a:lstStyle/>
        <a:p>
          <a:endParaRPr lang="en-US"/>
        </a:p>
      </dgm:t>
    </dgm:pt>
    <dgm:pt modelId="{46945391-FF24-3C42-A8C4-E43FC82F89E4}">
      <dgm:prSet/>
      <dgm:spPr/>
      <dgm:t>
        <a:bodyPr/>
        <a:lstStyle/>
        <a:p>
          <a:r>
            <a:rPr lang="en-US" dirty="0"/>
            <a:t>RL</a:t>
          </a:r>
        </a:p>
      </dgm:t>
    </dgm:pt>
    <dgm:pt modelId="{785E687F-29DE-2E4E-B584-B0B0681B5B7A}" type="parTrans" cxnId="{8B6D7575-5384-C84E-9D6E-B1D03E2BC174}">
      <dgm:prSet/>
      <dgm:spPr/>
      <dgm:t>
        <a:bodyPr/>
        <a:lstStyle/>
        <a:p>
          <a:endParaRPr lang="en-US"/>
        </a:p>
      </dgm:t>
    </dgm:pt>
    <dgm:pt modelId="{40C9C296-F29E-574E-A217-E0928B9623C1}" type="sibTrans" cxnId="{8B6D7575-5384-C84E-9D6E-B1D03E2BC174}">
      <dgm:prSet/>
      <dgm:spPr/>
      <dgm:t>
        <a:bodyPr/>
        <a:lstStyle/>
        <a:p>
          <a:endParaRPr lang="en-US"/>
        </a:p>
      </dgm:t>
    </dgm:pt>
    <dgm:pt modelId="{F7251374-E095-324B-885A-543A06AF0D85}">
      <dgm:prSet/>
      <dgm:spPr/>
      <dgm:t>
        <a:bodyPr/>
        <a:lstStyle/>
        <a:p>
          <a:r>
            <a:rPr lang="en-US" dirty="0"/>
            <a:t>UCB</a:t>
          </a:r>
        </a:p>
      </dgm:t>
    </dgm:pt>
    <dgm:pt modelId="{677519C8-1736-4247-B995-89CD55A69E6A}" type="parTrans" cxnId="{C83C31DB-4220-7C4F-9E70-1BDD28BABB9E}">
      <dgm:prSet/>
      <dgm:spPr/>
      <dgm:t>
        <a:bodyPr/>
        <a:lstStyle/>
        <a:p>
          <a:endParaRPr lang="en-US"/>
        </a:p>
      </dgm:t>
    </dgm:pt>
    <dgm:pt modelId="{2275CA7B-C3CE-C74A-9FC7-D5A83847D86A}" type="sibTrans" cxnId="{C83C31DB-4220-7C4F-9E70-1BDD28BABB9E}">
      <dgm:prSet/>
      <dgm:spPr/>
      <dgm:t>
        <a:bodyPr/>
        <a:lstStyle/>
        <a:p>
          <a:endParaRPr lang="en-US"/>
        </a:p>
      </dgm:t>
    </dgm:pt>
    <dgm:pt modelId="{29C5DCEF-2EE1-BD4B-8358-B5E4FCD9AA30}">
      <dgm:prSet/>
      <dgm:spPr/>
      <dgm:t>
        <a:bodyPr/>
        <a:lstStyle/>
        <a:p>
          <a:r>
            <a:rPr lang="en-US" dirty="0"/>
            <a:t>Thomson Sampling</a:t>
          </a:r>
        </a:p>
      </dgm:t>
    </dgm:pt>
    <dgm:pt modelId="{844773B9-F890-3840-82D5-0812F94582DD}" type="parTrans" cxnId="{DF71FF07-E8A0-E34A-8D01-C5BCB14376E3}">
      <dgm:prSet/>
      <dgm:spPr/>
      <dgm:t>
        <a:bodyPr/>
        <a:lstStyle/>
        <a:p>
          <a:endParaRPr lang="en-US"/>
        </a:p>
      </dgm:t>
    </dgm:pt>
    <dgm:pt modelId="{D180E4D7-97C0-A14F-A641-22B4BD48ECC4}" type="sibTrans" cxnId="{DF71FF07-E8A0-E34A-8D01-C5BCB14376E3}">
      <dgm:prSet/>
      <dgm:spPr/>
      <dgm:t>
        <a:bodyPr/>
        <a:lstStyle/>
        <a:p>
          <a:endParaRPr lang="en-US"/>
        </a:p>
      </dgm:t>
    </dgm:pt>
    <dgm:pt modelId="{2D0256B1-2F3E-DA48-BECF-3000D9F33E25}" type="pres">
      <dgm:prSet presAssocID="{2BF5E594-B7E5-E94E-8A78-6B59C078DD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EEEE6A-E0FB-0544-AA24-AA5E4F2682BD}" type="pres">
      <dgm:prSet presAssocID="{36E94465-D323-3045-A0D7-7224082D98EA}" presName="vertOne" presStyleCnt="0"/>
      <dgm:spPr/>
    </dgm:pt>
    <dgm:pt modelId="{79C8CD51-3BE5-E843-9AB3-708A787B2EF4}" type="pres">
      <dgm:prSet presAssocID="{36E94465-D323-3045-A0D7-7224082D98EA}" presName="txOne" presStyleLbl="node0" presStyleIdx="0" presStyleCnt="4">
        <dgm:presLayoutVars>
          <dgm:chPref val="3"/>
        </dgm:presLayoutVars>
      </dgm:prSet>
      <dgm:spPr/>
    </dgm:pt>
    <dgm:pt modelId="{AECBEE43-1B82-A54D-B59C-93805355F45D}" type="pres">
      <dgm:prSet presAssocID="{36E94465-D323-3045-A0D7-7224082D98EA}" presName="parTransOne" presStyleCnt="0"/>
      <dgm:spPr/>
    </dgm:pt>
    <dgm:pt modelId="{F41E3D28-3AAA-EE4D-B45C-8FDF780AF1A0}" type="pres">
      <dgm:prSet presAssocID="{36E94465-D323-3045-A0D7-7224082D98EA}" presName="horzOne" presStyleCnt="0"/>
      <dgm:spPr/>
    </dgm:pt>
    <dgm:pt modelId="{4AA2BF4B-999C-6643-96A1-4F23A36B0A1C}" type="pres">
      <dgm:prSet presAssocID="{359337A0-0997-144A-A0F1-8D6CF98C7740}" presName="vertTwo" presStyleCnt="0"/>
      <dgm:spPr/>
    </dgm:pt>
    <dgm:pt modelId="{7526ED22-F8C8-C24A-8CB4-6A24AC15BF73}" type="pres">
      <dgm:prSet presAssocID="{359337A0-0997-144A-A0F1-8D6CF98C7740}" presName="txTwo" presStyleLbl="node2" presStyleIdx="0" presStyleCnt="12">
        <dgm:presLayoutVars>
          <dgm:chPref val="3"/>
        </dgm:presLayoutVars>
      </dgm:prSet>
      <dgm:spPr/>
    </dgm:pt>
    <dgm:pt modelId="{4768F163-3ABB-3940-8391-6DE6C0A69363}" type="pres">
      <dgm:prSet presAssocID="{359337A0-0997-144A-A0F1-8D6CF98C7740}" presName="horzTwo" presStyleCnt="0"/>
      <dgm:spPr/>
    </dgm:pt>
    <dgm:pt modelId="{11BA1A96-7720-674E-9AA6-021BDB9B7058}" type="pres">
      <dgm:prSet presAssocID="{5BA9A0E8-776D-FC41-A414-7F6F39CC1B1B}" presName="sibSpaceTwo" presStyleCnt="0"/>
      <dgm:spPr/>
    </dgm:pt>
    <dgm:pt modelId="{EEF3C128-9DCD-4246-88FD-47DB1E363E51}" type="pres">
      <dgm:prSet presAssocID="{602F0490-2BE3-4C4D-BED0-C5B21AF4FB5E}" presName="vertTwo" presStyleCnt="0"/>
      <dgm:spPr/>
    </dgm:pt>
    <dgm:pt modelId="{17042862-40C5-4D4A-8B85-D16F34060D77}" type="pres">
      <dgm:prSet presAssocID="{602F0490-2BE3-4C4D-BED0-C5B21AF4FB5E}" presName="txTwo" presStyleLbl="node2" presStyleIdx="1" presStyleCnt="12">
        <dgm:presLayoutVars>
          <dgm:chPref val="3"/>
        </dgm:presLayoutVars>
      </dgm:prSet>
      <dgm:spPr/>
    </dgm:pt>
    <dgm:pt modelId="{8892549C-3F5E-DE40-9F6F-525809AAFB8D}" type="pres">
      <dgm:prSet presAssocID="{602F0490-2BE3-4C4D-BED0-C5B21AF4FB5E}" presName="horzTwo" presStyleCnt="0"/>
      <dgm:spPr/>
    </dgm:pt>
    <dgm:pt modelId="{7C206740-0B68-7D41-90EA-D61F3CA11F0E}" type="pres">
      <dgm:prSet presAssocID="{05553D43-026D-8F4F-B314-AC5DC88748E1}" presName="sibSpaceTwo" presStyleCnt="0"/>
      <dgm:spPr/>
    </dgm:pt>
    <dgm:pt modelId="{E378081A-C3B1-7A40-B0F3-CE32FD9A3D40}" type="pres">
      <dgm:prSet presAssocID="{4164AD8A-B109-784C-A866-64611EB86365}" presName="vertTwo" presStyleCnt="0"/>
      <dgm:spPr/>
    </dgm:pt>
    <dgm:pt modelId="{50055A27-17BA-064E-9590-7CCF2F9B7653}" type="pres">
      <dgm:prSet presAssocID="{4164AD8A-B109-784C-A866-64611EB86365}" presName="txTwo" presStyleLbl="node2" presStyleIdx="2" presStyleCnt="12">
        <dgm:presLayoutVars>
          <dgm:chPref val="3"/>
        </dgm:presLayoutVars>
      </dgm:prSet>
      <dgm:spPr/>
    </dgm:pt>
    <dgm:pt modelId="{0F661AE4-4A04-DA48-9F81-978E81201C42}" type="pres">
      <dgm:prSet presAssocID="{4164AD8A-B109-784C-A866-64611EB86365}" presName="horzTwo" presStyleCnt="0"/>
      <dgm:spPr/>
    </dgm:pt>
    <dgm:pt modelId="{A0E47532-5195-7F44-AA4E-37562024DF8D}" type="pres">
      <dgm:prSet presAssocID="{C36F60E1-D02E-2948-8757-132A4B0F3BC6}" presName="sibSpaceTwo" presStyleCnt="0"/>
      <dgm:spPr/>
    </dgm:pt>
    <dgm:pt modelId="{8B9347D3-F1BC-C843-BC2A-4801567CD680}" type="pres">
      <dgm:prSet presAssocID="{75883F30-E407-EB4C-A2CE-CBE6D0A890B6}" presName="vertTwo" presStyleCnt="0"/>
      <dgm:spPr/>
    </dgm:pt>
    <dgm:pt modelId="{436FCF7F-90BD-6C48-8921-361D0BE87357}" type="pres">
      <dgm:prSet presAssocID="{75883F30-E407-EB4C-A2CE-CBE6D0A890B6}" presName="txTwo" presStyleLbl="node2" presStyleIdx="3" presStyleCnt="12">
        <dgm:presLayoutVars>
          <dgm:chPref val="3"/>
        </dgm:presLayoutVars>
      </dgm:prSet>
      <dgm:spPr/>
    </dgm:pt>
    <dgm:pt modelId="{0C460439-951D-1241-868B-9F0A598F67A8}" type="pres">
      <dgm:prSet presAssocID="{75883F30-E407-EB4C-A2CE-CBE6D0A890B6}" presName="horzTwo" presStyleCnt="0"/>
      <dgm:spPr/>
    </dgm:pt>
    <dgm:pt modelId="{5B26C2BD-0417-1341-B704-407B148353E9}" type="pres">
      <dgm:prSet presAssocID="{59B82FC9-1C27-3A49-83B5-16C7269CC65D}" presName="sibSpaceOne" presStyleCnt="0"/>
      <dgm:spPr/>
    </dgm:pt>
    <dgm:pt modelId="{8A205B7D-44EC-DF42-9920-32C25E7AF623}" type="pres">
      <dgm:prSet presAssocID="{52B54233-A0BC-F646-9BB0-C2C6E4A1E39E}" presName="vertOne" presStyleCnt="0"/>
      <dgm:spPr/>
    </dgm:pt>
    <dgm:pt modelId="{FA7A414F-972D-D941-9F3A-816E01055088}" type="pres">
      <dgm:prSet presAssocID="{52B54233-A0BC-F646-9BB0-C2C6E4A1E39E}" presName="txOne" presStyleLbl="node0" presStyleIdx="1" presStyleCnt="4">
        <dgm:presLayoutVars>
          <dgm:chPref val="3"/>
        </dgm:presLayoutVars>
      </dgm:prSet>
      <dgm:spPr/>
    </dgm:pt>
    <dgm:pt modelId="{7F09ACD3-C210-E64C-947C-9F40A784A4B0}" type="pres">
      <dgm:prSet presAssocID="{52B54233-A0BC-F646-9BB0-C2C6E4A1E39E}" presName="parTransOne" presStyleCnt="0"/>
      <dgm:spPr/>
    </dgm:pt>
    <dgm:pt modelId="{3CF3D2F8-D958-D14E-BD0C-9EFB9CCFB144}" type="pres">
      <dgm:prSet presAssocID="{52B54233-A0BC-F646-9BB0-C2C6E4A1E39E}" presName="horzOne" presStyleCnt="0"/>
      <dgm:spPr/>
    </dgm:pt>
    <dgm:pt modelId="{6AAE930D-3CFC-4243-A8A5-302BCB88DBD7}" type="pres">
      <dgm:prSet presAssocID="{233B9B14-554F-6D48-834E-ADB8DA64E790}" presName="vertTwo" presStyleCnt="0"/>
      <dgm:spPr/>
    </dgm:pt>
    <dgm:pt modelId="{35675305-76EC-F544-A35D-1621DA8E7E68}" type="pres">
      <dgm:prSet presAssocID="{233B9B14-554F-6D48-834E-ADB8DA64E790}" presName="txTwo" presStyleLbl="node2" presStyleIdx="4" presStyleCnt="12">
        <dgm:presLayoutVars>
          <dgm:chPref val="3"/>
        </dgm:presLayoutVars>
      </dgm:prSet>
      <dgm:spPr/>
    </dgm:pt>
    <dgm:pt modelId="{6BB3ABC7-C219-5045-984F-C469DDDB362F}" type="pres">
      <dgm:prSet presAssocID="{233B9B14-554F-6D48-834E-ADB8DA64E790}" presName="horzTwo" presStyleCnt="0"/>
      <dgm:spPr/>
    </dgm:pt>
    <dgm:pt modelId="{F18F1D5B-4181-0348-B853-F5362F95A7EC}" type="pres">
      <dgm:prSet presAssocID="{6DD7678C-269B-8E44-88D9-5FB8F44BE775}" presName="sibSpaceTwo" presStyleCnt="0"/>
      <dgm:spPr/>
    </dgm:pt>
    <dgm:pt modelId="{7EE586BF-E554-6340-A210-7FD3EDF1D497}" type="pres">
      <dgm:prSet presAssocID="{4A076CB4-4A37-5B4F-A2F3-1CB0919FEC98}" presName="vertTwo" presStyleCnt="0"/>
      <dgm:spPr/>
    </dgm:pt>
    <dgm:pt modelId="{44D9F616-C0BD-5244-81AA-31766EDF4118}" type="pres">
      <dgm:prSet presAssocID="{4A076CB4-4A37-5B4F-A2F3-1CB0919FEC98}" presName="txTwo" presStyleLbl="node2" presStyleIdx="5" presStyleCnt="12">
        <dgm:presLayoutVars>
          <dgm:chPref val="3"/>
        </dgm:presLayoutVars>
      </dgm:prSet>
      <dgm:spPr/>
    </dgm:pt>
    <dgm:pt modelId="{A4C32031-588E-CB41-B489-BF4EFE5098D1}" type="pres">
      <dgm:prSet presAssocID="{4A076CB4-4A37-5B4F-A2F3-1CB0919FEC98}" presName="horzTwo" presStyleCnt="0"/>
      <dgm:spPr/>
    </dgm:pt>
    <dgm:pt modelId="{F402B99B-88D8-0143-8E5A-7F73EE721EBA}" type="pres">
      <dgm:prSet presAssocID="{3D2A878C-3D3F-D445-92FF-BA5A83A68B0C}" presName="sibSpaceTwo" presStyleCnt="0"/>
      <dgm:spPr/>
    </dgm:pt>
    <dgm:pt modelId="{EBF8893D-0736-064B-93FF-4842AC290F45}" type="pres">
      <dgm:prSet presAssocID="{10C78D56-1CEE-8D42-9272-5BC0B14CFCBF}" presName="vertTwo" presStyleCnt="0"/>
      <dgm:spPr/>
    </dgm:pt>
    <dgm:pt modelId="{B532F496-67C0-A24F-A114-63AD092E7FAA}" type="pres">
      <dgm:prSet presAssocID="{10C78D56-1CEE-8D42-9272-5BC0B14CFCBF}" presName="txTwo" presStyleLbl="node2" presStyleIdx="6" presStyleCnt="12">
        <dgm:presLayoutVars>
          <dgm:chPref val="3"/>
        </dgm:presLayoutVars>
      </dgm:prSet>
      <dgm:spPr/>
    </dgm:pt>
    <dgm:pt modelId="{342A6E36-3F01-FF40-B2F8-14103F0B7354}" type="pres">
      <dgm:prSet presAssocID="{10C78D56-1CEE-8D42-9272-5BC0B14CFCBF}" presName="horzTwo" presStyleCnt="0"/>
      <dgm:spPr/>
    </dgm:pt>
    <dgm:pt modelId="{9F07A52D-9AD9-8D40-9D11-4141326AD445}" type="pres">
      <dgm:prSet presAssocID="{70A3BA92-77B5-C240-B42D-063E51EE249A}" presName="sibSpaceTwo" presStyleCnt="0"/>
      <dgm:spPr/>
    </dgm:pt>
    <dgm:pt modelId="{B9F6E037-B2E2-2641-AF4C-07D494D3E5A0}" type="pres">
      <dgm:prSet presAssocID="{18DE78CB-6E94-FB4F-B569-91608FFFA54D}" presName="vertTwo" presStyleCnt="0"/>
      <dgm:spPr/>
    </dgm:pt>
    <dgm:pt modelId="{11BD4444-A893-1F40-A5CC-38D20670C01A}" type="pres">
      <dgm:prSet presAssocID="{18DE78CB-6E94-FB4F-B569-91608FFFA54D}" presName="txTwo" presStyleLbl="node2" presStyleIdx="7" presStyleCnt="12">
        <dgm:presLayoutVars>
          <dgm:chPref val="3"/>
        </dgm:presLayoutVars>
      </dgm:prSet>
      <dgm:spPr/>
    </dgm:pt>
    <dgm:pt modelId="{B12D8F88-2D5D-0047-9FDA-479C201ABA28}" type="pres">
      <dgm:prSet presAssocID="{18DE78CB-6E94-FB4F-B569-91608FFFA54D}" presName="horzTwo" presStyleCnt="0"/>
      <dgm:spPr/>
    </dgm:pt>
    <dgm:pt modelId="{666F935E-75AA-CB45-B13F-A9AF8FE8138A}" type="pres">
      <dgm:prSet presAssocID="{8268026D-E446-454E-B626-728A935FFA73}" presName="sibSpaceOne" presStyleCnt="0"/>
      <dgm:spPr/>
    </dgm:pt>
    <dgm:pt modelId="{B001E26C-24FB-8A4B-AB5F-8E483EE57085}" type="pres">
      <dgm:prSet presAssocID="{95F48981-69C1-8E4C-AAE7-48D785A59650}" presName="vertOne" presStyleCnt="0"/>
      <dgm:spPr/>
    </dgm:pt>
    <dgm:pt modelId="{282AAFE2-A511-1B42-9C2C-89798035A655}" type="pres">
      <dgm:prSet presAssocID="{95F48981-69C1-8E4C-AAE7-48D785A59650}" presName="txOne" presStyleLbl="node0" presStyleIdx="2" presStyleCnt="4">
        <dgm:presLayoutVars>
          <dgm:chPref val="3"/>
        </dgm:presLayoutVars>
      </dgm:prSet>
      <dgm:spPr/>
    </dgm:pt>
    <dgm:pt modelId="{1D920B58-5724-3E4E-968A-46437C7A2CE7}" type="pres">
      <dgm:prSet presAssocID="{95F48981-69C1-8E4C-AAE7-48D785A59650}" presName="parTransOne" presStyleCnt="0"/>
      <dgm:spPr/>
    </dgm:pt>
    <dgm:pt modelId="{D2D030CA-6037-104C-85AE-0343288D7451}" type="pres">
      <dgm:prSet presAssocID="{95F48981-69C1-8E4C-AAE7-48D785A59650}" presName="horzOne" presStyleCnt="0"/>
      <dgm:spPr/>
    </dgm:pt>
    <dgm:pt modelId="{AF28E295-DB98-324F-86FD-C68954E0095B}" type="pres">
      <dgm:prSet presAssocID="{FC0DCC03-E38E-274B-B1F3-D71C7D4F3501}" presName="vertTwo" presStyleCnt="0"/>
      <dgm:spPr/>
    </dgm:pt>
    <dgm:pt modelId="{5ABD6F95-3442-8140-A6DB-326F15AD8CA0}" type="pres">
      <dgm:prSet presAssocID="{FC0DCC03-E38E-274B-B1F3-D71C7D4F3501}" presName="txTwo" presStyleLbl="node2" presStyleIdx="8" presStyleCnt="12">
        <dgm:presLayoutVars>
          <dgm:chPref val="3"/>
        </dgm:presLayoutVars>
      </dgm:prSet>
      <dgm:spPr/>
    </dgm:pt>
    <dgm:pt modelId="{53D56D97-DEC7-A046-9682-E9513FD457A8}" type="pres">
      <dgm:prSet presAssocID="{FC0DCC03-E38E-274B-B1F3-D71C7D4F3501}" presName="horzTwo" presStyleCnt="0"/>
      <dgm:spPr/>
    </dgm:pt>
    <dgm:pt modelId="{7D3CFB54-0F00-9643-9446-251FD8856529}" type="pres">
      <dgm:prSet presAssocID="{968DA6E3-5DE6-F347-92F2-A6B753226988}" presName="sibSpaceTwo" presStyleCnt="0"/>
      <dgm:spPr/>
    </dgm:pt>
    <dgm:pt modelId="{692E3211-65A4-5141-B853-675DBCFF4473}" type="pres">
      <dgm:prSet presAssocID="{8D7FCF4A-9649-DD40-9001-07ADFA357269}" presName="vertTwo" presStyleCnt="0"/>
      <dgm:spPr/>
    </dgm:pt>
    <dgm:pt modelId="{E8804D4C-94B9-554D-A314-B21A736936B9}" type="pres">
      <dgm:prSet presAssocID="{8D7FCF4A-9649-DD40-9001-07ADFA357269}" presName="txTwo" presStyleLbl="node2" presStyleIdx="9" presStyleCnt="12">
        <dgm:presLayoutVars>
          <dgm:chPref val="3"/>
        </dgm:presLayoutVars>
      </dgm:prSet>
      <dgm:spPr/>
    </dgm:pt>
    <dgm:pt modelId="{60882330-E07F-7646-93BA-1F225D45740E}" type="pres">
      <dgm:prSet presAssocID="{8D7FCF4A-9649-DD40-9001-07ADFA357269}" presName="horzTwo" presStyleCnt="0"/>
      <dgm:spPr/>
    </dgm:pt>
    <dgm:pt modelId="{17CAE65B-966C-CE40-A636-AD38AF36F901}" type="pres">
      <dgm:prSet presAssocID="{E190E946-A6FE-3F43-9962-CEE5AC39A87B}" presName="sibSpaceOne" presStyleCnt="0"/>
      <dgm:spPr/>
    </dgm:pt>
    <dgm:pt modelId="{07DF0D27-48C8-394D-BFAD-7661A3C550A6}" type="pres">
      <dgm:prSet presAssocID="{46945391-FF24-3C42-A8C4-E43FC82F89E4}" presName="vertOne" presStyleCnt="0"/>
      <dgm:spPr/>
    </dgm:pt>
    <dgm:pt modelId="{FA250139-A5FC-174A-B128-0CB9DC401E35}" type="pres">
      <dgm:prSet presAssocID="{46945391-FF24-3C42-A8C4-E43FC82F89E4}" presName="txOne" presStyleLbl="node0" presStyleIdx="3" presStyleCnt="4">
        <dgm:presLayoutVars>
          <dgm:chPref val="3"/>
        </dgm:presLayoutVars>
      </dgm:prSet>
      <dgm:spPr/>
    </dgm:pt>
    <dgm:pt modelId="{E87FE579-D326-934D-B943-99FB2AE62123}" type="pres">
      <dgm:prSet presAssocID="{46945391-FF24-3C42-A8C4-E43FC82F89E4}" presName="parTransOne" presStyleCnt="0"/>
      <dgm:spPr/>
    </dgm:pt>
    <dgm:pt modelId="{ED500A95-6D35-8C4A-BC81-E28EDA533956}" type="pres">
      <dgm:prSet presAssocID="{46945391-FF24-3C42-A8C4-E43FC82F89E4}" presName="horzOne" presStyleCnt="0"/>
      <dgm:spPr/>
    </dgm:pt>
    <dgm:pt modelId="{F908CD98-4E54-6E43-9BDC-B69A51C7767B}" type="pres">
      <dgm:prSet presAssocID="{F7251374-E095-324B-885A-543A06AF0D85}" presName="vertTwo" presStyleCnt="0"/>
      <dgm:spPr/>
    </dgm:pt>
    <dgm:pt modelId="{8F33E163-8934-9545-BD0F-BF936FC7FAA6}" type="pres">
      <dgm:prSet presAssocID="{F7251374-E095-324B-885A-543A06AF0D85}" presName="txTwo" presStyleLbl="node2" presStyleIdx="10" presStyleCnt="12">
        <dgm:presLayoutVars>
          <dgm:chPref val="3"/>
        </dgm:presLayoutVars>
      </dgm:prSet>
      <dgm:spPr/>
    </dgm:pt>
    <dgm:pt modelId="{8B0A01EC-9C41-AC4B-BB38-9EEF3B2FAA69}" type="pres">
      <dgm:prSet presAssocID="{F7251374-E095-324B-885A-543A06AF0D85}" presName="horzTwo" presStyleCnt="0"/>
      <dgm:spPr/>
    </dgm:pt>
    <dgm:pt modelId="{DDC12BC5-CE0A-8349-93B3-AAAB1E4DF10E}" type="pres">
      <dgm:prSet presAssocID="{2275CA7B-C3CE-C74A-9FC7-D5A83847D86A}" presName="sibSpaceTwo" presStyleCnt="0"/>
      <dgm:spPr/>
    </dgm:pt>
    <dgm:pt modelId="{396861D0-A5F3-5048-8393-4F4EEA4E27D8}" type="pres">
      <dgm:prSet presAssocID="{29C5DCEF-2EE1-BD4B-8358-B5E4FCD9AA30}" presName="vertTwo" presStyleCnt="0"/>
      <dgm:spPr/>
    </dgm:pt>
    <dgm:pt modelId="{14372EC1-66EA-9749-B752-B39AE332C84F}" type="pres">
      <dgm:prSet presAssocID="{29C5DCEF-2EE1-BD4B-8358-B5E4FCD9AA30}" presName="txTwo" presStyleLbl="node2" presStyleIdx="11" presStyleCnt="12">
        <dgm:presLayoutVars>
          <dgm:chPref val="3"/>
        </dgm:presLayoutVars>
      </dgm:prSet>
      <dgm:spPr/>
    </dgm:pt>
    <dgm:pt modelId="{EEE673F3-1A48-504C-BBA0-FC1C8DC07F00}" type="pres">
      <dgm:prSet presAssocID="{29C5DCEF-2EE1-BD4B-8358-B5E4FCD9AA30}" presName="horzTwo" presStyleCnt="0"/>
      <dgm:spPr/>
    </dgm:pt>
  </dgm:ptLst>
  <dgm:cxnLst>
    <dgm:cxn modelId="{5A5B1305-F994-2E41-915F-D44C85AC0BE7}" type="presOf" srcId="{8D7FCF4A-9649-DD40-9001-07ADFA357269}" destId="{E8804D4C-94B9-554D-A314-B21A736936B9}" srcOrd="0" destOrd="0" presId="urn:microsoft.com/office/officeart/2005/8/layout/hierarchy4"/>
    <dgm:cxn modelId="{DF71FF07-E8A0-E34A-8D01-C5BCB14376E3}" srcId="{46945391-FF24-3C42-A8C4-E43FC82F89E4}" destId="{29C5DCEF-2EE1-BD4B-8358-B5E4FCD9AA30}" srcOrd="1" destOrd="0" parTransId="{844773B9-F890-3840-82D5-0812F94582DD}" sibTransId="{D180E4D7-97C0-A14F-A641-22B4BD48ECC4}"/>
    <dgm:cxn modelId="{5A3A9A1A-5D3C-3F43-9094-56554CE328C6}" type="presOf" srcId="{10C78D56-1CEE-8D42-9272-5BC0B14CFCBF}" destId="{B532F496-67C0-A24F-A114-63AD092E7FAA}" srcOrd="0" destOrd="0" presId="urn:microsoft.com/office/officeart/2005/8/layout/hierarchy4"/>
    <dgm:cxn modelId="{86AEB827-17EF-D04D-B925-FF8DB94EEF71}" srcId="{36E94465-D323-3045-A0D7-7224082D98EA}" destId="{4164AD8A-B109-784C-A866-64611EB86365}" srcOrd="2" destOrd="0" parTransId="{D1086DE3-9F5A-F543-A657-F984D10FAB20}" sibTransId="{C36F60E1-D02E-2948-8757-132A4B0F3BC6}"/>
    <dgm:cxn modelId="{05302E3A-B432-1D4E-87FC-CB721924E5E3}" srcId="{95F48981-69C1-8E4C-AAE7-48D785A59650}" destId="{FC0DCC03-E38E-274B-B1F3-D71C7D4F3501}" srcOrd="0" destOrd="0" parTransId="{A2B90E6F-042F-3D4D-B685-1A99BF35B5B9}" sibTransId="{968DA6E3-5DE6-F347-92F2-A6B753226988}"/>
    <dgm:cxn modelId="{C3FE3F40-6A47-F844-9A7A-FBF63E9C21EB}" srcId="{52B54233-A0BC-F646-9BB0-C2C6E4A1E39E}" destId="{10C78D56-1CEE-8D42-9272-5BC0B14CFCBF}" srcOrd="2" destOrd="0" parTransId="{D56F97D4-460B-EC43-8843-94A5781E57DF}" sibTransId="{70A3BA92-77B5-C240-B42D-063E51EE249A}"/>
    <dgm:cxn modelId="{FDA93159-1F1D-0041-824E-343C7B3F2D91}" type="presOf" srcId="{18DE78CB-6E94-FB4F-B569-91608FFFA54D}" destId="{11BD4444-A893-1F40-A5CC-38D20670C01A}" srcOrd="0" destOrd="0" presId="urn:microsoft.com/office/officeart/2005/8/layout/hierarchy4"/>
    <dgm:cxn modelId="{B39F3A60-6E81-934C-A754-39425E1BCDC1}" type="presOf" srcId="{359337A0-0997-144A-A0F1-8D6CF98C7740}" destId="{7526ED22-F8C8-C24A-8CB4-6A24AC15BF73}" srcOrd="0" destOrd="0" presId="urn:microsoft.com/office/officeart/2005/8/layout/hierarchy4"/>
    <dgm:cxn modelId="{E35BDC67-686C-F44C-BBE0-D14E5F29FD52}" srcId="{95F48981-69C1-8E4C-AAE7-48D785A59650}" destId="{8D7FCF4A-9649-DD40-9001-07ADFA357269}" srcOrd="1" destOrd="0" parTransId="{4F6ACE40-6536-5B43-AFD7-6E5BF13FDCF3}" sibTransId="{5C20A661-2D29-314C-A5E9-F4A485A3A828}"/>
    <dgm:cxn modelId="{8B6D7575-5384-C84E-9D6E-B1D03E2BC174}" srcId="{2BF5E594-B7E5-E94E-8A78-6B59C078DDFF}" destId="{46945391-FF24-3C42-A8C4-E43FC82F89E4}" srcOrd="3" destOrd="0" parTransId="{785E687F-29DE-2E4E-B584-B0B0681B5B7A}" sibTransId="{40C9C296-F29E-574E-A217-E0928B9623C1}"/>
    <dgm:cxn modelId="{81681778-71D4-BB47-9A5E-2633B609CAC1}" type="presOf" srcId="{29C5DCEF-2EE1-BD4B-8358-B5E4FCD9AA30}" destId="{14372EC1-66EA-9749-B752-B39AE332C84F}" srcOrd="0" destOrd="0" presId="urn:microsoft.com/office/officeart/2005/8/layout/hierarchy4"/>
    <dgm:cxn modelId="{23F63878-1B6E-6341-8D20-82B9FF44F4A0}" srcId="{52B54233-A0BC-F646-9BB0-C2C6E4A1E39E}" destId="{18DE78CB-6E94-FB4F-B569-91608FFFA54D}" srcOrd="3" destOrd="0" parTransId="{CEEB7D9C-9059-0E4F-8402-F4DA661DC7FB}" sibTransId="{813379AE-76C7-CB42-8425-A6D8C8ED1DD1}"/>
    <dgm:cxn modelId="{81C0DA79-4642-024F-B8E5-0E6EEF64C5F9}" type="presOf" srcId="{F7251374-E095-324B-885A-543A06AF0D85}" destId="{8F33E163-8934-9545-BD0F-BF936FC7FAA6}" srcOrd="0" destOrd="0" presId="urn:microsoft.com/office/officeart/2005/8/layout/hierarchy4"/>
    <dgm:cxn modelId="{F25D187A-85B4-EA40-AB78-915B167BA164}" type="presOf" srcId="{FC0DCC03-E38E-274B-B1F3-D71C7D4F3501}" destId="{5ABD6F95-3442-8140-A6DB-326F15AD8CA0}" srcOrd="0" destOrd="0" presId="urn:microsoft.com/office/officeart/2005/8/layout/hierarchy4"/>
    <dgm:cxn modelId="{B2418C7A-2919-6D45-89BF-7CF3CCA752BB}" srcId="{52B54233-A0BC-F646-9BB0-C2C6E4A1E39E}" destId="{233B9B14-554F-6D48-834E-ADB8DA64E790}" srcOrd="0" destOrd="0" parTransId="{275C9AC1-B013-2442-BD6D-662BD0E55604}" sibTransId="{6DD7678C-269B-8E44-88D9-5FB8F44BE775}"/>
    <dgm:cxn modelId="{01481680-7E39-B44B-8CB8-9E6A5E58B302}" srcId="{36E94465-D323-3045-A0D7-7224082D98EA}" destId="{359337A0-0997-144A-A0F1-8D6CF98C7740}" srcOrd="0" destOrd="0" parTransId="{3EE82ABF-8321-124E-8279-C28993E56E31}" sibTransId="{5BA9A0E8-776D-FC41-A414-7F6F39CC1B1B}"/>
    <dgm:cxn modelId="{0C149294-4F36-A24A-8667-C1C2EEF5B322}" type="presOf" srcId="{36E94465-D323-3045-A0D7-7224082D98EA}" destId="{79C8CD51-3BE5-E843-9AB3-708A787B2EF4}" srcOrd="0" destOrd="0" presId="urn:microsoft.com/office/officeart/2005/8/layout/hierarchy4"/>
    <dgm:cxn modelId="{A30EF5A0-86F4-7848-910C-2EA770D5BCBD}" type="presOf" srcId="{46945391-FF24-3C42-A8C4-E43FC82F89E4}" destId="{FA250139-A5FC-174A-B128-0CB9DC401E35}" srcOrd="0" destOrd="0" presId="urn:microsoft.com/office/officeart/2005/8/layout/hierarchy4"/>
    <dgm:cxn modelId="{7195ACAE-437B-DE4B-AD93-5457CEEF2334}" srcId="{2BF5E594-B7E5-E94E-8A78-6B59C078DDFF}" destId="{36E94465-D323-3045-A0D7-7224082D98EA}" srcOrd="0" destOrd="0" parTransId="{532E90E5-D996-0C45-8FF0-E73704D3EB9D}" sibTransId="{59B82FC9-1C27-3A49-83B5-16C7269CC65D}"/>
    <dgm:cxn modelId="{B7E8DFAE-CFF0-FF4D-9A14-CC8C6C775EF1}" srcId="{2BF5E594-B7E5-E94E-8A78-6B59C078DDFF}" destId="{95F48981-69C1-8E4C-AAE7-48D785A59650}" srcOrd="2" destOrd="0" parTransId="{81528590-A44B-D747-A4FE-B4B80B53D96A}" sibTransId="{E190E946-A6FE-3F43-9962-CEE5AC39A87B}"/>
    <dgm:cxn modelId="{17C88CAF-A930-EF4D-BD7E-5F81253C1A2F}" type="presOf" srcId="{602F0490-2BE3-4C4D-BED0-C5B21AF4FB5E}" destId="{17042862-40C5-4D4A-8B85-D16F34060D77}" srcOrd="0" destOrd="0" presId="urn:microsoft.com/office/officeart/2005/8/layout/hierarchy4"/>
    <dgm:cxn modelId="{E6F37FB5-66DA-2841-ACEC-4D677BEE5408}" type="presOf" srcId="{4164AD8A-B109-784C-A866-64611EB86365}" destId="{50055A27-17BA-064E-9590-7CCF2F9B7653}" srcOrd="0" destOrd="0" presId="urn:microsoft.com/office/officeart/2005/8/layout/hierarchy4"/>
    <dgm:cxn modelId="{0B8410B8-62DF-8145-93DB-6640BE8AF83E}" type="presOf" srcId="{2BF5E594-B7E5-E94E-8A78-6B59C078DDFF}" destId="{2D0256B1-2F3E-DA48-BECF-3000D9F33E25}" srcOrd="0" destOrd="0" presId="urn:microsoft.com/office/officeart/2005/8/layout/hierarchy4"/>
    <dgm:cxn modelId="{0368D4BD-26E5-B943-80C2-E7D0E70DE311}" srcId="{52B54233-A0BC-F646-9BB0-C2C6E4A1E39E}" destId="{4A076CB4-4A37-5B4F-A2F3-1CB0919FEC98}" srcOrd="1" destOrd="0" parTransId="{B1DEF5FA-134F-C04F-A1CB-717C1364A087}" sibTransId="{3D2A878C-3D3F-D445-92FF-BA5A83A68B0C}"/>
    <dgm:cxn modelId="{2FBE5BC0-9FDA-9B42-BBAD-00561A8C239F}" type="presOf" srcId="{4A076CB4-4A37-5B4F-A2F3-1CB0919FEC98}" destId="{44D9F616-C0BD-5244-81AA-31766EDF4118}" srcOrd="0" destOrd="0" presId="urn:microsoft.com/office/officeart/2005/8/layout/hierarchy4"/>
    <dgm:cxn modelId="{7BF9CFCF-E95F-8C42-8A75-31ED39119140}" type="presOf" srcId="{95F48981-69C1-8E4C-AAE7-48D785A59650}" destId="{282AAFE2-A511-1B42-9C2C-89798035A655}" srcOrd="0" destOrd="0" presId="urn:microsoft.com/office/officeart/2005/8/layout/hierarchy4"/>
    <dgm:cxn modelId="{C83C31DB-4220-7C4F-9E70-1BDD28BABB9E}" srcId="{46945391-FF24-3C42-A8C4-E43FC82F89E4}" destId="{F7251374-E095-324B-885A-543A06AF0D85}" srcOrd="0" destOrd="0" parTransId="{677519C8-1736-4247-B995-89CD55A69E6A}" sibTransId="{2275CA7B-C3CE-C74A-9FC7-D5A83847D86A}"/>
    <dgm:cxn modelId="{7EBAD9DB-228D-984A-975D-0B87EACF9EFE}" srcId="{36E94465-D323-3045-A0D7-7224082D98EA}" destId="{75883F30-E407-EB4C-A2CE-CBE6D0A890B6}" srcOrd="3" destOrd="0" parTransId="{F1A4394C-DE29-624C-AC16-8EFC1E00B9D8}" sibTransId="{33227DA2-30BF-D64B-BE5F-C98381B53C6A}"/>
    <dgm:cxn modelId="{156A9BE3-21F0-3C4C-A9E4-A2D87821E582}" type="presOf" srcId="{233B9B14-554F-6D48-834E-ADB8DA64E790}" destId="{35675305-76EC-F544-A35D-1621DA8E7E68}" srcOrd="0" destOrd="0" presId="urn:microsoft.com/office/officeart/2005/8/layout/hierarchy4"/>
    <dgm:cxn modelId="{CD1447EF-C945-774B-B77A-F69BA85D8AC7}" srcId="{2BF5E594-B7E5-E94E-8A78-6B59C078DDFF}" destId="{52B54233-A0BC-F646-9BB0-C2C6E4A1E39E}" srcOrd="1" destOrd="0" parTransId="{CB6BDEF8-86D7-EF46-8241-777D1ADE9244}" sibTransId="{8268026D-E446-454E-B626-728A935FFA73}"/>
    <dgm:cxn modelId="{C216A2F4-F454-E649-BDBD-4BBAA64E71CD}" type="presOf" srcId="{52B54233-A0BC-F646-9BB0-C2C6E4A1E39E}" destId="{FA7A414F-972D-D941-9F3A-816E01055088}" srcOrd="0" destOrd="0" presId="urn:microsoft.com/office/officeart/2005/8/layout/hierarchy4"/>
    <dgm:cxn modelId="{9797D8FB-23A2-A948-8DF9-AF7EFE8A332C}" srcId="{36E94465-D323-3045-A0D7-7224082D98EA}" destId="{602F0490-2BE3-4C4D-BED0-C5B21AF4FB5E}" srcOrd="1" destOrd="0" parTransId="{5196230E-E596-9749-937D-726D8FB7B639}" sibTransId="{05553D43-026D-8F4F-B314-AC5DC88748E1}"/>
    <dgm:cxn modelId="{BDF56FFC-FD47-E047-94E0-96CCA5E52E8F}" type="presOf" srcId="{75883F30-E407-EB4C-A2CE-CBE6D0A890B6}" destId="{436FCF7F-90BD-6C48-8921-361D0BE87357}" srcOrd="0" destOrd="0" presId="urn:microsoft.com/office/officeart/2005/8/layout/hierarchy4"/>
    <dgm:cxn modelId="{A64053E1-4053-FB45-9A6A-7EE802501C4E}" type="presParOf" srcId="{2D0256B1-2F3E-DA48-BECF-3000D9F33E25}" destId="{BEEEEE6A-E0FB-0544-AA24-AA5E4F2682BD}" srcOrd="0" destOrd="0" presId="urn:microsoft.com/office/officeart/2005/8/layout/hierarchy4"/>
    <dgm:cxn modelId="{EDC7F04C-EFD6-4B44-B175-C35E5777C2B6}" type="presParOf" srcId="{BEEEEE6A-E0FB-0544-AA24-AA5E4F2682BD}" destId="{79C8CD51-3BE5-E843-9AB3-708A787B2EF4}" srcOrd="0" destOrd="0" presId="urn:microsoft.com/office/officeart/2005/8/layout/hierarchy4"/>
    <dgm:cxn modelId="{A91F1689-F1E8-844F-817B-D7532439B904}" type="presParOf" srcId="{BEEEEE6A-E0FB-0544-AA24-AA5E4F2682BD}" destId="{AECBEE43-1B82-A54D-B59C-93805355F45D}" srcOrd="1" destOrd="0" presId="urn:microsoft.com/office/officeart/2005/8/layout/hierarchy4"/>
    <dgm:cxn modelId="{80EFC38E-3CCC-6247-81FE-FFF4AAAF0AB0}" type="presParOf" srcId="{BEEEEE6A-E0FB-0544-AA24-AA5E4F2682BD}" destId="{F41E3D28-3AAA-EE4D-B45C-8FDF780AF1A0}" srcOrd="2" destOrd="0" presId="urn:microsoft.com/office/officeart/2005/8/layout/hierarchy4"/>
    <dgm:cxn modelId="{DA4F0C86-0CDC-1F4A-9EF7-8283F6D89750}" type="presParOf" srcId="{F41E3D28-3AAA-EE4D-B45C-8FDF780AF1A0}" destId="{4AA2BF4B-999C-6643-96A1-4F23A36B0A1C}" srcOrd="0" destOrd="0" presId="urn:microsoft.com/office/officeart/2005/8/layout/hierarchy4"/>
    <dgm:cxn modelId="{350480A5-C3D4-1D4F-AA8E-60AE8C06EFC1}" type="presParOf" srcId="{4AA2BF4B-999C-6643-96A1-4F23A36B0A1C}" destId="{7526ED22-F8C8-C24A-8CB4-6A24AC15BF73}" srcOrd="0" destOrd="0" presId="urn:microsoft.com/office/officeart/2005/8/layout/hierarchy4"/>
    <dgm:cxn modelId="{1F6B59D1-7AF5-4543-802E-DB0B417CB979}" type="presParOf" srcId="{4AA2BF4B-999C-6643-96A1-4F23A36B0A1C}" destId="{4768F163-3ABB-3940-8391-6DE6C0A69363}" srcOrd="1" destOrd="0" presId="urn:microsoft.com/office/officeart/2005/8/layout/hierarchy4"/>
    <dgm:cxn modelId="{B1227BAA-9952-2648-B41D-0F4DA23DD945}" type="presParOf" srcId="{F41E3D28-3AAA-EE4D-B45C-8FDF780AF1A0}" destId="{11BA1A96-7720-674E-9AA6-021BDB9B7058}" srcOrd="1" destOrd="0" presId="urn:microsoft.com/office/officeart/2005/8/layout/hierarchy4"/>
    <dgm:cxn modelId="{FE4AB96E-F76C-2B4D-8F0E-D33F01418D7C}" type="presParOf" srcId="{F41E3D28-3AAA-EE4D-B45C-8FDF780AF1A0}" destId="{EEF3C128-9DCD-4246-88FD-47DB1E363E51}" srcOrd="2" destOrd="0" presId="urn:microsoft.com/office/officeart/2005/8/layout/hierarchy4"/>
    <dgm:cxn modelId="{2FC6B4B6-EF93-2A46-B278-B28530D40315}" type="presParOf" srcId="{EEF3C128-9DCD-4246-88FD-47DB1E363E51}" destId="{17042862-40C5-4D4A-8B85-D16F34060D77}" srcOrd="0" destOrd="0" presId="urn:microsoft.com/office/officeart/2005/8/layout/hierarchy4"/>
    <dgm:cxn modelId="{72C0A402-B0A6-F14E-9D70-B77BA6E230C9}" type="presParOf" srcId="{EEF3C128-9DCD-4246-88FD-47DB1E363E51}" destId="{8892549C-3F5E-DE40-9F6F-525809AAFB8D}" srcOrd="1" destOrd="0" presId="urn:microsoft.com/office/officeart/2005/8/layout/hierarchy4"/>
    <dgm:cxn modelId="{38A992C6-1121-0B44-8DE6-2550E0BBD836}" type="presParOf" srcId="{F41E3D28-3AAA-EE4D-B45C-8FDF780AF1A0}" destId="{7C206740-0B68-7D41-90EA-D61F3CA11F0E}" srcOrd="3" destOrd="0" presId="urn:microsoft.com/office/officeart/2005/8/layout/hierarchy4"/>
    <dgm:cxn modelId="{FEAB4704-F2D8-744D-9648-5D4805874A85}" type="presParOf" srcId="{F41E3D28-3AAA-EE4D-B45C-8FDF780AF1A0}" destId="{E378081A-C3B1-7A40-B0F3-CE32FD9A3D40}" srcOrd="4" destOrd="0" presId="urn:microsoft.com/office/officeart/2005/8/layout/hierarchy4"/>
    <dgm:cxn modelId="{430322BB-20C7-434F-BBBE-B0F128AA08C2}" type="presParOf" srcId="{E378081A-C3B1-7A40-B0F3-CE32FD9A3D40}" destId="{50055A27-17BA-064E-9590-7CCF2F9B7653}" srcOrd="0" destOrd="0" presId="urn:microsoft.com/office/officeart/2005/8/layout/hierarchy4"/>
    <dgm:cxn modelId="{B1D92E39-23DB-3947-A660-C1A32EF5E968}" type="presParOf" srcId="{E378081A-C3B1-7A40-B0F3-CE32FD9A3D40}" destId="{0F661AE4-4A04-DA48-9F81-978E81201C42}" srcOrd="1" destOrd="0" presId="urn:microsoft.com/office/officeart/2005/8/layout/hierarchy4"/>
    <dgm:cxn modelId="{69AF1ADB-D484-C442-912A-AAFED520A4E0}" type="presParOf" srcId="{F41E3D28-3AAA-EE4D-B45C-8FDF780AF1A0}" destId="{A0E47532-5195-7F44-AA4E-37562024DF8D}" srcOrd="5" destOrd="0" presId="urn:microsoft.com/office/officeart/2005/8/layout/hierarchy4"/>
    <dgm:cxn modelId="{7D94C472-7F91-1D4D-A1F3-3D4F1F067C9F}" type="presParOf" srcId="{F41E3D28-3AAA-EE4D-B45C-8FDF780AF1A0}" destId="{8B9347D3-F1BC-C843-BC2A-4801567CD680}" srcOrd="6" destOrd="0" presId="urn:microsoft.com/office/officeart/2005/8/layout/hierarchy4"/>
    <dgm:cxn modelId="{E3DE7DBF-2A25-1D44-BDB3-950755ACF8EF}" type="presParOf" srcId="{8B9347D3-F1BC-C843-BC2A-4801567CD680}" destId="{436FCF7F-90BD-6C48-8921-361D0BE87357}" srcOrd="0" destOrd="0" presId="urn:microsoft.com/office/officeart/2005/8/layout/hierarchy4"/>
    <dgm:cxn modelId="{80E94883-2256-CF48-97D7-0B3078EE37E5}" type="presParOf" srcId="{8B9347D3-F1BC-C843-BC2A-4801567CD680}" destId="{0C460439-951D-1241-868B-9F0A598F67A8}" srcOrd="1" destOrd="0" presId="urn:microsoft.com/office/officeart/2005/8/layout/hierarchy4"/>
    <dgm:cxn modelId="{0FBCA0C8-7F30-404F-AE9E-EF934A68980D}" type="presParOf" srcId="{2D0256B1-2F3E-DA48-BECF-3000D9F33E25}" destId="{5B26C2BD-0417-1341-B704-407B148353E9}" srcOrd="1" destOrd="0" presId="urn:microsoft.com/office/officeart/2005/8/layout/hierarchy4"/>
    <dgm:cxn modelId="{A6C1A188-D1B5-B145-9E40-5242180F3F1F}" type="presParOf" srcId="{2D0256B1-2F3E-DA48-BECF-3000D9F33E25}" destId="{8A205B7D-44EC-DF42-9920-32C25E7AF623}" srcOrd="2" destOrd="0" presId="urn:microsoft.com/office/officeart/2005/8/layout/hierarchy4"/>
    <dgm:cxn modelId="{33BFAF7B-A68F-0C42-B0A3-605D969395A7}" type="presParOf" srcId="{8A205B7D-44EC-DF42-9920-32C25E7AF623}" destId="{FA7A414F-972D-D941-9F3A-816E01055088}" srcOrd="0" destOrd="0" presId="urn:microsoft.com/office/officeart/2005/8/layout/hierarchy4"/>
    <dgm:cxn modelId="{ED886B78-D202-714A-89D5-5C1162068D0A}" type="presParOf" srcId="{8A205B7D-44EC-DF42-9920-32C25E7AF623}" destId="{7F09ACD3-C210-E64C-947C-9F40A784A4B0}" srcOrd="1" destOrd="0" presId="urn:microsoft.com/office/officeart/2005/8/layout/hierarchy4"/>
    <dgm:cxn modelId="{08F84C0D-0D43-744B-A736-13B2E4D4A231}" type="presParOf" srcId="{8A205B7D-44EC-DF42-9920-32C25E7AF623}" destId="{3CF3D2F8-D958-D14E-BD0C-9EFB9CCFB144}" srcOrd="2" destOrd="0" presId="urn:microsoft.com/office/officeart/2005/8/layout/hierarchy4"/>
    <dgm:cxn modelId="{B0FFFFAB-1831-A54F-8BAE-E47FC2766A2C}" type="presParOf" srcId="{3CF3D2F8-D958-D14E-BD0C-9EFB9CCFB144}" destId="{6AAE930D-3CFC-4243-A8A5-302BCB88DBD7}" srcOrd="0" destOrd="0" presId="urn:microsoft.com/office/officeart/2005/8/layout/hierarchy4"/>
    <dgm:cxn modelId="{4F07BEC5-DDA7-9548-8B6B-5543843AC38F}" type="presParOf" srcId="{6AAE930D-3CFC-4243-A8A5-302BCB88DBD7}" destId="{35675305-76EC-F544-A35D-1621DA8E7E68}" srcOrd="0" destOrd="0" presId="urn:microsoft.com/office/officeart/2005/8/layout/hierarchy4"/>
    <dgm:cxn modelId="{BC346220-DA64-4644-9A53-BC36B1D1559B}" type="presParOf" srcId="{6AAE930D-3CFC-4243-A8A5-302BCB88DBD7}" destId="{6BB3ABC7-C219-5045-984F-C469DDDB362F}" srcOrd="1" destOrd="0" presId="urn:microsoft.com/office/officeart/2005/8/layout/hierarchy4"/>
    <dgm:cxn modelId="{9E244974-34A1-FE45-9429-390F175295D9}" type="presParOf" srcId="{3CF3D2F8-D958-D14E-BD0C-9EFB9CCFB144}" destId="{F18F1D5B-4181-0348-B853-F5362F95A7EC}" srcOrd="1" destOrd="0" presId="urn:microsoft.com/office/officeart/2005/8/layout/hierarchy4"/>
    <dgm:cxn modelId="{ECE61AB1-4303-DF47-B1CD-679A5CC82F8D}" type="presParOf" srcId="{3CF3D2F8-D958-D14E-BD0C-9EFB9CCFB144}" destId="{7EE586BF-E554-6340-A210-7FD3EDF1D497}" srcOrd="2" destOrd="0" presId="urn:microsoft.com/office/officeart/2005/8/layout/hierarchy4"/>
    <dgm:cxn modelId="{86B4F5D1-9CD0-784E-B8AC-EB73A02816FA}" type="presParOf" srcId="{7EE586BF-E554-6340-A210-7FD3EDF1D497}" destId="{44D9F616-C0BD-5244-81AA-31766EDF4118}" srcOrd="0" destOrd="0" presId="urn:microsoft.com/office/officeart/2005/8/layout/hierarchy4"/>
    <dgm:cxn modelId="{9AD89235-C298-6944-BCCE-EBF11B524284}" type="presParOf" srcId="{7EE586BF-E554-6340-A210-7FD3EDF1D497}" destId="{A4C32031-588E-CB41-B489-BF4EFE5098D1}" srcOrd="1" destOrd="0" presId="urn:microsoft.com/office/officeart/2005/8/layout/hierarchy4"/>
    <dgm:cxn modelId="{58A71499-7847-144B-8487-6268323FCF5F}" type="presParOf" srcId="{3CF3D2F8-D958-D14E-BD0C-9EFB9CCFB144}" destId="{F402B99B-88D8-0143-8E5A-7F73EE721EBA}" srcOrd="3" destOrd="0" presId="urn:microsoft.com/office/officeart/2005/8/layout/hierarchy4"/>
    <dgm:cxn modelId="{DAE81BA4-FA44-E64A-9111-7B40653A04E1}" type="presParOf" srcId="{3CF3D2F8-D958-D14E-BD0C-9EFB9CCFB144}" destId="{EBF8893D-0736-064B-93FF-4842AC290F45}" srcOrd="4" destOrd="0" presId="urn:microsoft.com/office/officeart/2005/8/layout/hierarchy4"/>
    <dgm:cxn modelId="{61A5CF6E-3D9A-F34C-BFC0-3DC6DA1E5227}" type="presParOf" srcId="{EBF8893D-0736-064B-93FF-4842AC290F45}" destId="{B532F496-67C0-A24F-A114-63AD092E7FAA}" srcOrd="0" destOrd="0" presId="urn:microsoft.com/office/officeart/2005/8/layout/hierarchy4"/>
    <dgm:cxn modelId="{03BACADC-204F-ED41-893D-076B99ADC513}" type="presParOf" srcId="{EBF8893D-0736-064B-93FF-4842AC290F45}" destId="{342A6E36-3F01-FF40-B2F8-14103F0B7354}" srcOrd="1" destOrd="0" presId="urn:microsoft.com/office/officeart/2005/8/layout/hierarchy4"/>
    <dgm:cxn modelId="{7E0D6272-6B0C-DF46-B8C6-B54F039B6D20}" type="presParOf" srcId="{3CF3D2F8-D958-D14E-BD0C-9EFB9CCFB144}" destId="{9F07A52D-9AD9-8D40-9D11-4141326AD445}" srcOrd="5" destOrd="0" presId="urn:microsoft.com/office/officeart/2005/8/layout/hierarchy4"/>
    <dgm:cxn modelId="{D05D40FE-FF4B-CE4A-ACED-BF07BD11933A}" type="presParOf" srcId="{3CF3D2F8-D958-D14E-BD0C-9EFB9CCFB144}" destId="{B9F6E037-B2E2-2641-AF4C-07D494D3E5A0}" srcOrd="6" destOrd="0" presId="urn:microsoft.com/office/officeart/2005/8/layout/hierarchy4"/>
    <dgm:cxn modelId="{459FE827-DDF7-634F-A3A7-F93B04454483}" type="presParOf" srcId="{B9F6E037-B2E2-2641-AF4C-07D494D3E5A0}" destId="{11BD4444-A893-1F40-A5CC-38D20670C01A}" srcOrd="0" destOrd="0" presId="urn:microsoft.com/office/officeart/2005/8/layout/hierarchy4"/>
    <dgm:cxn modelId="{5BDCC276-D5E9-2241-81C9-51E79760B4D1}" type="presParOf" srcId="{B9F6E037-B2E2-2641-AF4C-07D494D3E5A0}" destId="{B12D8F88-2D5D-0047-9FDA-479C201ABA28}" srcOrd="1" destOrd="0" presId="urn:microsoft.com/office/officeart/2005/8/layout/hierarchy4"/>
    <dgm:cxn modelId="{E3AD1D88-40AA-AE4C-95FB-EBEC286FE5AA}" type="presParOf" srcId="{2D0256B1-2F3E-DA48-BECF-3000D9F33E25}" destId="{666F935E-75AA-CB45-B13F-A9AF8FE8138A}" srcOrd="3" destOrd="0" presId="urn:microsoft.com/office/officeart/2005/8/layout/hierarchy4"/>
    <dgm:cxn modelId="{7998625B-950F-4247-AABA-4B2CD7629E55}" type="presParOf" srcId="{2D0256B1-2F3E-DA48-BECF-3000D9F33E25}" destId="{B001E26C-24FB-8A4B-AB5F-8E483EE57085}" srcOrd="4" destOrd="0" presId="urn:microsoft.com/office/officeart/2005/8/layout/hierarchy4"/>
    <dgm:cxn modelId="{08EBE6FD-F44E-9B49-96D9-455702DD99F3}" type="presParOf" srcId="{B001E26C-24FB-8A4B-AB5F-8E483EE57085}" destId="{282AAFE2-A511-1B42-9C2C-89798035A655}" srcOrd="0" destOrd="0" presId="urn:microsoft.com/office/officeart/2005/8/layout/hierarchy4"/>
    <dgm:cxn modelId="{8C381D92-5D9B-7143-BFC3-243E63E7A82D}" type="presParOf" srcId="{B001E26C-24FB-8A4B-AB5F-8E483EE57085}" destId="{1D920B58-5724-3E4E-968A-46437C7A2CE7}" srcOrd="1" destOrd="0" presId="urn:microsoft.com/office/officeart/2005/8/layout/hierarchy4"/>
    <dgm:cxn modelId="{BFE80269-0A14-1E4E-AA7E-F256BBFB921B}" type="presParOf" srcId="{B001E26C-24FB-8A4B-AB5F-8E483EE57085}" destId="{D2D030CA-6037-104C-85AE-0343288D7451}" srcOrd="2" destOrd="0" presId="urn:microsoft.com/office/officeart/2005/8/layout/hierarchy4"/>
    <dgm:cxn modelId="{D832FD84-AE49-F242-A321-3B9DAD1163E8}" type="presParOf" srcId="{D2D030CA-6037-104C-85AE-0343288D7451}" destId="{AF28E295-DB98-324F-86FD-C68954E0095B}" srcOrd="0" destOrd="0" presId="urn:microsoft.com/office/officeart/2005/8/layout/hierarchy4"/>
    <dgm:cxn modelId="{BC2A4C0F-66C3-FD44-A2F3-5FA8C9942559}" type="presParOf" srcId="{AF28E295-DB98-324F-86FD-C68954E0095B}" destId="{5ABD6F95-3442-8140-A6DB-326F15AD8CA0}" srcOrd="0" destOrd="0" presId="urn:microsoft.com/office/officeart/2005/8/layout/hierarchy4"/>
    <dgm:cxn modelId="{C51AE395-7B35-3C41-AD0D-C4F3510F36BB}" type="presParOf" srcId="{AF28E295-DB98-324F-86FD-C68954E0095B}" destId="{53D56D97-DEC7-A046-9682-E9513FD457A8}" srcOrd="1" destOrd="0" presId="urn:microsoft.com/office/officeart/2005/8/layout/hierarchy4"/>
    <dgm:cxn modelId="{A217BCE0-2532-4540-855E-11839B4BA6EC}" type="presParOf" srcId="{D2D030CA-6037-104C-85AE-0343288D7451}" destId="{7D3CFB54-0F00-9643-9446-251FD8856529}" srcOrd="1" destOrd="0" presId="urn:microsoft.com/office/officeart/2005/8/layout/hierarchy4"/>
    <dgm:cxn modelId="{6E1005A9-C0A5-1B4D-AA5B-B5876BFF0D6B}" type="presParOf" srcId="{D2D030CA-6037-104C-85AE-0343288D7451}" destId="{692E3211-65A4-5141-B853-675DBCFF4473}" srcOrd="2" destOrd="0" presId="urn:microsoft.com/office/officeart/2005/8/layout/hierarchy4"/>
    <dgm:cxn modelId="{299F9F53-C13E-3D4F-BA72-46AA13B537AF}" type="presParOf" srcId="{692E3211-65A4-5141-B853-675DBCFF4473}" destId="{E8804D4C-94B9-554D-A314-B21A736936B9}" srcOrd="0" destOrd="0" presId="urn:microsoft.com/office/officeart/2005/8/layout/hierarchy4"/>
    <dgm:cxn modelId="{F61BD6BD-573E-F941-959D-2C44B2F10392}" type="presParOf" srcId="{692E3211-65A4-5141-B853-675DBCFF4473}" destId="{60882330-E07F-7646-93BA-1F225D45740E}" srcOrd="1" destOrd="0" presId="urn:microsoft.com/office/officeart/2005/8/layout/hierarchy4"/>
    <dgm:cxn modelId="{8C95AD39-7501-D14F-A656-7985A7CB84A3}" type="presParOf" srcId="{2D0256B1-2F3E-DA48-BECF-3000D9F33E25}" destId="{17CAE65B-966C-CE40-A636-AD38AF36F901}" srcOrd="5" destOrd="0" presId="urn:microsoft.com/office/officeart/2005/8/layout/hierarchy4"/>
    <dgm:cxn modelId="{2E700F97-DE23-4843-9F9D-D68C993F922A}" type="presParOf" srcId="{2D0256B1-2F3E-DA48-BECF-3000D9F33E25}" destId="{07DF0D27-48C8-394D-BFAD-7661A3C550A6}" srcOrd="6" destOrd="0" presId="urn:microsoft.com/office/officeart/2005/8/layout/hierarchy4"/>
    <dgm:cxn modelId="{1251E5E7-7D3B-784B-92EA-8FE4E3B69F7B}" type="presParOf" srcId="{07DF0D27-48C8-394D-BFAD-7661A3C550A6}" destId="{FA250139-A5FC-174A-B128-0CB9DC401E35}" srcOrd="0" destOrd="0" presId="urn:microsoft.com/office/officeart/2005/8/layout/hierarchy4"/>
    <dgm:cxn modelId="{B9A5CA44-A580-6341-A14C-A2993B8566A4}" type="presParOf" srcId="{07DF0D27-48C8-394D-BFAD-7661A3C550A6}" destId="{E87FE579-D326-934D-B943-99FB2AE62123}" srcOrd="1" destOrd="0" presId="urn:microsoft.com/office/officeart/2005/8/layout/hierarchy4"/>
    <dgm:cxn modelId="{B87226E1-A63F-9841-A429-8A6A91B13D81}" type="presParOf" srcId="{07DF0D27-48C8-394D-BFAD-7661A3C550A6}" destId="{ED500A95-6D35-8C4A-BC81-E28EDA533956}" srcOrd="2" destOrd="0" presId="urn:microsoft.com/office/officeart/2005/8/layout/hierarchy4"/>
    <dgm:cxn modelId="{270F22AF-1FAE-2D4D-A931-3A32295972A3}" type="presParOf" srcId="{ED500A95-6D35-8C4A-BC81-E28EDA533956}" destId="{F908CD98-4E54-6E43-9BDC-B69A51C7767B}" srcOrd="0" destOrd="0" presId="urn:microsoft.com/office/officeart/2005/8/layout/hierarchy4"/>
    <dgm:cxn modelId="{A485BE57-5A6C-EC46-805F-0F36EF4BB9C7}" type="presParOf" srcId="{F908CD98-4E54-6E43-9BDC-B69A51C7767B}" destId="{8F33E163-8934-9545-BD0F-BF936FC7FAA6}" srcOrd="0" destOrd="0" presId="urn:microsoft.com/office/officeart/2005/8/layout/hierarchy4"/>
    <dgm:cxn modelId="{866ABF75-B6B2-3246-A59A-41079570A79F}" type="presParOf" srcId="{F908CD98-4E54-6E43-9BDC-B69A51C7767B}" destId="{8B0A01EC-9C41-AC4B-BB38-9EEF3B2FAA69}" srcOrd="1" destOrd="0" presId="urn:microsoft.com/office/officeart/2005/8/layout/hierarchy4"/>
    <dgm:cxn modelId="{277F3F58-FF2F-2845-BD62-F1123DC473B1}" type="presParOf" srcId="{ED500A95-6D35-8C4A-BC81-E28EDA533956}" destId="{DDC12BC5-CE0A-8349-93B3-AAAB1E4DF10E}" srcOrd="1" destOrd="0" presId="urn:microsoft.com/office/officeart/2005/8/layout/hierarchy4"/>
    <dgm:cxn modelId="{E258224E-853A-D34B-8B16-E718596CD711}" type="presParOf" srcId="{ED500A95-6D35-8C4A-BC81-E28EDA533956}" destId="{396861D0-A5F3-5048-8393-4F4EEA4E27D8}" srcOrd="2" destOrd="0" presId="urn:microsoft.com/office/officeart/2005/8/layout/hierarchy4"/>
    <dgm:cxn modelId="{1B849835-3B6D-F345-9791-F02F85B0B2E4}" type="presParOf" srcId="{396861D0-A5F3-5048-8393-4F4EEA4E27D8}" destId="{14372EC1-66EA-9749-B752-B39AE332C84F}" srcOrd="0" destOrd="0" presId="urn:microsoft.com/office/officeart/2005/8/layout/hierarchy4"/>
    <dgm:cxn modelId="{98FCE37B-DA32-494C-A891-C83AE2111047}" type="presParOf" srcId="{396861D0-A5F3-5048-8393-4F4EEA4E27D8}" destId="{EEE673F3-1A48-504C-BBA0-FC1C8DC07F0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6CFC8-DE7F-C444-AAF4-8542B7E9B848}" type="doc">
      <dgm:prSet loTypeId="urn:microsoft.com/office/officeart/2005/8/layout/chevron2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A06915BC-B1E7-B24D-B742-84B4BF9801A7}">
      <dgm:prSet phldrT="[Text]"/>
      <dgm:spPr/>
      <dgm:t>
        <a:bodyPr/>
        <a:lstStyle/>
        <a:p>
          <a:r>
            <a:rPr lang="en-US" dirty="0"/>
            <a:t>Easy</a:t>
          </a:r>
        </a:p>
      </dgm:t>
    </dgm:pt>
    <dgm:pt modelId="{95F395C7-2987-BB46-B244-182AA27F6125}" type="parTrans" cxnId="{16592D7D-F7A7-384D-AFCE-0889717997FD}">
      <dgm:prSet/>
      <dgm:spPr/>
      <dgm:t>
        <a:bodyPr/>
        <a:lstStyle/>
        <a:p>
          <a:endParaRPr lang="en-US"/>
        </a:p>
      </dgm:t>
    </dgm:pt>
    <dgm:pt modelId="{366942D1-8442-1F4C-987A-FD049893091A}" type="sibTrans" cxnId="{16592D7D-F7A7-384D-AFCE-0889717997FD}">
      <dgm:prSet/>
      <dgm:spPr/>
      <dgm:t>
        <a:bodyPr/>
        <a:lstStyle/>
        <a:p>
          <a:endParaRPr lang="en-US"/>
        </a:p>
      </dgm:t>
    </dgm:pt>
    <dgm:pt modelId="{B96CE90A-50D7-7D4C-948E-97C44CFAFD22}">
      <dgm:prSet phldrT="[Text]"/>
      <dgm:spPr/>
      <dgm:t>
        <a:bodyPr/>
        <a:lstStyle/>
        <a:p>
          <a:endParaRPr lang="en-US" dirty="0"/>
        </a:p>
      </dgm:t>
    </dgm:pt>
    <dgm:pt modelId="{B184B2C1-A724-5041-9E4A-4D27F0B1E755}" type="parTrans" cxnId="{2BAFB1C2-C916-C84E-9B80-C2388DB30401}">
      <dgm:prSet/>
      <dgm:spPr/>
      <dgm:t>
        <a:bodyPr/>
        <a:lstStyle/>
        <a:p>
          <a:endParaRPr lang="en-US"/>
        </a:p>
      </dgm:t>
    </dgm:pt>
    <dgm:pt modelId="{10C0DFAB-0CE8-134A-A873-48EDEB8590E3}" type="sibTrans" cxnId="{2BAFB1C2-C916-C84E-9B80-C2388DB30401}">
      <dgm:prSet/>
      <dgm:spPr/>
      <dgm:t>
        <a:bodyPr/>
        <a:lstStyle/>
        <a:p>
          <a:endParaRPr lang="en-US"/>
        </a:p>
      </dgm:t>
    </dgm:pt>
    <dgm:pt modelId="{8E81EEB9-59B6-F94A-B1C9-3FF527C69238}">
      <dgm:prSet phldrT="[Text]"/>
      <dgm:spPr/>
      <dgm:t>
        <a:bodyPr/>
        <a:lstStyle/>
        <a:p>
          <a:r>
            <a:rPr lang="en-US" dirty="0"/>
            <a:t>Easy to learn and read</a:t>
          </a:r>
        </a:p>
      </dgm:t>
    </dgm:pt>
    <dgm:pt modelId="{9341FC7B-2A9A-EA44-A457-7F64CDCECEC9}" type="parTrans" cxnId="{9F954DAE-633C-D247-A05E-785AA1A8101D}">
      <dgm:prSet/>
      <dgm:spPr/>
      <dgm:t>
        <a:bodyPr/>
        <a:lstStyle/>
        <a:p>
          <a:endParaRPr lang="en-US"/>
        </a:p>
      </dgm:t>
    </dgm:pt>
    <dgm:pt modelId="{6192A6C4-BB6B-9741-8840-376CC865D4ED}" type="sibTrans" cxnId="{9F954DAE-633C-D247-A05E-785AA1A8101D}">
      <dgm:prSet/>
      <dgm:spPr/>
      <dgm:t>
        <a:bodyPr/>
        <a:lstStyle/>
        <a:p>
          <a:endParaRPr lang="en-US"/>
        </a:p>
      </dgm:t>
    </dgm:pt>
    <dgm:pt modelId="{A9B83F59-3C2E-1B49-96B1-6B161C118480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32959F3F-43C4-6147-9C2A-6D1FEC9C1387}" type="parTrans" cxnId="{9047A45F-2C59-9544-8D82-58763F58C769}">
      <dgm:prSet/>
      <dgm:spPr/>
      <dgm:t>
        <a:bodyPr/>
        <a:lstStyle/>
        <a:p>
          <a:endParaRPr lang="en-US"/>
        </a:p>
      </dgm:t>
    </dgm:pt>
    <dgm:pt modelId="{7B66C5F8-991D-324C-867B-B5619E0F9ACD}" type="sibTrans" cxnId="{9047A45F-2C59-9544-8D82-58763F58C769}">
      <dgm:prSet/>
      <dgm:spPr/>
      <dgm:t>
        <a:bodyPr/>
        <a:lstStyle/>
        <a:p>
          <a:endParaRPr lang="en-US"/>
        </a:p>
      </dgm:t>
    </dgm:pt>
    <dgm:pt modelId="{C9F06F9A-F424-3849-8D21-B5BB44A1B157}">
      <dgm:prSet phldrT="[Text]"/>
      <dgm:spPr/>
      <dgm:t>
        <a:bodyPr/>
        <a:lstStyle/>
        <a:p>
          <a:r>
            <a:rPr lang="en-US" dirty="0"/>
            <a:t>Lots of libraries for ML</a:t>
          </a:r>
        </a:p>
      </dgm:t>
    </dgm:pt>
    <dgm:pt modelId="{57E3A3CA-0555-1C4F-A325-B9D236ABF5E9}" type="parTrans" cxnId="{7DD4D890-94F7-CA46-B0A4-D62554844F0E}">
      <dgm:prSet/>
      <dgm:spPr/>
      <dgm:t>
        <a:bodyPr/>
        <a:lstStyle/>
        <a:p>
          <a:endParaRPr lang="en-US"/>
        </a:p>
      </dgm:t>
    </dgm:pt>
    <dgm:pt modelId="{9840B469-9594-5946-B598-C3F1EDCFBE3B}" type="sibTrans" cxnId="{7DD4D890-94F7-CA46-B0A4-D62554844F0E}">
      <dgm:prSet/>
      <dgm:spPr/>
      <dgm:t>
        <a:bodyPr/>
        <a:lstStyle/>
        <a:p>
          <a:endParaRPr lang="en-US"/>
        </a:p>
      </dgm:t>
    </dgm:pt>
    <dgm:pt modelId="{48600ADC-ADCF-BE42-BF57-9FF3F8499D5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-learn, Pandas, Matplotlib to name a few</a:t>
          </a:r>
        </a:p>
      </dgm:t>
    </dgm:pt>
    <dgm:pt modelId="{959E917B-74A5-E645-BA56-11F9775FD43E}" type="parTrans" cxnId="{BE035651-F2E3-334F-8AE7-CF38FF8908E3}">
      <dgm:prSet/>
      <dgm:spPr/>
      <dgm:t>
        <a:bodyPr/>
        <a:lstStyle/>
        <a:p>
          <a:endParaRPr lang="en-US"/>
        </a:p>
      </dgm:t>
    </dgm:pt>
    <dgm:pt modelId="{BBAC779A-A790-7F45-8EE0-776E99F8EB18}" type="sibTrans" cxnId="{BE035651-F2E3-334F-8AE7-CF38FF8908E3}">
      <dgm:prSet/>
      <dgm:spPr/>
      <dgm:t>
        <a:bodyPr/>
        <a:lstStyle/>
        <a:p>
          <a:endParaRPr lang="en-US"/>
        </a:p>
      </dgm:t>
    </dgm:pt>
    <dgm:pt modelId="{C213CDBD-16DD-DE4B-AB16-7B4465A6D1CC}" type="pres">
      <dgm:prSet presAssocID="{B686CFC8-DE7F-C444-AAF4-8542B7E9B848}" presName="linearFlow" presStyleCnt="0">
        <dgm:presLayoutVars>
          <dgm:dir/>
          <dgm:animLvl val="lvl"/>
          <dgm:resizeHandles val="exact"/>
        </dgm:presLayoutVars>
      </dgm:prSet>
      <dgm:spPr/>
    </dgm:pt>
    <dgm:pt modelId="{593EE878-15D5-324F-925F-D4F2394528D4}" type="pres">
      <dgm:prSet presAssocID="{A06915BC-B1E7-B24D-B742-84B4BF9801A7}" presName="composite" presStyleCnt="0"/>
      <dgm:spPr/>
    </dgm:pt>
    <dgm:pt modelId="{9BF10EC1-3719-0D41-B150-2BAD2B024F60}" type="pres">
      <dgm:prSet presAssocID="{A06915BC-B1E7-B24D-B742-84B4BF9801A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45140F0-85BE-4144-928F-DA91934A0D40}" type="pres">
      <dgm:prSet presAssocID="{A06915BC-B1E7-B24D-B742-84B4BF9801A7}" presName="descendantText" presStyleLbl="alignAcc1" presStyleIdx="0" presStyleCnt="2">
        <dgm:presLayoutVars>
          <dgm:bulletEnabled val="1"/>
        </dgm:presLayoutVars>
      </dgm:prSet>
      <dgm:spPr/>
    </dgm:pt>
    <dgm:pt modelId="{38845744-354F-B747-B642-08F4454DDC9D}" type="pres">
      <dgm:prSet presAssocID="{366942D1-8442-1F4C-987A-FD049893091A}" presName="sp" presStyleCnt="0"/>
      <dgm:spPr/>
    </dgm:pt>
    <dgm:pt modelId="{FB8957B8-4E4E-DE40-902A-FF1FB648D07C}" type="pres">
      <dgm:prSet presAssocID="{A9B83F59-3C2E-1B49-96B1-6B161C118480}" presName="composite" presStyleCnt="0"/>
      <dgm:spPr/>
    </dgm:pt>
    <dgm:pt modelId="{49E05A2B-9E71-A449-B027-8397A2638861}" type="pres">
      <dgm:prSet presAssocID="{A9B83F59-3C2E-1B49-96B1-6B161C11848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8E864CA-086F-574A-97EE-677DE8E18955}" type="pres">
      <dgm:prSet presAssocID="{A9B83F59-3C2E-1B49-96B1-6B161C11848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35E0601-A60D-5E46-9A62-D863D0193825}" type="presOf" srcId="{B96CE90A-50D7-7D4C-948E-97C44CFAFD22}" destId="{F45140F0-85BE-4144-928F-DA91934A0D40}" srcOrd="0" destOrd="0" presId="urn:microsoft.com/office/officeart/2005/8/layout/chevron2"/>
    <dgm:cxn modelId="{E41C4242-E651-8F41-8F3B-E1AA4E0F51CE}" type="presOf" srcId="{8E81EEB9-59B6-F94A-B1C9-3FF527C69238}" destId="{F45140F0-85BE-4144-928F-DA91934A0D40}" srcOrd="0" destOrd="1" presId="urn:microsoft.com/office/officeart/2005/8/layout/chevron2"/>
    <dgm:cxn modelId="{426D704C-61C8-F547-BF89-71BF8212D784}" type="presOf" srcId="{A9B83F59-3C2E-1B49-96B1-6B161C118480}" destId="{49E05A2B-9E71-A449-B027-8397A2638861}" srcOrd="0" destOrd="0" presId="urn:microsoft.com/office/officeart/2005/8/layout/chevron2"/>
    <dgm:cxn modelId="{BE035651-F2E3-334F-8AE7-CF38FF8908E3}" srcId="{A9B83F59-3C2E-1B49-96B1-6B161C118480}" destId="{48600ADC-ADCF-BE42-BF57-9FF3F8499D59}" srcOrd="1" destOrd="0" parTransId="{959E917B-74A5-E645-BA56-11F9775FD43E}" sibTransId="{BBAC779A-A790-7F45-8EE0-776E99F8EB18}"/>
    <dgm:cxn modelId="{9047A45F-2C59-9544-8D82-58763F58C769}" srcId="{B686CFC8-DE7F-C444-AAF4-8542B7E9B848}" destId="{A9B83F59-3C2E-1B49-96B1-6B161C118480}" srcOrd="1" destOrd="0" parTransId="{32959F3F-43C4-6147-9C2A-6D1FEC9C1387}" sibTransId="{7B66C5F8-991D-324C-867B-B5619E0F9ACD}"/>
    <dgm:cxn modelId="{1CA2D46E-1F4D-2B40-A7CE-1FBB0187152A}" type="presOf" srcId="{B686CFC8-DE7F-C444-AAF4-8542B7E9B848}" destId="{C213CDBD-16DD-DE4B-AB16-7B4465A6D1CC}" srcOrd="0" destOrd="0" presId="urn:microsoft.com/office/officeart/2005/8/layout/chevron2"/>
    <dgm:cxn modelId="{16592D7D-F7A7-384D-AFCE-0889717997FD}" srcId="{B686CFC8-DE7F-C444-AAF4-8542B7E9B848}" destId="{A06915BC-B1E7-B24D-B742-84B4BF9801A7}" srcOrd="0" destOrd="0" parTransId="{95F395C7-2987-BB46-B244-182AA27F6125}" sibTransId="{366942D1-8442-1F4C-987A-FD049893091A}"/>
    <dgm:cxn modelId="{7DD4D890-94F7-CA46-B0A4-D62554844F0E}" srcId="{A9B83F59-3C2E-1B49-96B1-6B161C118480}" destId="{C9F06F9A-F424-3849-8D21-B5BB44A1B157}" srcOrd="0" destOrd="0" parTransId="{57E3A3CA-0555-1C4F-A325-B9D236ABF5E9}" sibTransId="{9840B469-9594-5946-B598-C3F1EDCFBE3B}"/>
    <dgm:cxn modelId="{A55186A3-C125-8141-A2FD-D96A5F46BED4}" type="presOf" srcId="{A06915BC-B1E7-B24D-B742-84B4BF9801A7}" destId="{9BF10EC1-3719-0D41-B150-2BAD2B024F60}" srcOrd="0" destOrd="0" presId="urn:microsoft.com/office/officeart/2005/8/layout/chevron2"/>
    <dgm:cxn modelId="{9F954DAE-633C-D247-A05E-785AA1A8101D}" srcId="{A06915BC-B1E7-B24D-B742-84B4BF9801A7}" destId="{8E81EEB9-59B6-F94A-B1C9-3FF527C69238}" srcOrd="1" destOrd="0" parTransId="{9341FC7B-2A9A-EA44-A457-7F64CDCECEC9}" sibTransId="{6192A6C4-BB6B-9741-8840-376CC865D4ED}"/>
    <dgm:cxn modelId="{A2D442AF-646C-924C-B0D6-05D9E64738EC}" type="presOf" srcId="{48600ADC-ADCF-BE42-BF57-9FF3F8499D59}" destId="{D8E864CA-086F-574A-97EE-677DE8E18955}" srcOrd="0" destOrd="1" presId="urn:microsoft.com/office/officeart/2005/8/layout/chevron2"/>
    <dgm:cxn modelId="{04BF86BE-2CE8-B24C-A980-894FAEEEF8F2}" type="presOf" srcId="{C9F06F9A-F424-3849-8D21-B5BB44A1B157}" destId="{D8E864CA-086F-574A-97EE-677DE8E18955}" srcOrd="0" destOrd="0" presId="urn:microsoft.com/office/officeart/2005/8/layout/chevron2"/>
    <dgm:cxn modelId="{2BAFB1C2-C916-C84E-9B80-C2388DB30401}" srcId="{A06915BC-B1E7-B24D-B742-84B4BF9801A7}" destId="{B96CE90A-50D7-7D4C-948E-97C44CFAFD22}" srcOrd="0" destOrd="0" parTransId="{B184B2C1-A724-5041-9E4A-4D27F0B1E755}" sibTransId="{10C0DFAB-0CE8-134A-A873-48EDEB8590E3}"/>
    <dgm:cxn modelId="{E948C9C2-BE5C-CA4E-A3C9-BAE09FC03ACC}" type="presParOf" srcId="{C213CDBD-16DD-DE4B-AB16-7B4465A6D1CC}" destId="{593EE878-15D5-324F-925F-D4F2394528D4}" srcOrd="0" destOrd="0" presId="urn:microsoft.com/office/officeart/2005/8/layout/chevron2"/>
    <dgm:cxn modelId="{433260C4-FFCA-C14A-B132-5AF14506B307}" type="presParOf" srcId="{593EE878-15D5-324F-925F-D4F2394528D4}" destId="{9BF10EC1-3719-0D41-B150-2BAD2B024F60}" srcOrd="0" destOrd="0" presId="urn:microsoft.com/office/officeart/2005/8/layout/chevron2"/>
    <dgm:cxn modelId="{136E1868-FD9D-0F4B-B184-5D5C8CF94285}" type="presParOf" srcId="{593EE878-15D5-324F-925F-D4F2394528D4}" destId="{F45140F0-85BE-4144-928F-DA91934A0D40}" srcOrd="1" destOrd="0" presId="urn:microsoft.com/office/officeart/2005/8/layout/chevron2"/>
    <dgm:cxn modelId="{0EE8C8D9-B2D4-FC45-A719-138BA0B59AED}" type="presParOf" srcId="{C213CDBD-16DD-DE4B-AB16-7B4465A6D1CC}" destId="{38845744-354F-B747-B642-08F4454DDC9D}" srcOrd="1" destOrd="0" presId="urn:microsoft.com/office/officeart/2005/8/layout/chevron2"/>
    <dgm:cxn modelId="{D1C41FED-AE03-F04B-8EEC-5AA19EB4B42C}" type="presParOf" srcId="{C213CDBD-16DD-DE4B-AB16-7B4465A6D1CC}" destId="{FB8957B8-4E4E-DE40-902A-FF1FB648D07C}" srcOrd="2" destOrd="0" presId="urn:microsoft.com/office/officeart/2005/8/layout/chevron2"/>
    <dgm:cxn modelId="{70915C5F-B329-A349-8DDE-8EE75660B063}" type="presParOf" srcId="{FB8957B8-4E4E-DE40-902A-FF1FB648D07C}" destId="{49E05A2B-9E71-A449-B027-8397A2638861}" srcOrd="0" destOrd="0" presId="urn:microsoft.com/office/officeart/2005/8/layout/chevron2"/>
    <dgm:cxn modelId="{1430DB21-E721-CE4B-B0D3-7CB96CBFC6E1}" type="presParOf" srcId="{FB8957B8-4E4E-DE40-902A-FF1FB648D07C}" destId="{D8E864CA-086F-574A-97EE-677DE8E189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29BC9F-AD1A-3747-B9D2-51E6B1B4FDC3}" type="doc">
      <dgm:prSet loTypeId="urn:microsoft.com/office/officeart/2005/8/layout/hList7" loCatId="list" qsTypeId="urn:microsoft.com/office/officeart/2005/8/quickstyle/3d5" qsCatId="3D" csTypeId="urn:microsoft.com/office/officeart/2005/8/colors/accent1_2" csCatId="accent1" phldr="1"/>
      <dgm:spPr/>
    </dgm:pt>
    <dgm:pt modelId="{6AE0C92D-ACD0-C546-A4BF-D478DBA15C87}">
      <dgm:prSet phldrT="[Text]" custT="1"/>
      <dgm:spPr/>
      <dgm:t>
        <a:bodyPr/>
        <a:lstStyle/>
        <a:p>
          <a:r>
            <a:rPr lang="en-US" dirty="0"/>
            <a:t>Python for ML</a:t>
          </a:r>
        </a:p>
      </dgm:t>
    </dgm:pt>
    <dgm:pt modelId="{4E724C11-0019-6743-8FDE-9E806430028B}" type="parTrans" cxnId="{18CA59BB-16CB-6D4C-92F9-BA5E65033D4A}">
      <dgm:prSet/>
      <dgm:spPr/>
      <dgm:t>
        <a:bodyPr/>
        <a:lstStyle/>
        <a:p>
          <a:endParaRPr lang="en-US"/>
        </a:p>
      </dgm:t>
    </dgm:pt>
    <dgm:pt modelId="{C99882F3-92E4-FE45-9F52-2D6923AA3693}" type="sibTrans" cxnId="{18CA59BB-16CB-6D4C-92F9-BA5E65033D4A}">
      <dgm:prSet/>
      <dgm:spPr/>
      <dgm:t>
        <a:bodyPr/>
        <a:lstStyle/>
        <a:p>
          <a:endParaRPr lang="en-US"/>
        </a:p>
      </dgm:t>
    </dgm:pt>
    <dgm:pt modelId="{47FB253B-63ED-4645-A33A-24DAFF17D82B}">
      <dgm:prSet phldrT="[Text]"/>
      <dgm:spPr/>
      <dgm:t>
        <a:bodyPr/>
        <a:lstStyle/>
        <a:p>
          <a:r>
            <a:rPr lang="en-US" dirty="0"/>
            <a:t>Machine Learning </a:t>
          </a:r>
        </a:p>
      </dgm:t>
    </dgm:pt>
    <dgm:pt modelId="{AA4E6B47-7698-4E44-BF0F-1C33CD1110D8}" type="parTrans" cxnId="{632808AA-A94D-114C-8F18-1C3D1B311600}">
      <dgm:prSet/>
      <dgm:spPr/>
      <dgm:t>
        <a:bodyPr/>
        <a:lstStyle/>
        <a:p>
          <a:endParaRPr lang="en-US"/>
        </a:p>
      </dgm:t>
    </dgm:pt>
    <dgm:pt modelId="{6A605AAB-A895-DA4D-84A7-F60C4FF74361}" type="sibTrans" cxnId="{632808AA-A94D-114C-8F18-1C3D1B311600}">
      <dgm:prSet/>
      <dgm:spPr/>
      <dgm:t>
        <a:bodyPr/>
        <a:lstStyle/>
        <a:p>
          <a:endParaRPr lang="en-US"/>
        </a:p>
      </dgm:t>
    </dgm:pt>
    <dgm:pt modelId="{8537DB6C-0A1F-5540-AEE1-B1A4B80EF9CF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D6FC9186-6033-A34E-92D2-E4EF4ABE7FAB}" type="parTrans" cxnId="{AF52A203-97B2-C045-817D-B671E03608B7}">
      <dgm:prSet/>
      <dgm:spPr/>
      <dgm:t>
        <a:bodyPr/>
        <a:lstStyle/>
        <a:p>
          <a:endParaRPr lang="en-US"/>
        </a:p>
      </dgm:t>
    </dgm:pt>
    <dgm:pt modelId="{0D30E921-DE34-B048-A561-DD6B60AD6197}" type="sibTrans" cxnId="{AF52A203-97B2-C045-817D-B671E03608B7}">
      <dgm:prSet/>
      <dgm:spPr/>
      <dgm:t>
        <a:bodyPr/>
        <a:lstStyle/>
        <a:p>
          <a:endParaRPr lang="en-US"/>
        </a:p>
      </dgm:t>
    </dgm:pt>
    <dgm:pt modelId="{B0FDD615-836B-9942-AD7E-4924251C93D3}" type="pres">
      <dgm:prSet presAssocID="{DA29BC9F-AD1A-3747-B9D2-51E6B1B4FDC3}" presName="Name0" presStyleCnt="0">
        <dgm:presLayoutVars>
          <dgm:dir/>
          <dgm:resizeHandles val="exact"/>
        </dgm:presLayoutVars>
      </dgm:prSet>
      <dgm:spPr/>
    </dgm:pt>
    <dgm:pt modelId="{5F0ABDB9-B3D2-A142-BBD7-E122D27049F6}" type="pres">
      <dgm:prSet presAssocID="{DA29BC9F-AD1A-3747-B9D2-51E6B1B4FDC3}" presName="fgShape" presStyleLbl="fgShp" presStyleIdx="0" presStyleCnt="1"/>
      <dgm:spPr/>
    </dgm:pt>
    <dgm:pt modelId="{2A70034E-A8B7-FF47-AF40-C8A9EFE3A06D}" type="pres">
      <dgm:prSet presAssocID="{DA29BC9F-AD1A-3747-B9D2-51E6B1B4FDC3}" presName="linComp" presStyleCnt="0"/>
      <dgm:spPr/>
    </dgm:pt>
    <dgm:pt modelId="{24D25927-25E5-5F4E-B14F-B4F405ACF234}" type="pres">
      <dgm:prSet presAssocID="{6AE0C92D-ACD0-C546-A4BF-D478DBA15C87}" presName="compNode" presStyleCnt="0"/>
      <dgm:spPr/>
    </dgm:pt>
    <dgm:pt modelId="{25336D73-AD29-2844-8334-080A2E7720DC}" type="pres">
      <dgm:prSet presAssocID="{6AE0C92D-ACD0-C546-A4BF-D478DBA15C87}" presName="bkgdShape" presStyleLbl="node1" presStyleIdx="0" presStyleCnt="3"/>
      <dgm:spPr/>
    </dgm:pt>
    <dgm:pt modelId="{C0796950-9D88-3C41-90B1-89A49B2B363B}" type="pres">
      <dgm:prSet presAssocID="{6AE0C92D-ACD0-C546-A4BF-D478DBA15C87}" presName="nodeTx" presStyleLbl="node1" presStyleIdx="0" presStyleCnt="3">
        <dgm:presLayoutVars>
          <dgm:bulletEnabled val="1"/>
        </dgm:presLayoutVars>
      </dgm:prSet>
      <dgm:spPr/>
    </dgm:pt>
    <dgm:pt modelId="{A457F6D3-9CEE-4745-BE71-541961F87C59}" type="pres">
      <dgm:prSet presAssocID="{6AE0C92D-ACD0-C546-A4BF-D478DBA15C87}" presName="invisiNode" presStyleLbl="node1" presStyleIdx="0" presStyleCnt="3"/>
      <dgm:spPr/>
    </dgm:pt>
    <dgm:pt modelId="{33473CCE-1D31-564A-9E57-0FD7CD2CF017}" type="pres">
      <dgm:prSet presAssocID="{6AE0C92D-ACD0-C546-A4BF-D478DBA15C8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9E32E6-1173-A745-BC63-1B40318C2241}" type="pres">
      <dgm:prSet presAssocID="{C99882F3-92E4-FE45-9F52-2D6923AA3693}" presName="sibTrans" presStyleLbl="sibTrans2D1" presStyleIdx="0" presStyleCnt="0"/>
      <dgm:spPr/>
    </dgm:pt>
    <dgm:pt modelId="{1F446B94-68C8-8648-9946-8D3640969F70}" type="pres">
      <dgm:prSet presAssocID="{47FB253B-63ED-4645-A33A-24DAFF17D82B}" presName="compNode" presStyleCnt="0"/>
      <dgm:spPr/>
    </dgm:pt>
    <dgm:pt modelId="{D58E22DD-2C92-AF46-A4DA-4204487D3997}" type="pres">
      <dgm:prSet presAssocID="{47FB253B-63ED-4645-A33A-24DAFF17D82B}" presName="bkgdShape" presStyleLbl="node1" presStyleIdx="1" presStyleCnt="3"/>
      <dgm:spPr/>
    </dgm:pt>
    <dgm:pt modelId="{4C83A98E-F4FF-F444-8C54-D742B50DDC45}" type="pres">
      <dgm:prSet presAssocID="{47FB253B-63ED-4645-A33A-24DAFF17D82B}" presName="nodeTx" presStyleLbl="node1" presStyleIdx="1" presStyleCnt="3">
        <dgm:presLayoutVars>
          <dgm:bulletEnabled val="1"/>
        </dgm:presLayoutVars>
      </dgm:prSet>
      <dgm:spPr/>
    </dgm:pt>
    <dgm:pt modelId="{798134C5-A19A-0C4B-AA81-0F3282655BF5}" type="pres">
      <dgm:prSet presAssocID="{47FB253B-63ED-4645-A33A-24DAFF17D82B}" presName="invisiNode" presStyleLbl="node1" presStyleIdx="1" presStyleCnt="3"/>
      <dgm:spPr/>
    </dgm:pt>
    <dgm:pt modelId="{9CECD36D-4C94-BE4E-9904-3BC2C2B05F58}" type="pres">
      <dgm:prSet presAssocID="{47FB253B-63ED-4645-A33A-24DAFF17D82B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C300FD8-65C2-C748-A785-6A6D768B046A}" type="pres">
      <dgm:prSet presAssocID="{6A605AAB-A895-DA4D-84A7-F60C4FF74361}" presName="sibTrans" presStyleLbl="sibTrans2D1" presStyleIdx="0" presStyleCnt="0"/>
      <dgm:spPr/>
    </dgm:pt>
    <dgm:pt modelId="{DBB719B9-A816-A44C-BEF7-C43D9E7ECAD6}" type="pres">
      <dgm:prSet presAssocID="{8537DB6C-0A1F-5540-AEE1-B1A4B80EF9CF}" presName="compNode" presStyleCnt="0"/>
      <dgm:spPr/>
    </dgm:pt>
    <dgm:pt modelId="{282D36DD-761E-D74F-BD18-B1C9E2E9D435}" type="pres">
      <dgm:prSet presAssocID="{8537DB6C-0A1F-5540-AEE1-B1A4B80EF9CF}" presName="bkgdShape" presStyleLbl="node1" presStyleIdx="2" presStyleCnt="3"/>
      <dgm:spPr/>
    </dgm:pt>
    <dgm:pt modelId="{642176DA-88AC-1D44-9EE5-CC003D8D74FE}" type="pres">
      <dgm:prSet presAssocID="{8537DB6C-0A1F-5540-AEE1-B1A4B80EF9CF}" presName="nodeTx" presStyleLbl="node1" presStyleIdx="2" presStyleCnt="3">
        <dgm:presLayoutVars>
          <dgm:bulletEnabled val="1"/>
        </dgm:presLayoutVars>
      </dgm:prSet>
      <dgm:spPr/>
    </dgm:pt>
    <dgm:pt modelId="{A432A952-276A-E940-974A-CF15461F9B09}" type="pres">
      <dgm:prSet presAssocID="{8537DB6C-0A1F-5540-AEE1-B1A4B80EF9CF}" presName="invisiNode" presStyleLbl="node1" presStyleIdx="2" presStyleCnt="3"/>
      <dgm:spPr/>
    </dgm:pt>
    <dgm:pt modelId="{5DD654F7-4262-9F42-B5DF-2F3BDC3BEEB2}" type="pres">
      <dgm:prSet presAssocID="{8537DB6C-0A1F-5540-AEE1-B1A4B80EF9CF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D27A002-DC64-8C4F-B420-B19016BEA68F}" type="presOf" srcId="{8537DB6C-0A1F-5540-AEE1-B1A4B80EF9CF}" destId="{642176DA-88AC-1D44-9EE5-CC003D8D74FE}" srcOrd="1" destOrd="0" presId="urn:microsoft.com/office/officeart/2005/8/layout/hList7"/>
    <dgm:cxn modelId="{0C1EEC02-8FB8-5F4C-B73D-D9D7062DD3A7}" type="presOf" srcId="{6AE0C92D-ACD0-C546-A4BF-D478DBA15C87}" destId="{C0796950-9D88-3C41-90B1-89A49B2B363B}" srcOrd="1" destOrd="0" presId="urn:microsoft.com/office/officeart/2005/8/layout/hList7"/>
    <dgm:cxn modelId="{AF52A203-97B2-C045-817D-B671E03608B7}" srcId="{DA29BC9F-AD1A-3747-B9D2-51E6B1B4FDC3}" destId="{8537DB6C-0A1F-5540-AEE1-B1A4B80EF9CF}" srcOrd="2" destOrd="0" parTransId="{D6FC9186-6033-A34E-92D2-E4EF4ABE7FAB}" sibTransId="{0D30E921-DE34-B048-A561-DD6B60AD6197}"/>
    <dgm:cxn modelId="{9A273352-3B17-EB40-AC0D-BEF872557652}" type="presOf" srcId="{47FB253B-63ED-4645-A33A-24DAFF17D82B}" destId="{D58E22DD-2C92-AF46-A4DA-4204487D3997}" srcOrd="0" destOrd="0" presId="urn:microsoft.com/office/officeart/2005/8/layout/hList7"/>
    <dgm:cxn modelId="{B5EDA07E-2D09-BF42-B317-6B63E306B54E}" type="presOf" srcId="{6AE0C92D-ACD0-C546-A4BF-D478DBA15C87}" destId="{25336D73-AD29-2844-8334-080A2E7720DC}" srcOrd="0" destOrd="0" presId="urn:microsoft.com/office/officeart/2005/8/layout/hList7"/>
    <dgm:cxn modelId="{345F217F-9587-AF48-9164-274F5A49D358}" type="presOf" srcId="{47FB253B-63ED-4645-A33A-24DAFF17D82B}" destId="{4C83A98E-F4FF-F444-8C54-D742B50DDC45}" srcOrd="1" destOrd="0" presId="urn:microsoft.com/office/officeart/2005/8/layout/hList7"/>
    <dgm:cxn modelId="{67A47385-3D3D-154D-A009-82A3EEAFB484}" type="presOf" srcId="{6A605AAB-A895-DA4D-84A7-F60C4FF74361}" destId="{CC300FD8-65C2-C748-A785-6A6D768B046A}" srcOrd="0" destOrd="0" presId="urn:microsoft.com/office/officeart/2005/8/layout/hList7"/>
    <dgm:cxn modelId="{C248A79E-6D3D-3D45-B715-6AFE105C7C37}" type="presOf" srcId="{C99882F3-92E4-FE45-9F52-2D6923AA3693}" destId="{249E32E6-1173-A745-BC63-1B40318C2241}" srcOrd="0" destOrd="0" presId="urn:microsoft.com/office/officeart/2005/8/layout/hList7"/>
    <dgm:cxn modelId="{632808AA-A94D-114C-8F18-1C3D1B311600}" srcId="{DA29BC9F-AD1A-3747-B9D2-51E6B1B4FDC3}" destId="{47FB253B-63ED-4645-A33A-24DAFF17D82B}" srcOrd="1" destOrd="0" parTransId="{AA4E6B47-7698-4E44-BF0F-1C33CD1110D8}" sibTransId="{6A605AAB-A895-DA4D-84A7-F60C4FF74361}"/>
    <dgm:cxn modelId="{18CA59BB-16CB-6D4C-92F9-BA5E65033D4A}" srcId="{DA29BC9F-AD1A-3747-B9D2-51E6B1B4FDC3}" destId="{6AE0C92D-ACD0-C546-A4BF-D478DBA15C87}" srcOrd="0" destOrd="0" parTransId="{4E724C11-0019-6743-8FDE-9E806430028B}" sibTransId="{C99882F3-92E4-FE45-9F52-2D6923AA3693}"/>
    <dgm:cxn modelId="{C0A0FED1-3F4E-1E49-94AD-32C887AB776F}" type="presOf" srcId="{DA29BC9F-AD1A-3747-B9D2-51E6B1B4FDC3}" destId="{B0FDD615-836B-9942-AD7E-4924251C93D3}" srcOrd="0" destOrd="0" presId="urn:microsoft.com/office/officeart/2005/8/layout/hList7"/>
    <dgm:cxn modelId="{E38A25F9-9653-534B-B990-76D833CF1C94}" type="presOf" srcId="{8537DB6C-0A1F-5540-AEE1-B1A4B80EF9CF}" destId="{282D36DD-761E-D74F-BD18-B1C9E2E9D435}" srcOrd="0" destOrd="0" presId="urn:microsoft.com/office/officeart/2005/8/layout/hList7"/>
    <dgm:cxn modelId="{54521C0D-61C6-9C4F-8DC1-62270C510012}" type="presParOf" srcId="{B0FDD615-836B-9942-AD7E-4924251C93D3}" destId="{5F0ABDB9-B3D2-A142-BBD7-E122D27049F6}" srcOrd="0" destOrd="0" presId="urn:microsoft.com/office/officeart/2005/8/layout/hList7"/>
    <dgm:cxn modelId="{7AC49509-853F-4547-BF18-745485F551C1}" type="presParOf" srcId="{B0FDD615-836B-9942-AD7E-4924251C93D3}" destId="{2A70034E-A8B7-FF47-AF40-C8A9EFE3A06D}" srcOrd="1" destOrd="0" presId="urn:microsoft.com/office/officeart/2005/8/layout/hList7"/>
    <dgm:cxn modelId="{43AF22FF-6743-5D4B-BB46-89D71335D4EC}" type="presParOf" srcId="{2A70034E-A8B7-FF47-AF40-C8A9EFE3A06D}" destId="{24D25927-25E5-5F4E-B14F-B4F405ACF234}" srcOrd="0" destOrd="0" presId="urn:microsoft.com/office/officeart/2005/8/layout/hList7"/>
    <dgm:cxn modelId="{9C9D31A7-130D-ED4E-8E20-3B15E7CC6605}" type="presParOf" srcId="{24D25927-25E5-5F4E-B14F-B4F405ACF234}" destId="{25336D73-AD29-2844-8334-080A2E7720DC}" srcOrd="0" destOrd="0" presId="urn:microsoft.com/office/officeart/2005/8/layout/hList7"/>
    <dgm:cxn modelId="{6D620429-B04B-7E47-94B7-02DB5BAF8072}" type="presParOf" srcId="{24D25927-25E5-5F4E-B14F-B4F405ACF234}" destId="{C0796950-9D88-3C41-90B1-89A49B2B363B}" srcOrd="1" destOrd="0" presId="urn:microsoft.com/office/officeart/2005/8/layout/hList7"/>
    <dgm:cxn modelId="{231D8F66-117F-4540-BEAD-6BDCD1CCC4E4}" type="presParOf" srcId="{24D25927-25E5-5F4E-B14F-B4F405ACF234}" destId="{A457F6D3-9CEE-4745-BE71-541961F87C59}" srcOrd="2" destOrd="0" presId="urn:microsoft.com/office/officeart/2005/8/layout/hList7"/>
    <dgm:cxn modelId="{207DA582-6ADD-9347-ABC8-6B3352486062}" type="presParOf" srcId="{24D25927-25E5-5F4E-B14F-B4F405ACF234}" destId="{33473CCE-1D31-564A-9E57-0FD7CD2CF017}" srcOrd="3" destOrd="0" presId="urn:microsoft.com/office/officeart/2005/8/layout/hList7"/>
    <dgm:cxn modelId="{70D77D9B-93E6-6F40-994A-EF25E0484701}" type="presParOf" srcId="{2A70034E-A8B7-FF47-AF40-C8A9EFE3A06D}" destId="{249E32E6-1173-A745-BC63-1B40318C2241}" srcOrd="1" destOrd="0" presId="urn:microsoft.com/office/officeart/2005/8/layout/hList7"/>
    <dgm:cxn modelId="{98BA5FCF-F775-2C40-8175-114EF7948D97}" type="presParOf" srcId="{2A70034E-A8B7-FF47-AF40-C8A9EFE3A06D}" destId="{1F446B94-68C8-8648-9946-8D3640969F70}" srcOrd="2" destOrd="0" presId="urn:microsoft.com/office/officeart/2005/8/layout/hList7"/>
    <dgm:cxn modelId="{AC60D4D0-BBD0-2C48-9809-4D542BFEBD9E}" type="presParOf" srcId="{1F446B94-68C8-8648-9946-8D3640969F70}" destId="{D58E22DD-2C92-AF46-A4DA-4204487D3997}" srcOrd="0" destOrd="0" presId="urn:microsoft.com/office/officeart/2005/8/layout/hList7"/>
    <dgm:cxn modelId="{C2D1323B-806B-E64E-A172-950DEF3180C4}" type="presParOf" srcId="{1F446B94-68C8-8648-9946-8D3640969F70}" destId="{4C83A98E-F4FF-F444-8C54-D742B50DDC45}" srcOrd="1" destOrd="0" presId="urn:microsoft.com/office/officeart/2005/8/layout/hList7"/>
    <dgm:cxn modelId="{1164C6F2-6995-0E4C-85E8-FA78AD649E70}" type="presParOf" srcId="{1F446B94-68C8-8648-9946-8D3640969F70}" destId="{798134C5-A19A-0C4B-AA81-0F3282655BF5}" srcOrd="2" destOrd="0" presId="urn:microsoft.com/office/officeart/2005/8/layout/hList7"/>
    <dgm:cxn modelId="{03A127AC-91A7-CF40-8B4B-2E142D97DD02}" type="presParOf" srcId="{1F446B94-68C8-8648-9946-8D3640969F70}" destId="{9CECD36D-4C94-BE4E-9904-3BC2C2B05F58}" srcOrd="3" destOrd="0" presId="urn:microsoft.com/office/officeart/2005/8/layout/hList7"/>
    <dgm:cxn modelId="{308DBCFD-4E69-1B4D-8B86-EC86F18A9D6E}" type="presParOf" srcId="{2A70034E-A8B7-FF47-AF40-C8A9EFE3A06D}" destId="{CC300FD8-65C2-C748-A785-6A6D768B046A}" srcOrd="3" destOrd="0" presId="urn:microsoft.com/office/officeart/2005/8/layout/hList7"/>
    <dgm:cxn modelId="{10007594-0D56-0743-9A89-D13718F40C12}" type="presParOf" srcId="{2A70034E-A8B7-FF47-AF40-C8A9EFE3A06D}" destId="{DBB719B9-A816-A44C-BEF7-C43D9E7ECAD6}" srcOrd="4" destOrd="0" presId="urn:microsoft.com/office/officeart/2005/8/layout/hList7"/>
    <dgm:cxn modelId="{FFDF89CB-BEB7-804C-9EC2-081BDE5A99D9}" type="presParOf" srcId="{DBB719B9-A816-A44C-BEF7-C43D9E7ECAD6}" destId="{282D36DD-761E-D74F-BD18-B1C9E2E9D435}" srcOrd="0" destOrd="0" presId="urn:microsoft.com/office/officeart/2005/8/layout/hList7"/>
    <dgm:cxn modelId="{B309D10A-66D0-504C-9A00-519C3C941C76}" type="presParOf" srcId="{DBB719B9-A816-A44C-BEF7-C43D9E7ECAD6}" destId="{642176DA-88AC-1D44-9EE5-CC003D8D74FE}" srcOrd="1" destOrd="0" presId="urn:microsoft.com/office/officeart/2005/8/layout/hList7"/>
    <dgm:cxn modelId="{E38E1F33-1E10-6643-B7F3-5B69B8CA9B84}" type="presParOf" srcId="{DBB719B9-A816-A44C-BEF7-C43D9E7ECAD6}" destId="{A432A952-276A-E940-974A-CF15461F9B09}" srcOrd="2" destOrd="0" presId="urn:microsoft.com/office/officeart/2005/8/layout/hList7"/>
    <dgm:cxn modelId="{F6953C80-8EF4-1343-A97E-61B395055B26}" type="presParOf" srcId="{DBB719B9-A816-A44C-BEF7-C43D9E7ECAD6}" destId="{5DD654F7-4262-9F42-B5DF-2F3BDC3BEEB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795D9-2782-6348-9697-DBA30708E246}">
      <dsp:nvSpPr>
        <dsp:cNvPr id="0" name=""/>
        <dsp:cNvSpPr/>
      </dsp:nvSpPr>
      <dsp:spPr>
        <a:xfrm>
          <a:off x="0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Turing Test Developed (1950)</a:t>
          </a:r>
        </a:p>
      </dsp:txBody>
      <dsp:txXfrm>
        <a:off x="0" y="2089540"/>
        <a:ext cx="1778414" cy="2089540"/>
      </dsp:txXfrm>
    </dsp:sp>
    <dsp:sp modelId="{4489F442-2EAA-024D-837F-10ACFD52BBE3}">
      <dsp:nvSpPr>
        <dsp:cNvPr id="0" name=""/>
        <dsp:cNvSpPr/>
      </dsp:nvSpPr>
      <dsp:spPr>
        <a:xfrm>
          <a:off x="53352" y="313431"/>
          <a:ext cx="1671709" cy="17395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88F40-EB6D-9E45-B1B9-9D7B81214A25}">
      <dsp:nvSpPr>
        <dsp:cNvPr id="0" name=""/>
        <dsp:cNvSpPr/>
      </dsp:nvSpPr>
      <dsp:spPr>
        <a:xfrm>
          <a:off x="1831767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Arthur Samuel Writes 1</a:t>
          </a:r>
          <a:r>
            <a:rPr lang="en-US" sz="1900" kern="1200" baseline="30000" dirty="0"/>
            <a:t>st</a:t>
          </a:r>
          <a:r>
            <a:rPr lang="en-US" sz="1900" kern="1200" dirty="0"/>
            <a:t> Game Playing Program (1962)</a:t>
          </a:r>
        </a:p>
      </dsp:txBody>
      <dsp:txXfrm>
        <a:off x="1831767" y="2089540"/>
        <a:ext cx="1778414" cy="2089540"/>
      </dsp:txXfrm>
    </dsp:sp>
    <dsp:sp modelId="{B1F17E44-932B-7942-95F9-FF21CF55F145}">
      <dsp:nvSpPr>
        <dsp:cNvPr id="0" name=""/>
        <dsp:cNvSpPr/>
      </dsp:nvSpPr>
      <dsp:spPr>
        <a:xfrm>
          <a:off x="1885119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79000" r="-7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C4FC-A9D1-634F-82C8-E2579C45174A}">
      <dsp:nvSpPr>
        <dsp:cNvPr id="0" name=""/>
        <dsp:cNvSpPr/>
      </dsp:nvSpPr>
      <dsp:spPr>
        <a:xfrm>
          <a:off x="3663534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ALVINN created by </a:t>
          </a:r>
          <a:r>
            <a:rPr lang="en-US" sz="1900" kern="1200" dirty="0" err="1"/>
            <a:t>Pomerleau</a:t>
          </a:r>
          <a:r>
            <a:rPr lang="en-US" sz="1900" kern="1200" dirty="0"/>
            <a:t> at CMU (1989)</a:t>
          </a:r>
        </a:p>
      </dsp:txBody>
      <dsp:txXfrm>
        <a:off x="3663534" y="2089540"/>
        <a:ext cx="1778414" cy="2089540"/>
      </dsp:txXfrm>
    </dsp:sp>
    <dsp:sp modelId="{4C7DB178-8846-3741-B4DC-28C4E05D0DB4}">
      <dsp:nvSpPr>
        <dsp:cNvPr id="0" name=""/>
        <dsp:cNvSpPr/>
      </dsp:nvSpPr>
      <dsp:spPr>
        <a:xfrm>
          <a:off x="3716887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4F27F-7AB9-9E4E-908D-CB556A7D3467}">
      <dsp:nvSpPr>
        <dsp:cNvPr id="0" name=""/>
        <dsp:cNvSpPr/>
      </dsp:nvSpPr>
      <dsp:spPr>
        <a:xfrm>
          <a:off x="5495301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Deep Blue vs Garry Kasparov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(1997)</a:t>
          </a:r>
        </a:p>
      </dsp:txBody>
      <dsp:txXfrm>
        <a:off x="5495301" y="2089540"/>
        <a:ext cx="1778414" cy="2089540"/>
      </dsp:txXfrm>
    </dsp:sp>
    <dsp:sp modelId="{7AE775E5-2428-1A49-8DF2-3CBC4075246E}">
      <dsp:nvSpPr>
        <dsp:cNvPr id="0" name=""/>
        <dsp:cNvSpPr/>
      </dsp:nvSpPr>
      <dsp:spPr>
        <a:xfrm>
          <a:off x="5548654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48000" r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08DBC-53F4-A443-9420-9DB980A98946}">
      <dsp:nvSpPr>
        <dsp:cNvPr id="0" name=""/>
        <dsp:cNvSpPr/>
      </dsp:nvSpPr>
      <dsp:spPr>
        <a:xfrm>
          <a:off x="7327069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Rise of Personal Assistants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(2010s) </a:t>
          </a:r>
        </a:p>
      </dsp:txBody>
      <dsp:txXfrm>
        <a:off x="7327069" y="2089540"/>
        <a:ext cx="1778414" cy="2089540"/>
      </dsp:txXfrm>
    </dsp:sp>
    <dsp:sp modelId="{DEE973EB-F823-2649-B57F-8CDF6B08CF52}">
      <dsp:nvSpPr>
        <dsp:cNvPr id="0" name=""/>
        <dsp:cNvSpPr/>
      </dsp:nvSpPr>
      <dsp:spPr>
        <a:xfrm>
          <a:off x="7380421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3CDA9-A956-4C48-9750-5E062FE6F308}">
      <dsp:nvSpPr>
        <dsp:cNvPr id="0" name=""/>
        <dsp:cNvSpPr/>
      </dsp:nvSpPr>
      <dsp:spPr>
        <a:xfrm>
          <a:off x="364219" y="4179080"/>
          <a:ext cx="8377045" cy="78357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55901-AE66-A94C-A010-EE046778373C}">
      <dsp:nvSpPr>
        <dsp:cNvPr id="0" name=""/>
        <dsp:cNvSpPr/>
      </dsp:nvSpPr>
      <dsp:spPr>
        <a:xfrm>
          <a:off x="6349" y="1743273"/>
          <a:ext cx="2432036" cy="577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</a:t>
          </a:r>
        </a:p>
      </dsp:txBody>
      <dsp:txXfrm>
        <a:off x="23262" y="1760186"/>
        <a:ext cx="2398210" cy="543627"/>
      </dsp:txXfrm>
    </dsp:sp>
    <dsp:sp modelId="{8ADF5B05-117A-BB4C-B16D-FB7AFAE73101}">
      <dsp:nvSpPr>
        <dsp:cNvPr id="0" name=""/>
        <dsp:cNvSpPr/>
      </dsp:nvSpPr>
      <dsp:spPr>
        <a:xfrm rot="17132988">
          <a:off x="1807740" y="1189123"/>
          <a:ext cx="1723252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723252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26285" y="1158829"/>
        <a:ext cx="86162" cy="86162"/>
      </dsp:txXfrm>
    </dsp:sp>
    <dsp:sp modelId="{746A2725-CE1F-BA46-8173-D3756F29714D}">
      <dsp:nvSpPr>
        <dsp:cNvPr id="0" name=""/>
        <dsp:cNvSpPr/>
      </dsp:nvSpPr>
      <dsp:spPr>
        <a:xfrm>
          <a:off x="2900348" y="83095"/>
          <a:ext cx="1671068" cy="5774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</a:p>
      </dsp:txBody>
      <dsp:txXfrm>
        <a:off x="2917261" y="100008"/>
        <a:ext cx="1637242" cy="543627"/>
      </dsp:txXfrm>
    </dsp:sp>
    <dsp:sp modelId="{2D387311-AAE7-B042-A74F-1C0FCDA400DE}">
      <dsp:nvSpPr>
        <dsp:cNvPr id="0" name=""/>
        <dsp:cNvSpPr/>
      </dsp:nvSpPr>
      <dsp:spPr>
        <a:xfrm rot="72076">
          <a:off x="4571369" y="363584"/>
          <a:ext cx="434097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434097" y="127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7565" y="365520"/>
        <a:ext cx="21704" cy="21704"/>
      </dsp:txXfrm>
    </dsp:sp>
    <dsp:sp modelId="{C810BB30-BDF6-8348-ADAC-0E11BF87612E}">
      <dsp:nvSpPr>
        <dsp:cNvPr id="0" name=""/>
        <dsp:cNvSpPr/>
      </dsp:nvSpPr>
      <dsp:spPr>
        <a:xfrm>
          <a:off x="5005419" y="92196"/>
          <a:ext cx="4041155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Predictive Analytics</a:t>
          </a:r>
        </a:p>
      </dsp:txBody>
      <dsp:txXfrm>
        <a:off x="5022332" y="109109"/>
        <a:ext cx="4007329" cy="543627"/>
      </dsp:txXfrm>
    </dsp:sp>
    <dsp:sp modelId="{9CD8F6A4-BA49-B847-BA7F-0B72C9B1B52F}">
      <dsp:nvSpPr>
        <dsp:cNvPr id="0" name=""/>
        <dsp:cNvSpPr/>
      </dsp:nvSpPr>
      <dsp:spPr>
        <a:xfrm rot="17668887">
          <a:off x="2123679" y="1530120"/>
          <a:ext cx="1074813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074813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4216" y="1516038"/>
        <a:ext cx="53740" cy="53740"/>
      </dsp:txXfrm>
    </dsp:sp>
    <dsp:sp modelId="{3CE1765B-EE31-F14B-ACD5-A58FB4C0B197}">
      <dsp:nvSpPr>
        <dsp:cNvPr id="0" name=""/>
        <dsp:cNvSpPr/>
      </dsp:nvSpPr>
      <dsp:spPr>
        <a:xfrm>
          <a:off x="2883786" y="765090"/>
          <a:ext cx="1714031" cy="5774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Learning</a:t>
          </a:r>
        </a:p>
      </dsp:txBody>
      <dsp:txXfrm>
        <a:off x="2900699" y="782003"/>
        <a:ext cx="1680205" cy="543627"/>
      </dsp:txXfrm>
    </dsp:sp>
    <dsp:sp modelId="{BC2195EA-0F34-0942-8A62-6F42A7A5DBE1}">
      <dsp:nvSpPr>
        <dsp:cNvPr id="0" name=""/>
        <dsp:cNvSpPr/>
      </dsp:nvSpPr>
      <dsp:spPr>
        <a:xfrm rot="21596574">
          <a:off x="2438385" y="2018975"/>
          <a:ext cx="475140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475140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4077" y="2019884"/>
        <a:ext cx="23757" cy="23757"/>
      </dsp:txXfrm>
    </dsp:sp>
    <dsp:sp modelId="{53DC6F20-0B77-5C42-A5DB-6D5F893779D7}">
      <dsp:nvSpPr>
        <dsp:cNvPr id="0" name=""/>
        <dsp:cNvSpPr/>
      </dsp:nvSpPr>
      <dsp:spPr>
        <a:xfrm>
          <a:off x="2913525" y="1742799"/>
          <a:ext cx="1594417" cy="57745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Vision</a:t>
          </a:r>
        </a:p>
      </dsp:txBody>
      <dsp:txXfrm>
        <a:off x="2930438" y="1759712"/>
        <a:ext cx="1560591" cy="543627"/>
      </dsp:txXfrm>
    </dsp:sp>
    <dsp:sp modelId="{CB22FE6D-2F50-EF4C-A82F-90DA8B12AC37}">
      <dsp:nvSpPr>
        <dsp:cNvPr id="0" name=""/>
        <dsp:cNvSpPr/>
      </dsp:nvSpPr>
      <dsp:spPr>
        <a:xfrm rot="17904409">
          <a:off x="4256765" y="1597327"/>
          <a:ext cx="958196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958196" y="127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1909" y="1586160"/>
        <a:ext cx="47909" cy="47909"/>
      </dsp:txXfrm>
    </dsp:sp>
    <dsp:sp modelId="{8E0A5029-8A07-2F40-A990-7E1B225C4279}">
      <dsp:nvSpPr>
        <dsp:cNvPr id="0" name=""/>
        <dsp:cNvSpPr/>
      </dsp:nvSpPr>
      <dsp:spPr>
        <a:xfrm>
          <a:off x="4963784" y="899978"/>
          <a:ext cx="4120913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Vision</a:t>
          </a:r>
        </a:p>
      </dsp:txBody>
      <dsp:txXfrm>
        <a:off x="4980697" y="916891"/>
        <a:ext cx="4087087" cy="543627"/>
      </dsp:txXfrm>
    </dsp:sp>
    <dsp:sp modelId="{E0B1F3AF-7509-5447-B937-994779F4B482}">
      <dsp:nvSpPr>
        <dsp:cNvPr id="0" name=""/>
        <dsp:cNvSpPr/>
      </dsp:nvSpPr>
      <dsp:spPr>
        <a:xfrm rot="3627">
          <a:off x="4507943" y="2018975"/>
          <a:ext cx="448785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448785" y="127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116" y="2020543"/>
        <a:ext cx="22439" cy="22439"/>
      </dsp:txXfrm>
    </dsp:sp>
    <dsp:sp modelId="{ECAEBC6E-F40C-8340-B27E-78A7416C29BB}">
      <dsp:nvSpPr>
        <dsp:cNvPr id="0" name=""/>
        <dsp:cNvSpPr/>
      </dsp:nvSpPr>
      <dsp:spPr>
        <a:xfrm>
          <a:off x="4956728" y="1743273"/>
          <a:ext cx="4120913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Recognition</a:t>
          </a:r>
        </a:p>
      </dsp:txBody>
      <dsp:txXfrm>
        <a:off x="4973641" y="1760186"/>
        <a:ext cx="4087087" cy="543627"/>
      </dsp:txXfrm>
    </dsp:sp>
    <dsp:sp modelId="{520B7F0C-1852-4041-99D5-5BC930E5DCB0}">
      <dsp:nvSpPr>
        <dsp:cNvPr id="0" name=""/>
        <dsp:cNvSpPr/>
      </dsp:nvSpPr>
      <dsp:spPr>
        <a:xfrm rot="3907178">
          <a:off x="2120359" y="2517265"/>
          <a:ext cx="1098015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098015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1916" y="2502602"/>
        <a:ext cx="54900" cy="54900"/>
      </dsp:txXfrm>
    </dsp:sp>
    <dsp:sp modelId="{2CFDD9E0-422A-FF4E-BF77-059DB3A6DFE6}">
      <dsp:nvSpPr>
        <dsp:cNvPr id="0" name=""/>
        <dsp:cNvSpPr/>
      </dsp:nvSpPr>
      <dsp:spPr>
        <a:xfrm>
          <a:off x="2900348" y="2739380"/>
          <a:ext cx="1615898" cy="57745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Speech </a:t>
          </a:r>
        </a:p>
      </dsp:txBody>
      <dsp:txXfrm>
        <a:off x="2917261" y="2756293"/>
        <a:ext cx="1582072" cy="543627"/>
      </dsp:txXfrm>
    </dsp:sp>
    <dsp:sp modelId="{740F8914-3336-7745-8CC3-1EBB43B19F24}">
      <dsp:nvSpPr>
        <dsp:cNvPr id="0" name=""/>
        <dsp:cNvSpPr/>
      </dsp:nvSpPr>
      <dsp:spPr>
        <a:xfrm rot="20283476">
          <a:off x="4497960" y="2920988"/>
          <a:ext cx="504884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504884" y="127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7780" y="2921154"/>
        <a:ext cx="25244" cy="25244"/>
      </dsp:txXfrm>
    </dsp:sp>
    <dsp:sp modelId="{D1C094A5-7C92-8649-94E3-7570F0B9ADF5}">
      <dsp:nvSpPr>
        <dsp:cNvPr id="0" name=""/>
        <dsp:cNvSpPr/>
      </dsp:nvSpPr>
      <dsp:spPr>
        <a:xfrm>
          <a:off x="4984559" y="2550720"/>
          <a:ext cx="4120924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 to Speech</a:t>
          </a:r>
        </a:p>
      </dsp:txBody>
      <dsp:txXfrm>
        <a:off x="5001472" y="2567633"/>
        <a:ext cx="4087098" cy="543627"/>
      </dsp:txXfrm>
    </dsp:sp>
    <dsp:sp modelId="{91DD3B13-CB5D-B448-8115-B3297E4496E5}">
      <dsp:nvSpPr>
        <dsp:cNvPr id="0" name=""/>
        <dsp:cNvSpPr/>
      </dsp:nvSpPr>
      <dsp:spPr>
        <a:xfrm rot="3287577">
          <a:off x="4344257" y="3347169"/>
          <a:ext cx="812290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812290" y="127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0095" y="3339650"/>
        <a:ext cx="40614" cy="40614"/>
      </dsp:txXfrm>
    </dsp:sp>
    <dsp:sp modelId="{6607D8D6-C507-0148-9BB3-64A278AD2825}">
      <dsp:nvSpPr>
        <dsp:cNvPr id="0" name=""/>
        <dsp:cNvSpPr/>
      </dsp:nvSpPr>
      <dsp:spPr>
        <a:xfrm>
          <a:off x="4984559" y="3403081"/>
          <a:ext cx="4120924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Speech to Text</a:t>
          </a:r>
        </a:p>
      </dsp:txBody>
      <dsp:txXfrm>
        <a:off x="5001472" y="3419994"/>
        <a:ext cx="4087098" cy="543627"/>
      </dsp:txXfrm>
    </dsp:sp>
    <dsp:sp modelId="{558FC6ED-83AE-FB4A-89A3-CFECB8148444}">
      <dsp:nvSpPr>
        <dsp:cNvPr id="0" name=""/>
        <dsp:cNvSpPr/>
      </dsp:nvSpPr>
      <dsp:spPr>
        <a:xfrm rot="4467012">
          <a:off x="1807740" y="2849300"/>
          <a:ext cx="1723252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723252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26285" y="2819007"/>
        <a:ext cx="86162" cy="86162"/>
      </dsp:txXfrm>
    </dsp:sp>
    <dsp:sp modelId="{512E1BAB-2639-6449-A2A4-5C7AFA9AE65C}">
      <dsp:nvSpPr>
        <dsp:cNvPr id="0" name=""/>
        <dsp:cNvSpPr/>
      </dsp:nvSpPr>
      <dsp:spPr>
        <a:xfrm>
          <a:off x="2900348" y="3403451"/>
          <a:ext cx="1657174" cy="57745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Robotics</a:t>
          </a:r>
        </a:p>
      </dsp:txBody>
      <dsp:txXfrm>
        <a:off x="2917261" y="3420364"/>
        <a:ext cx="1623348" cy="54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3B500-8188-2C49-85BE-AC66050F0855}">
      <dsp:nvSpPr>
        <dsp:cNvPr id="0" name=""/>
        <dsp:cNvSpPr/>
      </dsp:nvSpPr>
      <dsp:spPr>
        <a:xfrm>
          <a:off x="676230" y="0"/>
          <a:ext cx="7663947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D97A8-9B64-C541-A8FC-A22396AE9308}">
      <dsp:nvSpPr>
        <dsp:cNvPr id="0" name=""/>
        <dsp:cNvSpPr/>
      </dsp:nvSpPr>
      <dsp:spPr>
        <a:xfrm>
          <a:off x="3728" y="1219199"/>
          <a:ext cx="1729148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Gather Dataset</a:t>
          </a:r>
        </a:p>
      </dsp:txBody>
      <dsp:txXfrm>
        <a:off x="83083" y="1298554"/>
        <a:ext cx="1570438" cy="1466890"/>
      </dsp:txXfrm>
    </dsp:sp>
    <dsp:sp modelId="{F7EF0561-CF2B-8847-B1C2-5D044585BE29}">
      <dsp:nvSpPr>
        <dsp:cNvPr id="0" name=""/>
        <dsp:cNvSpPr/>
      </dsp:nvSpPr>
      <dsp:spPr>
        <a:xfrm>
          <a:off x="1823679" y="1219199"/>
          <a:ext cx="1729148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Process your Dataset</a:t>
          </a:r>
        </a:p>
      </dsp:txBody>
      <dsp:txXfrm>
        <a:off x="1903034" y="1298554"/>
        <a:ext cx="1570438" cy="1466890"/>
      </dsp:txXfrm>
    </dsp:sp>
    <dsp:sp modelId="{A57A6F53-9EDD-0342-916F-D1CA1A0FBB06}">
      <dsp:nvSpPr>
        <dsp:cNvPr id="0" name=""/>
        <dsp:cNvSpPr/>
      </dsp:nvSpPr>
      <dsp:spPr>
        <a:xfrm>
          <a:off x="3643630" y="1219199"/>
          <a:ext cx="1729148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Build your ML Model</a:t>
          </a:r>
        </a:p>
      </dsp:txBody>
      <dsp:txXfrm>
        <a:off x="3722985" y="1298554"/>
        <a:ext cx="1570438" cy="1466890"/>
      </dsp:txXfrm>
    </dsp:sp>
    <dsp:sp modelId="{3A4A0D25-05A1-BE48-A5BA-FFB0D43FA859}">
      <dsp:nvSpPr>
        <dsp:cNvPr id="0" name=""/>
        <dsp:cNvSpPr/>
      </dsp:nvSpPr>
      <dsp:spPr>
        <a:xfrm>
          <a:off x="5463581" y="1219199"/>
          <a:ext cx="1729148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Model</a:t>
          </a:r>
        </a:p>
      </dsp:txBody>
      <dsp:txXfrm>
        <a:off x="5542936" y="1298554"/>
        <a:ext cx="1570438" cy="1466890"/>
      </dsp:txXfrm>
    </dsp:sp>
    <dsp:sp modelId="{00A02583-2DD8-344E-9555-CF37BA2F8EC4}">
      <dsp:nvSpPr>
        <dsp:cNvPr id="0" name=""/>
        <dsp:cNvSpPr/>
      </dsp:nvSpPr>
      <dsp:spPr>
        <a:xfrm>
          <a:off x="7283531" y="1219199"/>
          <a:ext cx="1729148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Analyze Results </a:t>
          </a:r>
        </a:p>
      </dsp:txBody>
      <dsp:txXfrm>
        <a:off x="7362886" y="1298554"/>
        <a:ext cx="1570438" cy="1466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DEFEB-20A6-6241-81F4-332BB114A1BC}">
      <dsp:nvSpPr>
        <dsp:cNvPr id="0" name=""/>
        <dsp:cNvSpPr/>
      </dsp:nvSpPr>
      <dsp:spPr>
        <a:xfrm>
          <a:off x="2250" y="1460"/>
          <a:ext cx="6091499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How to Get Datasets</a:t>
          </a:r>
        </a:p>
      </dsp:txBody>
      <dsp:txXfrm>
        <a:off x="39796" y="39006"/>
        <a:ext cx="6016407" cy="1206814"/>
      </dsp:txXfrm>
    </dsp:sp>
    <dsp:sp modelId="{5054B7EF-3A6F-9F4B-A520-63A365EDF08F}">
      <dsp:nvSpPr>
        <dsp:cNvPr id="0" name=""/>
        <dsp:cNvSpPr/>
      </dsp:nvSpPr>
      <dsp:spPr>
        <a:xfrm>
          <a:off x="2250" y="1391046"/>
          <a:ext cx="4507241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Publicly Available Datasets</a:t>
          </a:r>
        </a:p>
      </dsp:txBody>
      <dsp:txXfrm>
        <a:off x="39796" y="1428592"/>
        <a:ext cx="4432149" cy="1206814"/>
      </dsp:txXfrm>
    </dsp:sp>
    <dsp:sp modelId="{4590CFBA-CE6D-1849-90C3-D73A20D22061}">
      <dsp:nvSpPr>
        <dsp:cNvPr id="0" name=""/>
        <dsp:cNvSpPr/>
      </dsp:nvSpPr>
      <dsp:spPr>
        <a:xfrm>
          <a:off x="2250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9796" y="2818179"/>
        <a:ext cx="1386400" cy="1206814"/>
      </dsp:txXfrm>
    </dsp:sp>
    <dsp:sp modelId="{456B5F9B-C45C-7C4B-BCEA-43937EC54C3E}">
      <dsp:nvSpPr>
        <dsp:cNvPr id="0" name=""/>
        <dsp:cNvSpPr/>
      </dsp:nvSpPr>
      <dsp:spPr>
        <a:xfrm>
          <a:off x="1525125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562671" y="2818179"/>
        <a:ext cx="1386400" cy="1206814"/>
      </dsp:txXfrm>
    </dsp:sp>
    <dsp:sp modelId="{91D41C03-7F46-CB47-B9EB-50A915CE18E3}">
      <dsp:nvSpPr>
        <dsp:cNvPr id="0" name=""/>
        <dsp:cNvSpPr/>
      </dsp:nvSpPr>
      <dsp:spPr>
        <a:xfrm>
          <a:off x="3048000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085546" y="2818179"/>
        <a:ext cx="1386400" cy="1206814"/>
      </dsp:txXfrm>
    </dsp:sp>
    <dsp:sp modelId="{87CA38D0-CEE8-3648-942E-D26BE212839A}">
      <dsp:nvSpPr>
        <dsp:cNvPr id="0" name=""/>
        <dsp:cNvSpPr/>
      </dsp:nvSpPr>
      <dsp:spPr>
        <a:xfrm>
          <a:off x="4632257" y="1391046"/>
          <a:ext cx="1461492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Gathering Your Own Data</a:t>
          </a:r>
        </a:p>
      </dsp:txBody>
      <dsp:txXfrm>
        <a:off x="4669803" y="1428592"/>
        <a:ext cx="1386400" cy="1206814"/>
      </dsp:txXfrm>
    </dsp:sp>
    <dsp:sp modelId="{221FC2FB-8A50-F840-BE77-B6C88E039748}">
      <dsp:nvSpPr>
        <dsp:cNvPr id="0" name=""/>
        <dsp:cNvSpPr/>
      </dsp:nvSpPr>
      <dsp:spPr>
        <a:xfrm>
          <a:off x="4632257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669803" y="2818179"/>
        <a:ext cx="1386400" cy="1206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47F49-A84F-8B4D-A611-E24FB2FB1CF8}">
      <dsp:nvSpPr>
        <dsp:cNvPr id="0" name=""/>
        <dsp:cNvSpPr/>
      </dsp:nvSpPr>
      <dsp:spPr>
        <a:xfrm rot="5400000">
          <a:off x="280534" y="2625931"/>
          <a:ext cx="837805" cy="139409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823B-0B39-6149-8AF7-CA4B97A46CD5}">
      <dsp:nvSpPr>
        <dsp:cNvPr id="0" name=""/>
        <dsp:cNvSpPr/>
      </dsp:nvSpPr>
      <dsp:spPr>
        <a:xfrm>
          <a:off x="140684" y="3042464"/>
          <a:ext cx="1258592" cy="110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+mj-lt"/>
            </a:rPr>
            <a:t>Importing Dataset</a:t>
          </a:r>
        </a:p>
      </dsp:txBody>
      <dsp:txXfrm>
        <a:off x="140684" y="3042464"/>
        <a:ext cx="1258592" cy="1103230"/>
      </dsp:txXfrm>
    </dsp:sp>
    <dsp:sp modelId="{06F7C7B1-8FBB-C14D-BA30-78BF772C1ACA}">
      <dsp:nvSpPr>
        <dsp:cNvPr id="0" name=""/>
        <dsp:cNvSpPr/>
      </dsp:nvSpPr>
      <dsp:spPr>
        <a:xfrm>
          <a:off x="1161806" y="2523296"/>
          <a:ext cx="237470" cy="237470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D2B34-477F-4B43-8B7B-6DE8BC5948F5}">
      <dsp:nvSpPr>
        <dsp:cNvPr id="0" name=""/>
        <dsp:cNvSpPr/>
      </dsp:nvSpPr>
      <dsp:spPr>
        <a:xfrm rot="5400000">
          <a:off x="1821297" y="2244668"/>
          <a:ext cx="837805" cy="139409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DA36D-9C1B-494D-B7B0-0F6BEB5A3F0A}">
      <dsp:nvSpPr>
        <dsp:cNvPr id="0" name=""/>
        <dsp:cNvSpPr/>
      </dsp:nvSpPr>
      <dsp:spPr>
        <a:xfrm>
          <a:off x="1681447" y="2661200"/>
          <a:ext cx="1258592" cy="110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+mj-lt"/>
            </a:rPr>
            <a:t>Missing Data</a:t>
          </a:r>
        </a:p>
      </dsp:txBody>
      <dsp:txXfrm>
        <a:off x="1681447" y="2661200"/>
        <a:ext cx="1258592" cy="1103230"/>
      </dsp:txXfrm>
    </dsp:sp>
    <dsp:sp modelId="{829F112B-0DFB-B14D-804E-ACD3A9B35846}">
      <dsp:nvSpPr>
        <dsp:cNvPr id="0" name=""/>
        <dsp:cNvSpPr/>
      </dsp:nvSpPr>
      <dsp:spPr>
        <a:xfrm>
          <a:off x="2702569" y="2142033"/>
          <a:ext cx="237470" cy="237470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77550-6413-A74C-A1EF-762462FD6C62}">
      <dsp:nvSpPr>
        <dsp:cNvPr id="0" name=""/>
        <dsp:cNvSpPr/>
      </dsp:nvSpPr>
      <dsp:spPr>
        <a:xfrm rot="5400000">
          <a:off x="3362060" y="1863404"/>
          <a:ext cx="837805" cy="139409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ADEAB-DB50-D645-8FA3-ADAEE2A042B6}">
      <dsp:nvSpPr>
        <dsp:cNvPr id="0" name=""/>
        <dsp:cNvSpPr/>
      </dsp:nvSpPr>
      <dsp:spPr>
        <a:xfrm>
          <a:off x="3222210" y="2279937"/>
          <a:ext cx="1258592" cy="110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+mj-lt"/>
            </a:rPr>
            <a:t>Categorical Data</a:t>
          </a:r>
        </a:p>
      </dsp:txBody>
      <dsp:txXfrm>
        <a:off x="3222210" y="2279937"/>
        <a:ext cx="1258592" cy="1103230"/>
      </dsp:txXfrm>
    </dsp:sp>
    <dsp:sp modelId="{0F88F7D0-01D9-3D4A-BD13-FA7970A25508}">
      <dsp:nvSpPr>
        <dsp:cNvPr id="0" name=""/>
        <dsp:cNvSpPr/>
      </dsp:nvSpPr>
      <dsp:spPr>
        <a:xfrm>
          <a:off x="4243332" y="1760770"/>
          <a:ext cx="237470" cy="237470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B0EC0-50DC-674C-8E6F-C714E6CC2B36}">
      <dsp:nvSpPr>
        <dsp:cNvPr id="0" name=""/>
        <dsp:cNvSpPr/>
      </dsp:nvSpPr>
      <dsp:spPr>
        <a:xfrm rot="5400000">
          <a:off x="4902823" y="1482141"/>
          <a:ext cx="837805" cy="139409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A6735-552E-1448-988E-23C7D52DF24A}">
      <dsp:nvSpPr>
        <dsp:cNvPr id="0" name=""/>
        <dsp:cNvSpPr/>
      </dsp:nvSpPr>
      <dsp:spPr>
        <a:xfrm>
          <a:off x="4762973" y="1898674"/>
          <a:ext cx="1258592" cy="110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Splitting Dataset into training/test set</a:t>
          </a:r>
        </a:p>
      </dsp:txBody>
      <dsp:txXfrm>
        <a:off x="4762973" y="1898674"/>
        <a:ext cx="1258592" cy="1103230"/>
      </dsp:txXfrm>
    </dsp:sp>
    <dsp:sp modelId="{DDD20103-A6AB-3F4F-B822-AFB25778C3D0}">
      <dsp:nvSpPr>
        <dsp:cNvPr id="0" name=""/>
        <dsp:cNvSpPr/>
      </dsp:nvSpPr>
      <dsp:spPr>
        <a:xfrm>
          <a:off x="5784095" y="1379506"/>
          <a:ext cx="237470" cy="237470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D4769-6875-1B40-A186-F465A9312430}">
      <dsp:nvSpPr>
        <dsp:cNvPr id="0" name=""/>
        <dsp:cNvSpPr/>
      </dsp:nvSpPr>
      <dsp:spPr>
        <a:xfrm rot="5400000">
          <a:off x="6443586" y="1100878"/>
          <a:ext cx="837805" cy="139409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331F6-684E-DF41-A961-FB086762D7A2}">
      <dsp:nvSpPr>
        <dsp:cNvPr id="0" name=""/>
        <dsp:cNvSpPr/>
      </dsp:nvSpPr>
      <dsp:spPr>
        <a:xfrm>
          <a:off x="6303736" y="1517410"/>
          <a:ext cx="1258592" cy="110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Future Scaling</a:t>
          </a:r>
        </a:p>
      </dsp:txBody>
      <dsp:txXfrm>
        <a:off x="6303736" y="1517410"/>
        <a:ext cx="1258592" cy="1103230"/>
      </dsp:txXfrm>
    </dsp:sp>
    <dsp:sp modelId="{534D226D-EEA9-444B-B349-A29FBDFEF2CF}">
      <dsp:nvSpPr>
        <dsp:cNvPr id="0" name=""/>
        <dsp:cNvSpPr/>
      </dsp:nvSpPr>
      <dsp:spPr>
        <a:xfrm>
          <a:off x="7324858" y="998243"/>
          <a:ext cx="237470" cy="237470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52D1E-19DF-6C4E-99E5-F6347A971735}">
      <dsp:nvSpPr>
        <dsp:cNvPr id="0" name=""/>
        <dsp:cNvSpPr/>
      </dsp:nvSpPr>
      <dsp:spPr>
        <a:xfrm rot="5400000">
          <a:off x="7984349" y="719614"/>
          <a:ext cx="837805" cy="139409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41172-30F8-4E4B-ADA3-5F8C51CB57A6}">
      <dsp:nvSpPr>
        <dsp:cNvPr id="0" name=""/>
        <dsp:cNvSpPr/>
      </dsp:nvSpPr>
      <dsp:spPr>
        <a:xfrm>
          <a:off x="7844499" y="1136147"/>
          <a:ext cx="1258592" cy="110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Create Template</a:t>
          </a:r>
        </a:p>
      </dsp:txBody>
      <dsp:txXfrm>
        <a:off x="7844499" y="1136147"/>
        <a:ext cx="1258592" cy="1103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8CD51-3BE5-E843-9AB3-708A787B2EF4}">
      <dsp:nvSpPr>
        <dsp:cNvPr id="0" name=""/>
        <dsp:cNvSpPr/>
      </dsp:nvSpPr>
      <dsp:spPr>
        <a:xfrm>
          <a:off x="5067" y="1383"/>
          <a:ext cx="2757665" cy="1904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Regression</a:t>
          </a:r>
        </a:p>
      </dsp:txBody>
      <dsp:txXfrm>
        <a:off x="60861" y="57177"/>
        <a:ext cx="2646077" cy="1793372"/>
      </dsp:txXfrm>
    </dsp:sp>
    <dsp:sp modelId="{7526ED22-F8C8-C24A-8CB4-6A24AC15BF73}">
      <dsp:nvSpPr>
        <dsp:cNvPr id="0" name=""/>
        <dsp:cNvSpPr/>
      </dsp:nvSpPr>
      <dsp:spPr>
        <a:xfrm>
          <a:off x="5067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Linear</a:t>
          </a:r>
        </a:p>
      </dsp:txBody>
      <dsp:txXfrm>
        <a:off x="24063" y="2151326"/>
        <a:ext cx="610565" cy="1866968"/>
      </dsp:txXfrm>
    </dsp:sp>
    <dsp:sp modelId="{17042862-40C5-4D4A-8B85-D16F34060D77}">
      <dsp:nvSpPr>
        <dsp:cNvPr id="0" name=""/>
        <dsp:cNvSpPr/>
      </dsp:nvSpPr>
      <dsp:spPr>
        <a:xfrm>
          <a:off x="708103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Polynomial</a:t>
          </a:r>
        </a:p>
      </dsp:txBody>
      <dsp:txXfrm>
        <a:off x="727099" y="2151326"/>
        <a:ext cx="610565" cy="1866968"/>
      </dsp:txXfrm>
    </dsp:sp>
    <dsp:sp modelId="{50055A27-17BA-064E-9590-7CCF2F9B7653}">
      <dsp:nvSpPr>
        <dsp:cNvPr id="0" name=""/>
        <dsp:cNvSpPr/>
      </dsp:nvSpPr>
      <dsp:spPr>
        <a:xfrm>
          <a:off x="1411139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Support Vector</a:t>
          </a:r>
        </a:p>
      </dsp:txBody>
      <dsp:txXfrm>
        <a:off x="1430135" y="2151326"/>
        <a:ext cx="610565" cy="1866968"/>
      </dsp:txXfrm>
    </dsp:sp>
    <dsp:sp modelId="{436FCF7F-90BD-6C48-8921-361D0BE87357}">
      <dsp:nvSpPr>
        <dsp:cNvPr id="0" name=""/>
        <dsp:cNvSpPr/>
      </dsp:nvSpPr>
      <dsp:spPr>
        <a:xfrm>
          <a:off x="2114175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Decision Tree</a:t>
          </a:r>
        </a:p>
      </dsp:txBody>
      <dsp:txXfrm>
        <a:off x="2133171" y="2151326"/>
        <a:ext cx="610565" cy="1866968"/>
      </dsp:txXfrm>
    </dsp:sp>
    <dsp:sp modelId="{FA7A414F-972D-D941-9F3A-816E01055088}">
      <dsp:nvSpPr>
        <dsp:cNvPr id="0" name=""/>
        <dsp:cNvSpPr/>
      </dsp:nvSpPr>
      <dsp:spPr>
        <a:xfrm>
          <a:off x="2871690" y="1383"/>
          <a:ext cx="2757665" cy="1904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Classification</a:t>
          </a:r>
        </a:p>
      </dsp:txBody>
      <dsp:txXfrm>
        <a:off x="2927484" y="57177"/>
        <a:ext cx="2646077" cy="1793372"/>
      </dsp:txXfrm>
    </dsp:sp>
    <dsp:sp modelId="{35675305-76EC-F544-A35D-1621DA8E7E68}">
      <dsp:nvSpPr>
        <dsp:cNvPr id="0" name=""/>
        <dsp:cNvSpPr/>
      </dsp:nvSpPr>
      <dsp:spPr>
        <a:xfrm>
          <a:off x="2871690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Logistic</a:t>
          </a:r>
        </a:p>
      </dsp:txBody>
      <dsp:txXfrm>
        <a:off x="2890686" y="2151326"/>
        <a:ext cx="610565" cy="1866968"/>
      </dsp:txXfrm>
    </dsp:sp>
    <dsp:sp modelId="{44D9F616-C0BD-5244-81AA-31766EDF4118}">
      <dsp:nvSpPr>
        <dsp:cNvPr id="0" name=""/>
        <dsp:cNvSpPr/>
      </dsp:nvSpPr>
      <dsp:spPr>
        <a:xfrm>
          <a:off x="3574726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K-NN</a:t>
          </a:r>
        </a:p>
      </dsp:txBody>
      <dsp:txXfrm>
        <a:off x="3593722" y="2151326"/>
        <a:ext cx="610565" cy="1866968"/>
      </dsp:txXfrm>
    </dsp:sp>
    <dsp:sp modelId="{B532F496-67C0-A24F-A114-63AD092E7FAA}">
      <dsp:nvSpPr>
        <dsp:cNvPr id="0" name=""/>
        <dsp:cNvSpPr/>
      </dsp:nvSpPr>
      <dsp:spPr>
        <a:xfrm>
          <a:off x="4277762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SVM</a:t>
          </a:r>
        </a:p>
      </dsp:txBody>
      <dsp:txXfrm>
        <a:off x="4296758" y="2151326"/>
        <a:ext cx="610565" cy="1866968"/>
      </dsp:txXfrm>
    </dsp:sp>
    <dsp:sp modelId="{11BD4444-A893-1F40-A5CC-38D20670C01A}">
      <dsp:nvSpPr>
        <dsp:cNvPr id="0" name=""/>
        <dsp:cNvSpPr/>
      </dsp:nvSpPr>
      <dsp:spPr>
        <a:xfrm>
          <a:off x="4980799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Naive Bayes</a:t>
          </a:r>
        </a:p>
      </dsp:txBody>
      <dsp:txXfrm>
        <a:off x="4999795" y="2151326"/>
        <a:ext cx="610565" cy="1866968"/>
      </dsp:txXfrm>
    </dsp:sp>
    <dsp:sp modelId="{282AAFE2-A511-1B42-9C2C-89798035A655}">
      <dsp:nvSpPr>
        <dsp:cNvPr id="0" name=""/>
        <dsp:cNvSpPr/>
      </dsp:nvSpPr>
      <dsp:spPr>
        <a:xfrm>
          <a:off x="5738314" y="1383"/>
          <a:ext cx="1351593" cy="1904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Clustering</a:t>
          </a:r>
        </a:p>
      </dsp:txBody>
      <dsp:txXfrm>
        <a:off x="5777901" y="40970"/>
        <a:ext cx="1272419" cy="1825786"/>
      </dsp:txXfrm>
    </dsp:sp>
    <dsp:sp modelId="{5ABD6F95-3442-8140-A6DB-326F15AD8CA0}">
      <dsp:nvSpPr>
        <dsp:cNvPr id="0" name=""/>
        <dsp:cNvSpPr/>
      </dsp:nvSpPr>
      <dsp:spPr>
        <a:xfrm>
          <a:off x="5738314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K-means</a:t>
          </a:r>
        </a:p>
      </dsp:txBody>
      <dsp:txXfrm>
        <a:off x="5757310" y="2151326"/>
        <a:ext cx="610565" cy="1866968"/>
      </dsp:txXfrm>
    </dsp:sp>
    <dsp:sp modelId="{E8804D4C-94B9-554D-A314-B21A736936B9}">
      <dsp:nvSpPr>
        <dsp:cNvPr id="0" name=""/>
        <dsp:cNvSpPr/>
      </dsp:nvSpPr>
      <dsp:spPr>
        <a:xfrm>
          <a:off x="6441350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Hierarchical</a:t>
          </a:r>
        </a:p>
      </dsp:txBody>
      <dsp:txXfrm>
        <a:off x="6460346" y="2151326"/>
        <a:ext cx="610565" cy="1866968"/>
      </dsp:txXfrm>
    </dsp:sp>
    <dsp:sp modelId="{FA250139-A5FC-174A-B128-0CB9DC401E35}">
      <dsp:nvSpPr>
        <dsp:cNvPr id="0" name=""/>
        <dsp:cNvSpPr/>
      </dsp:nvSpPr>
      <dsp:spPr>
        <a:xfrm>
          <a:off x="7198865" y="1383"/>
          <a:ext cx="1351593" cy="1904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RL</a:t>
          </a:r>
        </a:p>
      </dsp:txBody>
      <dsp:txXfrm>
        <a:off x="7238452" y="40970"/>
        <a:ext cx="1272419" cy="1825786"/>
      </dsp:txXfrm>
    </dsp:sp>
    <dsp:sp modelId="{8F33E163-8934-9545-BD0F-BF936FC7FAA6}">
      <dsp:nvSpPr>
        <dsp:cNvPr id="0" name=""/>
        <dsp:cNvSpPr/>
      </dsp:nvSpPr>
      <dsp:spPr>
        <a:xfrm>
          <a:off x="7198865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UCB</a:t>
          </a:r>
        </a:p>
      </dsp:txBody>
      <dsp:txXfrm>
        <a:off x="7217861" y="2151326"/>
        <a:ext cx="610565" cy="1866968"/>
      </dsp:txXfrm>
    </dsp:sp>
    <dsp:sp modelId="{14372EC1-66EA-9749-B752-B39AE332C84F}">
      <dsp:nvSpPr>
        <dsp:cNvPr id="0" name=""/>
        <dsp:cNvSpPr/>
      </dsp:nvSpPr>
      <dsp:spPr>
        <a:xfrm>
          <a:off x="7901901" y="2132330"/>
          <a:ext cx="648557" cy="1904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Thomson Sampling</a:t>
          </a:r>
        </a:p>
      </dsp:txBody>
      <dsp:txXfrm>
        <a:off x="7920897" y="2151326"/>
        <a:ext cx="610565" cy="1866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10EC1-3719-0D41-B150-2BAD2B024F60}">
      <dsp:nvSpPr>
        <dsp:cNvPr id="0" name=""/>
        <dsp:cNvSpPr/>
      </dsp:nvSpPr>
      <dsp:spPr>
        <a:xfrm rot="5400000">
          <a:off x="-261879" y="262394"/>
          <a:ext cx="1745860" cy="122210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Easy</a:t>
          </a:r>
        </a:p>
      </dsp:txBody>
      <dsp:txXfrm rot="-5400000">
        <a:off x="0" y="611566"/>
        <a:ext cx="1222102" cy="523758"/>
      </dsp:txXfrm>
    </dsp:sp>
    <dsp:sp modelId="{F45140F0-85BE-4144-928F-DA91934A0D40}">
      <dsp:nvSpPr>
        <dsp:cNvPr id="0" name=""/>
        <dsp:cNvSpPr/>
      </dsp:nvSpPr>
      <dsp:spPr>
        <a:xfrm rot="5400000">
          <a:off x="2048989" y="-826370"/>
          <a:ext cx="1134809" cy="278858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Easy to learn and read</a:t>
          </a:r>
        </a:p>
      </dsp:txBody>
      <dsp:txXfrm rot="-5400000">
        <a:off x="1222103" y="55913"/>
        <a:ext cx="2733185" cy="1024015"/>
      </dsp:txXfrm>
    </dsp:sp>
    <dsp:sp modelId="{49E05A2B-9E71-A449-B027-8397A2638861}">
      <dsp:nvSpPr>
        <dsp:cNvPr id="0" name=""/>
        <dsp:cNvSpPr/>
      </dsp:nvSpPr>
      <dsp:spPr>
        <a:xfrm rot="5400000">
          <a:off x="-261879" y="1748344"/>
          <a:ext cx="1745860" cy="122210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Libraries</a:t>
          </a:r>
        </a:p>
      </dsp:txBody>
      <dsp:txXfrm rot="-5400000">
        <a:off x="0" y="2097516"/>
        <a:ext cx="1222102" cy="523758"/>
      </dsp:txXfrm>
    </dsp:sp>
    <dsp:sp modelId="{D8E864CA-086F-574A-97EE-677DE8E18955}">
      <dsp:nvSpPr>
        <dsp:cNvPr id="0" name=""/>
        <dsp:cNvSpPr/>
      </dsp:nvSpPr>
      <dsp:spPr>
        <a:xfrm rot="5400000">
          <a:off x="2048989" y="659579"/>
          <a:ext cx="1134809" cy="278858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Lots of libraries for ML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Scikit</a:t>
          </a:r>
          <a:r>
            <a:rPr lang="en-US" sz="1800" kern="1200" dirty="0"/>
            <a:t>-learn, Pandas, Matplotlib to name a few</a:t>
          </a:r>
        </a:p>
      </dsp:txBody>
      <dsp:txXfrm rot="-5400000">
        <a:off x="1222103" y="1541863"/>
        <a:ext cx="2733185" cy="1024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36D73-AD29-2844-8334-080A2E7720DC}">
      <dsp:nvSpPr>
        <dsp:cNvPr id="0" name=""/>
        <dsp:cNvSpPr/>
      </dsp:nvSpPr>
      <dsp:spPr>
        <a:xfrm>
          <a:off x="1451" y="0"/>
          <a:ext cx="2258952" cy="33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 for ML</a:t>
          </a:r>
        </a:p>
      </dsp:txBody>
      <dsp:txXfrm>
        <a:off x="1451" y="1321440"/>
        <a:ext cx="2258952" cy="1321440"/>
      </dsp:txXfrm>
    </dsp:sp>
    <dsp:sp modelId="{33473CCE-1D31-564A-9E57-0FD7CD2CF017}">
      <dsp:nvSpPr>
        <dsp:cNvPr id="0" name=""/>
        <dsp:cNvSpPr/>
      </dsp:nvSpPr>
      <dsp:spPr>
        <a:xfrm>
          <a:off x="580879" y="198216"/>
          <a:ext cx="1100098" cy="11000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E22DD-2C92-AF46-A4DA-4204487D3997}">
      <dsp:nvSpPr>
        <dsp:cNvPr id="0" name=""/>
        <dsp:cNvSpPr/>
      </dsp:nvSpPr>
      <dsp:spPr>
        <a:xfrm>
          <a:off x="2328173" y="0"/>
          <a:ext cx="2258952" cy="33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Machine Learning </a:t>
          </a:r>
        </a:p>
      </dsp:txBody>
      <dsp:txXfrm>
        <a:off x="2328173" y="1321440"/>
        <a:ext cx="2258952" cy="1321440"/>
      </dsp:txXfrm>
    </dsp:sp>
    <dsp:sp modelId="{9CECD36D-4C94-BE4E-9904-3BC2C2B05F58}">
      <dsp:nvSpPr>
        <dsp:cNvPr id="0" name=""/>
        <dsp:cNvSpPr/>
      </dsp:nvSpPr>
      <dsp:spPr>
        <a:xfrm>
          <a:off x="2907600" y="198216"/>
          <a:ext cx="1100098" cy="110009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D36DD-761E-D74F-BD18-B1C9E2E9D435}">
      <dsp:nvSpPr>
        <dsp:cNvPr id="0" name=""/>
        <dsp:cNvSpPr/>
      </dsp:nvSpPr>
      <dsp:spPr>
        <a:xfrm>
          <a:off x="4654895" y="0"/>
          <a:ext cx="2258952" cy="33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Deep Learning</a:t>
          </a:r>
        </a:p>
      </dsp:txBody>
      <dsp:txXfrm>
        <a:off x="4654895" y="1321440"/>
        <a:ext cx="2258952" cy="1321440"/>
      </dsp:txXfrm>
    </dsp:sp>
    <dsp:sp modelId="{5DD654F7-4262-9F42-B5DF-2F3BDC3BEEB2}">
      <dsp:nvSpPr>
        <dsp:cNvPr id="0" name=""/>
        <dsp:cNvSpPr/>
      </dsp:nvSpPr>
      <dsp:spPr>
        <a:xfrm>
          <a:off x="5234322" y="198216"/>
          <a:ext cx="1100098" cy="110009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BDB9-B3D2-A142-BBD7-E122D27049F6}">
      <dsp:nvSpPr>
        <dsp:cNvPr id="0" name=""/>
        <dsp:cNvSpPr/>
      </dsp:nvSpPr>
      <dsp:spPr>
        <a:xfrm>
          <a:off x="276612" y="2642880"/>
          <a:ext cx="6362076" cy="49554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ALVINN – Autonomous Land Vehicle in a </a:t>
            </a:r>
          </a:p>
        </p:txBody>
      </p:sp>
    </p:spTree>
    <p:extLst>
      <p:ext uri="{BB962C8B-B14F-4D97-AF65-F5344CB8AC3E}">
        <p14:creationId xmlns:p14="http://schemas.microsoft.com/office/powerpoint/2010/main" val="11066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Moore's Law along with specific chips like Google's TPU for deep learning allows for us to reach capacity of human brain.</a:t>
            </a:r>
          </a:p>
        </p:txBody>
      </p:sp>
    </p:spTree>
    <p:extLst>
      <p:ext uri="{BB962C8B-B14F-4D97-AF65-F5344CB8AC3E}">
        <p14:creationId xmlns:p14="http://schemas.microsoft.com/office/powerpoint/2010/main" val="331042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7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can be anything like images</a:t>
            </a:r>
          </a:p>
        </p:txBody>
      </p:sp>
    </p:spTree>
    <p:extLst>
      <p:ext uri="{BB962C8B-B14F-4D97-AF65-F5344CB8AC3E}">
        <p14:creationId xmlns:p14="http://schemas.microsoft.com/office/powerpoint/2010/main" val="401547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2.gif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58AB-CB6B-424D-9774-8C94B961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0" y="358375"/>
            <a:ext cx="7650179" cy="746400"/>
          </a:xfrm>
        </p:spPr>
        <p:txBody>
          <a:bodyPr/>
          <a:lstStyle/>
          <a:p>
            <a:r>
              <a:rPr lang="en-US" sz="3000" dirty="0"/>
              <a:t>Supervised Learning (Building models)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05B2C-59CB-D940-849F-B92BDC31C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723AA-4FD3-1F4C-A50F-8611463C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" y="1104775"/>
            <a:ext cx="2286000" cy="4038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5FD90-B3B6-FE4F-8AD9-F9603663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50" y="1104775"/>
            <a:ext cx="6857850" cy="40605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2ED82F-E7DF-0C45-8F58-84256F0ECEBE}"/>
              </a:ext>
            </a:extLst>
          </p:cNvPr>
          <p:cNvCxnSpPr/>
          <p:nvPr/>
        </p:nvCxnSpPr>
        <p:spPr>
          <a:xfrm flipV="1">
            <a:off x="3368842" y="1804737"/>
            <a:ext cx="5390147" cy="231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11F41109-2C61-4C45-BB74-224964A632D0}"/>
              </a:ext>
            </a:extLst>
          </p:cNvPr>
          <p:cNvSpPr/>
          <p:nvPr/>
        </p:nvSpPr>
        <p:spPr>
          <a:xfrm>
            <a:off x="3478696" y="1572535"/>
            <a:ext cx="4790661" cy="2780804"/>
          </a:xfrm>
          <a:custGeom>
            <a:avLst/>
            <a:gdLst>
              <a:gd name="connsiteX0" fmla="*/ 0 w 4790661"/>
              <a:gd name="connsiteY0" fmla="*/ 2780804 h 2780804"/>
              <a:gd name="connsiteX1" fmla="*/ 377687 w 4790661"/>
              <a:gd name="connsiteY1" fmla="*/ 1747135 h 2780804"/>
              <a:gd name="connsiteX2" fmla="*/ 1490869 w 4790661"/>
              <a:gd name="connsiteY2" fmla="*/ 713465 h 2780804"/>
              <a:gd name="connsiteX3" fmla="*/ 2365513 w 4790661"/>
              <a:gd name="connsiteY3" fmla="*/ 355656 h 2780804"/>
              <a:gd name="connsiteX4" fmla="*/ 3896139 w 4790661"/>
              <a:gd name="connsiteY4" fmla="*/ 136995 h 2780804"/>
              <a:gd name="connsiteX5" fmla="*/ 4790661 w 4790661"/>
              <a:gd name="connsiteY5" fmla="*/ 117117 h 278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0661" h="2780804">
                <a:moveTo>
                  <a:pt x="0" y="2780804"/>
                </a:moveTo>
                <a:cubicBezTo>
                  <a:pt x="64604" y="2436247"/>
                  <a:pt x="129209" y="2091691"/>
                  <a:pt x="377687" y="1747135"/>
                </a:cubicBezTo>
                <a:cubicBezTo>
                  <a:pt x="626165" y="1402579"/>
                  <a:pt x="1159565" y="945378"/>
                  <a:pt x="1490869" y="713465"/>
                </a:cubicBezTo>
                <a:cubicBezTo>
                  <a:pt x="1822173" y="481552"/>
                  <a:pt x="1964635" y="451734"/>
                  <a:pt x="2365513" y="355656"/>
                </a:cubicBezTo>
                <a:cubicBezTo>
                  <a:pt x="2766391" y="259578"/>
                  <a:pt x="3491948" y="176751"/>
                  <a:pt x="3896139" y="136995"/>
                </a:cubicBezTo>
                <a:cubicBezTo>
                  <a:pt x="4300330" y="97239"/>
                  <a:pt x="4605131" y="-137987"/>
                  <a:pt x="4790661" y="1171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7A16-AC12-0C46-9279-DF010648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24" y="358375"/>
            <a:ext cx="7722605" cy="746400"/>
          </a:xfrm>
        </p:spPr>
        <p:txBody>
          <a:bodyPr/>
          <a:lstStyle/>
          <a:p>
            <a:r>
              <a:rPr lang="en-US" sz="3000" dirty="0"/>
              <a:t>Unsupervised Learning (Building models)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1DE82-F915-BB45-B523-07F00E069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E6D94-8B7F-F84B-B973-00D0ACE2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4" y="1467372"/>
            <a:ext cx="4786216" cy="347927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11CE04-92B2-284F-A4B9-2E8C926B4140}"/>
              </a:ext>
            </a:extLst>
          </p:cNvPr>
          <p:cNvCxnSpPr>
            <a:cxnSpLocks/>
          </p:cNvCxnSpPr>
          <p:nvPr/>
        </p:nvCxnSpPr>
        <p:spPr>
          <a:xfrm>
            <a:off x="3753293" y="1956391"/>
            <a:ext cx="2286000" cy="212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3B1A53E-B1F5-554E-83ED-73617B8109B4}"/>
              </a:ext>
            </a:extLst>
          </p:cNvPr>
          <p:cNvSpPr/>
          <p:nvPr/>
        </p:nvSpPr>
        <p:spPr>
          <a:xfrm>
            <a:off x="3848986" y="3046480"/>
            <a:ext cx="648586" cy="632385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E94DD7-FCDE-054B-BDD5-2665DDD0EE92}"/>
              </a:ext>
            </a:extLst>
          </p:cNvPr>
          <p:cNvSpPr/>
          <p:nvPr/>
        </p:nvSpPr>
        <p:spPr>
          <a:xfrm>
            <a:off x="3753293" y="3248498"/>
            <a:ext cx="723089" cy="632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35DE02-519D-3445-8C88-5660DB036766}"/>
              </a:ext>
            </a:extLst>
          </p:cNvPr>
          <p:cNvSpPr/>
          <p:nvPr/>
        </p:nvSpPr>
        <p:spPr>
          <a:xfrm>
            <a:off x="5013988" y="2322635"/>
            <a:ext cx="696433" cy="563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CE3A-8760-A84D-AD6F-BF86A2A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Why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5089-78F1-464F-A2F1-46D134570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430E2-7457-184A-A751-5E209FD5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94" y="1249378"/>
            <a:ext cx="4666540" cy="323284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BF6912A-4B9E-744B-AE88-6C061CB0F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817591"/>
              </p:ext>
            </p:extLst>
          </p:nvPr>
        </p:nvGraphicFramePr>
        <p:xfrm>
          <a:off x="81481" y="1249378"/>
          <a:ext cx="4010685" cy="3232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92BD-24D1-1D4E-A119-2A188727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Brief Intro to 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B5965-A8FD-A647-929A-66D66B9827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F14B35-B36B-1B43-9AA5-D0801AC9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6" y="1407459"/>
            <a:ext cx="5100918" cy="29224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9300996-2259-5040-B117-FD5CCAE1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5" y="1202691"/>
            <a:ext cx="7924800" cy="37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EE93-9855-B047-B8C8-62DC6F7F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166989"/>
            <a:ext cx="6915300" cy="746400"/>
          </a:xfrm>
        </p:spPr>
        <p:txBody>
          <a:bodyPr/>
          <a:lstStyle/>
          <a:p>
            <a:r>
              <a:rPr lang="en-US" sz="3000" dirty="0"/>
              <a:t>Structure Of The Lectures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092849-D888-AB40-BB31-7E102577E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642546"/>
              </p:ext>
            </p:extLst>
          </p:nvPr>
        </p:nvGraphicFramePr>
        <p:xfrm>
          <a:off x="1114425" y="1316095"/>
          <a:ext cx="6915300" cy="33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DD7A-605D-9E42-8882-FFC82213C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Harker AI Club 2018</a:t>
            </a:r>
            <a:endParaRPr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A79-B4E3-DF4B-83D4-658BC4FB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5C770-AD5A-0E4E-9776-73B34BE6B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176C8D-A489-5A49-A837-418CBB3F1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149881"/>
              </p:ext>
            </p:extLst>
          </p:nvPr>
        </p:nvGraphicFramePr>
        <p:xfrm>
          <a:off x="0" y="0"/>
          <a:ext cx="9105484" cy="522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4534A6-86DA-D844-A90A-824593FB1ECA}"/>
              </a:ext>
            </a:extLst>
          </p:cNvPr>
          <p:cNvSpPr txBox="1"/>
          <p:nvPr/>
        </p:nvSpPr>
        <p:spPr>
          <a:xfrm>
            <a:off x="1557196" y="4354717"/>
            <a:ext cx="568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77"/>
                <a:cs typeface="Apple Chancery" panose="03020702040506060504" pitchFamily="66" charset="-79"/>
              </a:rPr>
              <a:t>A Brief History of AI</a:t>
            </a:r>
          </a:p>
        </p:txBody>
      </p:sp>
    </p:spTree>
    <p:extLst>
      <p:ext uri="{BB962C8B-B14F-4D97-AF65-F5344CB8AC3E}">
        <p14:creationId xmlns:p14="http://schemas.microsoft.com/office/powerpoint/2010/main" val="16589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E6BF-2714-6342-852D-255FEE1A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0"/>
            <a:ext cx="6915300" cy="746400"/>
          </a:xfrm>
        </p:spPr>
        <p:txBody>
          <a:bodyPr/>
          <a:lstStyle/>
          <a:p>
            <a:r>
              <a:rPr lang="en-US" sz="3000" dirty="0"/>
              <a:t>Moore’s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122BE-ACB5-354E-8BF2-4AE6EC0BB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376F7-C161-5443-B56C-051BB59A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1" y="914400"/>
            <a:ext cx="7671018" cy="422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230F1D-3B2C-4241-A7F5-BF85753D6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529" y="1149202"/>
            <a:ext cx="616617" cy="4022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AD6B1E-3D97-614E-BC6A-FA76F005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647" y="1719467"/>
            <a:ext cx="464116" cy="4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D760-677C-1449-9374-D4BC15C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18" y="136251"/>
            <a:ext cx="6915300" cy="746400"/>
          </a:xfrm>
        </p:spPr>
        <p:txBody>
          <a:bodyPr/>
          <a:lstStyle/>
          <a:p>
            <a:r>
              <a:rPr lang="en-US" sz="3000" dirty="0"/>
              <a:t>Breaking Down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06A5E-2119-6844-BD85-B08B3AABF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30AEC9A-6006-EB49-88AD-325A76679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487615"/>
              </p:ext>
            </p:extLst>
          </p:nvPr>
        </p:nvGraphicFramePr>
        <p:xfrm>
          <a:off x="0" y="882651"/>
          <a:ext cx="91054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87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198B6-1ECF-F44C-B541-536804EC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“Field of study that gives computers the ability to learn without being explicitly programmed”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- Arthur Samuel 1959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A46D4-6593-D549-8A0E-FD93102E2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012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AB28-7A0B-7041-B856-C86D59B1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2" y="20449"/>
            <a:ext cx="6915300" cy="746400"/>
          </a:xfrm>
        </p:spPr>
        <p:txBody>
          <a:bodyPr/>
          <a:lstStyle/>
          <a:p>
            <a:r>
              <a:rPr lang="en-US" sz="3000" dirty="0"/>
              <a:t>How We Do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A6EE0-FFDC-5245-82DE-9F68B95E35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F3C91A-E183-0B45-A82F-E25FE0CA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462073"/>
              </p:ext>
            </p:extLst>
          </p:nvPr>
        </p:nvGraphicFramePr>
        <p:xfrm>
          <a:off x="446566" y="571648"/>
          <a:ext cx="90164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82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26C9-2DBF-CC47-A034-B68A18E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5BF29-F50F-2646-ABCA-DF7D5EFEA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CFD428-E386-E44C-9D91-C3243E94F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27930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A0EC67-2869-A34F-B769-5E86F9793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6386" y="3395050"/>
            <a:ext cx="1166032" cy="1209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33B32-1A21-E943-A24E-966277313D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804" y="3327688"/>
            <a:ext cx="1493822" cy="1239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46697-526A-184D-8AE6-9713727A7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1276" y="3291499"/>
            <a:ext cx="1312252" cy="1312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D6B3C-0794-CA49-9B94-57C48318D9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2439" y="339505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0FF5-2496-B34F-B2D9-BFA3E1E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Preprocessing 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0E0593-CBED-374D-8E4D-C510D0155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748364"/>
              </p:ext>
            </p:extLst>
          </p:nvPr>
        </p:nvGraphicFramePr>
        <p:xfrm>
          <a:off x="0" y="0"/>
          <a:ext cx="9105484" cy="5143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49F2-C21F-2D4A-A339-400BDBC28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3E722-9383-334D-9E7B-6C4360756516}"/>
              </a:ext>
            </a:extLst>
          </p:cNvPr>
          <p:cNvSpPr txBox="1"/>
          <p:nvPr/>
        </p:nvSpPr>
        <p:spPr>
          <a:xfrm>
            <a:off x="1204535" y="3720974"/>
            <a:ext cx="673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Data Preprocessing sucks!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839A2-9BF6-634A-8218-6D61ECEE6F6C}"/>
              </a:ext>
            </a:extLst>
          </p:cNvPr>
          <p:cNvSpPr txBox="1"/>
          <p:nvPr/>
        </p:nvSpPr>
        <p:spPr>
          <a:xfrm>
            <a:off x="804607" y="4309449"/>
            <a:ext cx="749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But you can’t do Machine Learning without it!</a:t>
            </a:r>
          </a:p>
        </p:txBody>
      </p:sp>
    </p:spTree>
    <p:extLst>
      <p:ext uri="{BB962C8B-B14F-4D97-AF65-F5344CB8AC3E}">
        <p14:creationId xmlns:p14="http://schemas.microsoft.com/office/powerpoint/2010/main" val="39185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8EDA-4597-0F4A-973F-18BF3DE5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There are a Lot of Models!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798EE-E57E-9C4F-B016-2AE09F222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FE3ED0-1B3B-ED43-9BD2-A58BED865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422494"/>
              </p:ext>
            </p:extLst>
          </p:nvPr>
        </p:nvGraphicFramePr>
        <p:xfrm>
          <a:off x="298764" y="1104775"/>
          <a:ext cx="8555526" cy="40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00274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295</Words>
  <Application>Microsoft Macintosh PowerPoint</Application>
  <PresentationFormat>On-screen Show (16:9)</PresentationFormat>
  <Paragraphs>95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Roboto Slab</vt:lpstr>
      <vt:lpstr>Roboto Slab Light</vt:lpstr>
      <vt:lpstr>Apple Chancery</vt:lpstr>
      <vt:lpstr>Abel</vt:lpstr>
      <vt:lpstr>Arial Rounded MT Bold</vt:lpstr>
      <vt:lpstr>York template</vt:lpstr>
      <vt:lpstr>Introduction to AI</vt:lpstr>
      <vt:lpstr>History of AI</vt:lpstr>
      <vt:lpstr>Moore’s Law</vt:lpstr>
      <vt:lpstr>Breaking Down AI</vt:lpstr>
      <vt:lpstr>PowerPoint Presentation</vt:lpstr>
      <vt:lpstr>How We Do ML</vt:lpstr>
      <vt:lpstr>Gathering Data</vt:lpstr>
      <vt:lpstr>Preprocessing Data</vt:lpstr>
      <vt:lpstr>There are a Lot of Models!</vt:lpstr>
      <vt:lpstr>Supervised Learning (Building models)</vt:lpstr>
      <vt:lpstr>Unsupervised Learning (Building models) </vt:lpstr>
      <vt:lpstr>Why Python?</vt:lpstr>
      <vt:lpstr>Brief Intro to Deep Learning</vt:lpstr>
      <vt:lpstr>Structure Of The Lectures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cp:lastModifiedBy>20ArjunAkkiraju</cp:lastModifiedBy>
  <cp:revision>52</cp:revision>
  <dcterms:modified xsi:type="dcterms:W3CDTF">2018-09-24T02:38:45Z</dcterms:modified>
</cp:coreProperties>
</file>