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880760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88076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a8807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a8807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Розглянемо більш практичний приклад застосування аналізу данних.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1662 рік - англійський демограф Джон Граунт вивчаючи свідотства про смерті у Лондоні, випускає роботу ''Природні та політичні спостереження, зроблені за законопроектами про смерть'', у якій будує таблиці смертності, використовуючи поняття і формули математичної статистики. Таблиці містили висновки по ймовірностям померти в певних районах, в залежності від статті, достатку,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віку тощо. Таким чином він започатковуює теорію актуарних розрахунків, яка і досі використовується для вирахування тарифів на страхування життя.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Отже, вирішувати задачі, пов’язані з даними не обов’язково за допомогою нейронних мереж чи складних моделей, а інструментом для аналізу даних може бути математична статистика.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a88076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a88076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Ще одние приклад застосування аналізк даних.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Вивчення ринку нерухомості. Вчені аналізують масу вибірок по цінам, по різним типам нерухомості тощо.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Нерухомість в зонах частих стихійних лих має свої правила ціноутворення. Туристичні зони накладають на нерухомість в межах цих зон інші правила. Близькість будинків до мегаполісу та транспортних розв'язок змушують власників підлаштовуватись під треті правила і так далі.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Отже, основа для правильного аналізу даних це досконале знання предметної області.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a88076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a88076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Обсяг накопичених даних в компаніях подвоюється кожні 18 місяців і період подвоєння постійно скорочується. Більше даних потребує більше розрахунків, масштабніші моделі, більш складні рішення і підходи. Бази данних для зберігання, інструменти для обробки, мови програмування для написання моделей на основі даних тощо.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Отже, комп'ютерні науки - інструмент для роботи даними.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9498e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9498e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Повертаючись до схеми. В компаніях, на реальних проектах можуть бути різні ролі і професії. В залежності від специфіки і об'єму робіт одна людина може поєднувати усі ролі, або ж команда може складатись з вузьких спеціалістів (бізнес аналітик, математик, програміст тощо)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86499a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486499a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Як було сказано данних стає все більше і більше. У вересні 2008 року Кліффорд Лінч, редактор журналу Nature зібрав матеріали про вибухове зрозстання обсягу і різноманітності інформації і назвав ці дані терміном "Big Data".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a88076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a88076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25d341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25d341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 час існування людство нагенерило велику кількість даних з різних галузей життя. З появою технологій (радіо, телебачення, записуючих та зберігаючих пристроїв, мережі Інтернет) цих даних стало дедалі більше.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Наприклад, (текст на слайдах)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Boing 787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Instagram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YouTube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Google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Аналізуючи дані, можна отримати корисні висновки.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15218b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15218b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 час існування людство нагенерило велику кількість даних з різних галузей життя. З появою технологій (радіо, телебачення, записуючих та зберігаючих пристроїв, мережі Інтернет) цих даних стало дедалі більше.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Наприклад, (текст на слайдах)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Boing 787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Instagram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YouTube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Google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Аналізуючи дані, можна отримати корисні висновки.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86499a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86499a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86499a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486499a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86499a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486499a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a25d341f_5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a25d341f_5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Дані є в будь-якій галузі людського життя: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екологія - передбачення рівня забруднення, міграції тварин тощо;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медицина - контроль розповсюдження інфекцій, контроль випуску препаратів тощо;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банки - вивчення фінансових світових криз, економічних зростань/падінь тощо;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сфера споживання - дослідження покупної спроможності населення, контроль виробництва товарів/послуг тощо;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біржа/торгівля, політика і так далі...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a88076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a88076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область, яка вивчає методи, процеси і системи для отримання із даних корисних знань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5d946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5d946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Складові: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_cover.png"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552050" y="2882550"/>
            <a:ext cx="5900100" cy="1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rgbClr val="FFFFFF"/>
                </a:solidFill>
              </a:rPr>
              <a:t>DATA SCIENCE. DATA ANALYSIS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383400" y="542575"/>
            <a:ext cx="6409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Кореляція атрибутів. Коефіцієнт кореляції Пірсона</a:t>
            </a:r>
            <a:endParaRPr sz="20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00" y="1180975"/>
            <a:ext cx="7620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32775" y="42377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Конструювання атрибутів</a:t>
            </a:r>
            <a:endParaRPr sz="2000"/>
          </a:p>
        </p:txBody>
      </p:sp>
      <p:sp>
        <p:nvSpPr>
          <p:cNvPr id="144" name="Google Shape;144;p23"/>
          <p:cNvSpPr txBox="1"/>
          <p:nvPr/>
        </p:nvSpPr>
        <p:spPr>
          <a:xfrm>
            <a:off x="332775" y="1212300"/>
            <a:ext cx="8181900" cy="3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Процес вилучення або створення нових ознак з сирих даних. Щоб використовувати змінні в моделі, можливо, їх доведеться перетворювати, скажімо, брати натуральний логарифм, або витягувати квадратний корінь, чи застосовувати one-hot кодування категоріальних змінних. Конструювання ознак можна розглядати як створення додаткових ознак з сирих даних.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412350" y="44127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Вибір атрибутів</a:t>
            </a:r>
            <a:endParaRPr sz="2000"/>
          </a:p>
        </p:txBody>
      </p:sp>
      <p:sp>
        <p:nvSpPr>
          <p:cNvPr id="151" name="Google Shape;151;p24"/>
          <p:cNvSpPr txBox="1"/>
          <p:nvPr/>
        </p:nvSpPr>
        <p:spPr>
          <a:xfrm>
            <a:off x="412350" y="1229800"/>
            <a:ext cx="82398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Процес вибору з самих релевантних ознак, в ході якого ми видаляємо частину ознак, щоб допомогти моделі краще узагальнювати нові дані заради отримання більш інтрепретуємої моделі. Вибір ознак можна розглядати як видалення "зайвого", щоб залишилося тільки найважливіше.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441275" y="42682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Надлишковість атрибутів</a:t>
            </a:r>
            <a:endParaRPr sz="20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500" y="559475"/>
            <a:ext cx="4230925" cy="402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441275" y="42682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Тестові і контрольні вибірки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.png"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775" y="629637"/>
            <a:ext cx="3506226" cy="388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122740_524828167666676_8638585768037746816_n.png"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34725" y="499800"/>
            <a:ext cx="4142100" cy="4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Дякую за увагу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675" y="592000"/>
            <a:ext cx="5853101" cy="3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67675" y="56427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Датасети і набори ознак</a:t>
            </a:r>
            <a:endParaRPr sz="20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825" y="978425"/>
            <a:ext cx="6021047" cy="3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60425" y="53532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Типи атрибутів.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Числові атрибути.</a:t>
            </a:r>
            <a:endParaRPr sz="20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00" y="1173725"/>
            <a:ext cx="73152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11075" y="614900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Типи атрибутів.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Категоріальні атрибути.</a:t>
            </a:r>
            <a:endParaRPr sz="2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925" y="1434150"/>
            <a:ext cx="57150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76175" y="585975"/>
            <a:ext cx="5194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Конвертація категоріальних атрибутів</a:t>
            </a:r>
            <a:endParaRPr sz="20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00" y="1224375"/>
            <a:ext cx="7582469" cy="3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83400" y="593200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Очистка даних</a:t>
            </a:r>
            <a:endParaRPr sz="20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00" y="1231600"/>
            <a:ext cx="76200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3209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67650" y="549775"/>
            <a:ext cx="2626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Проблема відсутності даних.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Невалідні і сторонні дані.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Дані, що виходять за визначений проміжок.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Дані з різними розмірностями.</a:t>
            </a:r>
            <a:endParaRPr sz="20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925" y="862650"/>
            <a:ext cx="5887823" cy="38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122740_524828167666676_8638585768037746816_n.png"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4244725"/>
            <a:ext cx="836625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77450" y="54257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54475" y="51362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Пошук взаємозв’язків</a:t>
            </a:r>
            <a:endParaRPr sz="20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800" y="580525"/>
            <a:ext cx="4800158" cy="3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