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26E0-B8D6-4808-B48B-05AC97DA8E11}" type="datetimeFigureOut">
              <a:rPr lang="ru-RU" smtClean="0"/>
              <a:t>16.08.2016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74A0-030C-471E-8E33-AEEB88D0E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95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26E0-B8D6-4808-B48B-05AC97DA8E11}" type="datetimeFigureOut">
              <a:rPr lang="ru-RU" smtClean="0"/>
              <a:t>16.08.2016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74A0-030C-471E-8E33-AEEB88D0E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85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26E0-B8D6-4808-B48B-05AC97DA8E11}" type="datetimeFigureOut">
              <a:rPr lang="ru-RU" smtClean="0"/>
              <a:t>16.08.2016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74A0-030C-471E-8E33-AEEB88D0E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83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26E0-B8D6-4808-B48B-05AC97DA8E11}" type="datetimeFigureOut">
              <a:rPr lang="ru-RU" smtClean="0"/>
              <a:t>16.08.2016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74A0-030C-471E-8E33-AEEB88D0E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47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26E0-B8D6-4808-B48B-05AC97DA8E11}" type="datetimeFigureOut">
              <a:rPr lang="ru-RU" smtClean="0"/>
              <a:t>16.08.2016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74A0-030C-471E-8E33-AEEB88D0E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99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26E0-B8D6-4808-B48B-05AC97DA8E11}" type="datetimeFigureOut">
              <a:rPr lang="ru-RU" smtClean="0"/>
              <a:t>16.08.2016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74A0-030C-471E-8E33-AEEB88D0E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3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26E0-B8D6-4808-B48B-05AC97DA8E11}" type="datetimeFigureOut">
              <a:rPr lang="ru-RU" smtClean="0"/>
              <a:t>16.08.2016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74A0-030C-471E-8E33-AEEB88D0E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46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26E0-B8D6-4808-B48B-05AC97DA8E11}" type="datetimeFigureOut">
              <a:rPr lang="ru-RU" smtClean="0"/>
              <a:t>16.08.2016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74A0-030C-471E-8E33-AEEB88D0E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55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26E0-B8D6-4808-B48B-05AC97DA8E11}" type="datetimeFigureOut">
              <a:rPr lang="ru-RU" smtClean="0"/>
              <a:t>16.08.2016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74A0-030C-471E-8E33-AEEB88D0E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3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26E0-B8D6-4808-B48B-05AC97DA8E11}" type="datetimeFigureOut">
              <a:rPr lang="ru-RU" smtClean="0"/>
              <a:t>16.08.2016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74A0-030C-471E-8E33-AEEB88D0E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99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26E0-B8D6-4808-B48B-05AC97DA8E11}" type="datetimeFigureOut">
              <a:rPr lang="ru-RU" smtClean="0"/>
              <a:t>16.08.2016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74A0-030C-471E-8E33-AEEB88D0E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95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A26E0-B8D6-4808-B48B-05AC97DA8E11}" type="datetimeFigureOut">
              <a:rPr lang="ru-RU" smtClean="0"/>
              <a:t>16.08.2016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174A0-030C-471E-8E33-AEEB88D0E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42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25" y="1314450"/>
            <a:ext cx="10660447" cy="39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2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hellsman.ru/wp-content/uploads/2015/11/letsencrypt-nginxss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055" y="1428750"/>
            <a:ext cx="6697980" cy="334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18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45820" y="650929"/>
            <a:ext cx="10641330" cy="1477328"/>
          </a:xfrm>
          <a:prstGeom prst="rect">
            <a:avLst/>
          </a:prstGeom>
          <a:solidFill>
            <a:srgbClr val="3449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EEE8D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EEE8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EEE8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DOMAINS=“</a:t>
            </a:r>
            <a:r>
              <a:rPr lang="en-US" altLang="ru-RU" dirty="0" smtClean="0">
                <a:solidFill>
                  <a:srgbClr val="EEE8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example.com,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EEE8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EEE8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EEE8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example.com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EEE8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EEE8D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EEE8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EEE8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DIR=/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EEE8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EEE8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EEE8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EEE8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EEE8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EEE8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EEE8D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 smtClean="0">
                <a:solidFill>
                  <a:srgbClr val="EEE8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 /opt/</a:t>
            </a:r>
            <a:r>
              <a:rPr lang="en-US" altLang="ru-RU" dirty="0" err="1" smtClean="0">
                <a:solidFill>
                  <a:srgbClr val="EEE8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letsencrypt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EEE8D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./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letsencrypt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-auto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EEE8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certonly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EEE8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-a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EEE8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webroot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EEE8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EEE8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webroot-path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EEE8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=$DIR -d $DOMAINS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0" name="Рисунок 9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" y="2538192"/>
            <a:ext cx="6031483" cy="375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2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55" y="1609622"/>
            <a:ext cx="6652545" cy="2393673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ls -</a:t>
            </a:r>
            <a:r>
              <a:rPr lang="en-US" sz="3200" dirty="0" err="1"/>
              <a:t>lah</a:t>
            </a:r>
            <a:r>
              <a:rPr lang="en-US" sz="3200" dirty="0" smtClean="0"/>
              <a:t> /etc/letsencrypt/live/example.com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5361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765810" y="1268730"/>
            <a:ext cx="105841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server {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listen 80 </a:t>
            </a:r>
            <a:r>
              <a:rPr lang="en-US" sz="2000" b="0" i="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default_server</a:t>
            </a:r>
            <a:r>
              <a:rPr lang="en-US" sz="20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0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listen 443 </a:t>
            </a:r>
            <a:r>
              <a:rPr lang="en-US" sz="2000" b="0" i="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ssl</a:t>
            </a:r>
            <a:r>
              <a:rPr lang="en-US" sz="20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default_server</a:t>
            </a:r>
            <a:r>
              <a:rPr lang="en-US" sz="20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r>
              <a:rPr lang="en-US" sz="20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ssl_certificate</a:t>
            </a:r>
            <a:r>
              <a:rPr lang="en-US" sz="20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US" sz="2000" b="0" i="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0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b="0" i="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letsencrypt</a:t>
            </a:r>
            <a:r>
              <a:rPr lang="en-US" sz="20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/live/example.com/</a:t>
            </a:r>
            <a:r>
              <a:rPr lang="en-US" sz="2000" b="0" i="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fullchain.pem</a:t>
            </a:r>
            <a:r>
              <a:rPr lang="en-US" sz="20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    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ssl_certificate_key</a:t>
            </a:r>
            <a:r>
              <a:rPr lang="en-US" sz="20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US" sz="2000" b="0" i="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0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b="0" i="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letsencrypt</a:t>
            </a:r>
            <a:r>
              <a:rPr lang="en-US" sz="20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/live/example.com/</a:t>
            </a:r>
            <a:r>
              <a:rPr lang="en-US" sz="2000" b="0" i="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privkey.pem</a:t>
            </a:r>
            <a:r>
              <a:rPr lang="en-US" sz="20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65810" y="3930134"/>
            <a:ext cx="41472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3A3A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/opt/</a:t>
            </a:r>
            <a:r>
              <a:rPr lang="en-US" b="0" i="0" dirty="0" err="1" smtClean="0">
                <a:solidFill>
                  <a:srgbClr val="3A3A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letsencrypt</a:t>
            </a:r>
            <a:r>
              <a:rPr lang="en-US" b="0" i="0" dirty="0" smtClean="0">
                <a:solidFill>
                  <a:srgbClr val="3A3A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b="0" i="0" dirty="0" err="1" smtClean="0">
                <a:solidFill>
                  <a:srgbClr val="3A3A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letsencrypt</a:t>
            </a:r>
            <a:r>
              <a:rPr lang="en-US" b="0" i="0" dirty="0" smtClean="0">
                <a:solidFill>
                  <a:srgbClr val="3A3A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-auto renew</a:t>
            </a:r>
          </a:p>
          <a:p>
            <a:endParaRPr lang="en-US" dirty="0">
              <a:solidFill>
                <a:srgbClr val="3A3A3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65810" y="4991100"/>
            <a:ext cx="750211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crontab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entry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30 2 * * 1 /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letsencrypt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letsencrypt-auto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&gt;&gt; /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/le-renew.log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387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73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ls -lah /etc/letsencrypt/live/example.com</vt:lpstr>
      <vt:lpstr>Презентация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Troll Trollov</dc:creator>
  <cp:lastModifiedBy>Troll Trollov</cp:lastModifiedBy>
  <cp:revision>6</cp:revision>
  <dcterms:created xsi:type="dcterms:W3CDTF">2016-08-16T16:11:25Z</dcterms:created>
  <dcterms:modified xsi:type="dcterms:W3CDTF">2016-08-16T17:00:47Z</dcterms:modified>
</cp:coreProperties>
</file>