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7edc07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7edc07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edc07b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edc07b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7edc07b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7edc07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edc07b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edc07b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edc07b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edc07b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7edc07b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7edc07b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Skin Cancer Image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Zaman (1191514), Chigozie Ofodike (0942247),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Ayan Desai (1143073)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Skin cancer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Expedite diagnosis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Quicker access to care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 it early survival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Learn/apply python AI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world application = deeper understanding of mechanisms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951" y="505025"/>
            <a:ext cx="2337125" cy="2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surface level skin splotches.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Classified into malignant and benign for skin cancer.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25" y="2435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425" y="243527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305525" y="4663750"/>
            <a:ext cx="213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 1. Benign image example from dataset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256425" y="4663750"/>
            <a:ext cx="213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 1. Malignant image example from dataset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Models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Deep Learning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Resnet-50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Pre-trained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Confusion matrix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Precision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Uncertainty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Entropy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23" y="0"/>
            <a:ext cx="2574651" cy="23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050" y="2225526"/>
            <a:ext cx="3654950" cy="29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1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Decision tree results: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Confusion Matrix: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[[271 70]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[ 88 231]]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Precision: 0.7674418604651163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Recall: 0.7241379310344828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Entropy: 0.9944220705380191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1661"/>
          <a:stretch/>
        </p:blipFill>
        <p:spPr>
          <a:xfrm>
            <a:off x="4619900" y="1109112"/>
            <a:ext cx="4212400" cy="29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21500" y="1144610"/>
            <a:ext cx="23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Deep learning results: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Confusion Matrix: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[[305 14]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[ 75 266]]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Precision: 0.95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Recall: 0.7800586510263929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Average entropy: 0.1231112971547104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017675" y="4042450"/>
            <a:ext cx="3224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Fig 3. </a:t>
            </a:r>
            <a:r>
              <a:rPr lang="en" sz="800">
                <a:solidFill>
                  <a:schemeClr val="dk2"/>
                </a:solidFill>
              </a:rPr>
              <a:t>training</a:t>
            </a:r>
            <a:r>
              <a:rPr lang="en" sz="800">
                <a:solidFill>
                  <a:schemeClr val="dk2"/>
                </a:solidFill>
              </a:rPr>
              <a:t> curve for deep learning model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8565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terrible precision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entropy, inconsistent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features -&gt; high entropy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0950" y="1152475"/>
            <a:ext cx="41055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recall, many missed positive readings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entropy, higher certainty in </a:t>
            </a:r>
            <a:r>
              <a:rPr lang="en"/>
              <a:t>predictions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514675"/>
            <a:ext cx="83274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poor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Outlook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by google collab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GPU 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Reloading notebook in new </a:t>
            </a:r>
            <a:r>
              <a:rPr lang="en"/>
              <a:t>environment</a:t>
            </a:r>
            <a:r>
              <a:rPr lang="en"/>
              <a:t> slow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Set up home </a:t>
            </a:r>
            <a:r>
              <a:rPr lang="en"/>
              <a:t>environment or use paid cloud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just decision tree is low performing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other models and do more levels of uncertainty measure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700" y="0"/>
            <a:ext cx="319630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