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DF272-03A6-4ADC-86F9-985D27C016CE}" v="1270" dt="2024-08-08T12:33:58.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Patel" userId="dbda0d76dd413c42" providerId="LiveId" clId="{790DF272-03A6-4ADC-86F9-985D27C016CE}"/>
    <pc:docChg chg="undo custSel addSld delSld modSld modMainMaster">
      <pc:chgData name="Ayush Patel" userId="dbda0d76dd413c42" providerId="LiveId" clId="{790DF272-03A6-4ADC-86F9-985D27C016CE}" dt="2024-08-08T12:47:08.230" v="2241" actId="18131"/>
      <pc:docMkLst>
        <pc:docMk/>
      </pc:docMkLst>
      <pc:sldChg chg="addSp delSp modSp del">
        <pc:chgData name="Ayush Patel" userId="dbda0d76dd413c42" providerId="LiveId" clId="{790DF272-03A6-4ADC-86F9-985D27C016CE}" dt="2024-08-08T07:45:55.726" v="321" actId="2696"/>
        <pc:sldMkLst>
          <pc:docMk/>
          <pc:sldMk cId="942071378" sldId="256"/>
        </pc:sldMkLst>
        <pc:spChg chg="add">
          <ac:chgData name="Ayush Patel" userId="dbda0d76dd413c42" providerId="LiveId" clId="{790DF272-03A6-4ADC-86F9-985D27C016CE}" dt="2024-08-08T07:22:54.555" v="0"/>
          <ac:spMkLst>
            <pc:docMk/>
            <pc:sldMk cId="942071378" sldId="256"/>
            <ac:spMk id="35" creationId="{57637B3E-8DB3-93ED-BE98-B3A319EDF04A}"/>
          </ac:spMkLst>
        </pc:spChg>
        <pc:spChg chg="add">
          <ac:chgData name="Ayush Patel" userId="dbda0d76dd413c42" providerId="LiveId" clId="{790DF272-03A6-4ADC-86F9-985D27C016CE}" dt="2024-08-08T07:22:56.936" v="9"/>
          <ac:spMkLst>
            <pc:docMk/>
            <pc:sldMk cId="942071378" sldId="256"/>
            <ac:spMk id="36" creationId="{E8F974A1-ED28-8DF9-70FD-54BE160F74E6}"/>
          </ac:spMkLst>
        </pc:spChg>
        <pc:picChg chg="add del mod">
          <ac:chgData name="Ayush Patel" userId="dbda0d76dd413c42" providerId="LiveId" clId="{790DF272-03A6-4ADC-86F9-985D27C016CE}" dt="2024-08-08T07:23:56.991" v="23" actId="21"/>
          <ac:picMkLst>
            <pc:docMk/>
            <pc:sldMk cId="942071378" sldId="256"/>
            <ac:picMk id="51" creationId="{E8774B08-7209-331B-1FF3-6983B7C082B3}"/>
          </ac:picMkLst>
        </pc:picChg>
        <pc:picChg chg="mod">
          <ac:chgData name="Ayush Patel" userId="dbda0d76dd413c42" providerId="LiveId" clId="{790DF272-03A6-4ADC-86F9-985D27C016CE}" dt="2024-08-08T07:22:56.936" v="9"/>
          <ac:picMkLst>
            <pc:docMk/>
            <pc:sldMk cId="942071378" sldId="256"/>
            <ac:picMk id="52" creationId="{4E03141E-FB50-E8E7-61F0-DAFD11FD0844}"/>
          </ac:picMkLst>
        </pc:picChg>
        <pc:picChg chg="mod">
          <ac:chgData name="Ayush Patel" userId="dbda0d76dd413c42" providerId="LiveId" clId="{790DF272-03A6-4ADC-86F9-985D27C016CE}" dt="2024-08-08T07:22:54.555" v="0"/>
          <ac:picMkLst>
            <pc:docMk/>
            <pc:sldMk cId="942071378" sldId="256"/>
            <ac:picMk id="53" creationId="{E169405E-9890-BA26-8AD5-D1200C6F42BF}"/>
          </ac:picMkLst>
        </pc:picChg>
        <pc:picChg chg="add mod">
          <ac:chgData name="Ayush Patel" userId="dbda0d76dd413c42" providerId="LiveId" clId="{790DF272-03A6-4ADC-86F9-985D27C016CE}" dt="2024-08-08T07:22:57.788" v="14" actId="1076"/>
          <ac:picMkLst>
            <pc:docMk/>
            <pc:sldMk cId="942071378" sldId="256"/>
            <ac:picMk id="1042" creationId="{8A2EF620-1048-0B53-6566-EA61238D8772}"/>
          </ac:picMkLst>
        </pc:picChg>
        <pc:picChg chg="add mod">
          <ac:chgData name="Ayush Patel" userId="dbda0d76dd413c42" providerId="LiveId" clId="{790DF272-03A6-4ADC-86F9-985D27C016CE}" dt="2024-08-08T07:22:56.798" v="8" actId="1076"/>
          <ac:picMkLst>
            <pc:docMk/>
            <pc:sldMk cId="942071378" sldId="256"/>
            <ac:picMk id="1044" creationId="{A5207BEA-D64A-257F-D249-A1C1D87387D5}"/>
          </ac:picMkLst>
        </pc:picChg>
      </pc:sldChg>
      <pc:sldChg chg="addSp delSp modSp add mod modTransition">
        <pc:chgData name="Ayush Patel" userId="dbda0d76dd413c42" providerId="LiveId" clId="{790DF272-03A6-4ADC-86F9-985D27C016CE}" dt="2024-08-08T11:10:08.495" v="1800"/>
        <pc:sldMkLst>
          <pc:docMk/>
          <pc:sldMk cId="1124889395" sldId="257"/>
        </pc:sldMkLst>
        <pc:spChg chg="del mod topLvl">
          <ac:chgData name="Ayush Patel" userId="dbda0d76dd413c42" providerId="LiveId" clId="{790DF272-03A6-4ADC-86F9-985D27C016CE}" dt="2024-08-08T07:27:57.941" v="133"/>
          <ac:spMkLst>
            <pc:docMk/>
            <pc:sldMk cId="1124889395" sldId="257"/>
            <ac:spMk id="5" creationId="{05CC72B8-C3BD-2023-043B-18D83DD7FBEA}"/>
          </ac:spMkLst>
        </pc:spChg>
        <pc:spChg chg="del mod topLvl">
          <ac:chgData name="Ayush Patel" userId="dbda0d76dd413c42" providerId="LiveId" clId="{790DF272-03A6-4ADC-86F9-985D27C016CE}" dt="2024-08-08T07:27:52.083" v="132"/>
          <ac:spMkLst>
            <pc:docMk/>
            <pc:sldMk cId="1124889395" sldId="257"/>
            <ac:spMk id="6" creationId="{F4AF8287-848B-C559-22B6-B44A05D1EEDC}"/>
          </ac:spMkLst>
        </pc:spChg>
        <pc:spChg chg="del mod topLvl">
          <ac:chgData name="Ayush Patel" userId="dbda0d76dd413c42" providerId="LiveId" clId="{790DF272-03A6-4ADC-86F9-985D27C016CE}" dt="2024-08-08T07:28:19.707" v="139"/>
          <ac:spMkLst>
            <pc:docMk/>
            <pc:sldMk cId="1124889395" sldId="257"/>
            <ac:spMk id="7" creationId="{EB45A61A-A2B3-D937-8F31-F25304A2326D}"/>
          </ac:spMkLst>
        </pc:spChg>
        <pc:spChg chg="del mod topLvl">
          <ac:chgData name="Ayush Patel" userId="dbda0d76dd413c42" providerId="LiveId" clId="{790DF272-03A6-4ADC-86F9-985D27C016CE}" dt="2024-08-08T07:28:15.788" v="138"/>
          <ac:spMkLst>
            <pc:docMk/>
            <pc:sldMk cId="1124889395" sldId="257"/>
            <ac:spMk id="8" creationId="{E88D8C84-D19B-A65B-0B5B-CBBE1AD75BC3}"/>
          </ac:spMkLst>
        </pc:spChg>
        <pc:spChg chg="del mod topLvl">
          <ac:chgData name="Ayush Patel" userId="dbda0d76dd413c42" providerId="LiveId" clId="{790DF272-03A6-4ADC-86F9-985D27C016CE}" dt="2024-08-08T07:28:11.522" v="136"/>
          <ac:spMkLst>
            <pc:docMk/>
            <pc:sldMk cId="1124889395" sldId="257"/>
            <ac:spMk id="9" creationId="{A7269F44-E645-DABC-2B62-610CE4AD5896}"/>
          </ac:spMkLst>
        </pc:spChg>
        <pc:spChg chg="del mod topLvl">
          <ac:chgData name="Ayush Patel" userId="dbda0d76dd413c42" providerId="LiveId" clId="{790DF272-03A6-4ADC-86F9-985D27C016CE}" dt="2024-08-08T07:28:07.114" v="135"/>
          <ac:spMkLst>
            <pc:docMk/>
            <pc:sldMk cId="1124889395" sldId="257"/>
            <ac:spMk id="10" creationId="{30DA7996-B4DD-0AE6-5D07-91F05D57EADC}"/>
          </ac:spMkLst>
        </pc:spChg>
        <pc:spChg chg="del mod topLvl">
          <ac:chgData name="Ayush Patel" userId="dbda0d76dd413c42" providerId="LiveId" clId="{790DF272-03A6-4ADC-86F9-985D27C016CE}" dt="2024-08-08T07:28:03.089" v="134"/>
          <ac:spMkLst>
            <pc:docMk/>
            <pc:sldMk cId="1124889395" sldId="257"/>
            <ac:spMk id="11" creationId="{5A413B6D-5065-67A7-29C5-580B1EAF2A4F}"/>
          </ac:spMkLst>
        </pc:spChg>
        <pc:spChg chg="add del mod">
          <ac:chgData name="Ayush Patel" userId="dbda0d76dd413c42" providerId="LiveId" clId="{790DF272-03A6-4ADC-86F9-985D27C016CE}" dt="2024-08-08T07:28:19.707" v="139"/>
          <ac:spMkLst>
            <pc:docMk/>
            <pc:sldMk cId="1124889395" sldId="257"/>
            <ac:spMk id="12" creationId="{1B5FC9DB-DF18-5EA3-2118-FA18DCC66B09}"/>
          </ac:spMkLst>
        </pc:spChg>
        <pc:spChg chg="add del mod">
          <ac:chgData name="Ayush Patel" userId="dbda0d76dd413c42" providerId="LiveId" clId="{790DF272-03A6-4ADC-86F9-985D27C016CE}" dt="2024-08-08T07:28:15.788" v="138"/>
          <ac:spMkLst>
            <pc:docMk/>
            <pc:sldMk cId="1124889395" sldId="257"/>
            <ac:spMk id="13" creationId="{564A304A-23D0-9EBA-3140-07ABE09786E7}"/>
          </ac:spMkLst>
        </pc:spChg>
        <pc:spChg chg="add del mod">
          <ac:chgData name="Ayush Patel" userId="dbda0d76dd413c42" providerId="LiveId" clId="{790DF272-03A6-4ADC-86F9-985D27C016CE}" dt="2024-08-08T07:28:11.522" v="136"/>
          <ac:spMkLst>
            <pc:docMk/>
            <pc:sldMk cId="1124889395" sldId="257"/>
            <ac:spMk id="14" creationId="{AD478BA3-93CC-A68A-6B26-51D716953EDE}"/>
          </ac:spMkLst>
        </pc:spChg>
        <pc:spChg chg="add del mod">
          <ac:chgData name="Ayush Patel" userId="dbda0d76dd413c42" providerId="LiveId" clId="{790DF272-03A6-4ADC-86F9-985D27C016CE}" dt="2024-08-08T07:28:07.114" v="135"/>
          <ac:spMkLst>
            <pc:docMk/>
            <pc:sldMk cId="1124889395" sldId="257"/>
            <ac:spMk id="15" creationId="{D0FD50B1-3470-398F-8304-574864A48CAD}"/>
          </ac:spMkLst>
        </pc:spChg>
        <pc:spChg chg="add del mod">
          <ac:chgData name="Ayush Patel" userId="dbda0d76dd413c42" providerId="LiveId" clId="{790DF272-03A6-4ADC-86F9-985D27C016CE}" dt="2024-08-08T07:28:03.089" v="134"/>
          <ac:spMkLst>
            <pc:docMk/>
            <pc:sldMk cId="1124889395" sldId="257"/>
            <ac:spMk id="16" creationId="{5B9A29B3-45BB-41E5-6B96-63B5E0E965D5}"/>
          </ac:spMkLst>
        </pc:spChg>
        <pc:spChg chg="add del mod">
          <ac:chgData name="Ayush Patel" userId="dbda0d76dd413c42" providerId="LiveId" clId="{790DF272-03A6-4ADC-86F9-985D27C016CE}" dt="2024-08-08T07:27:57.941" v="133"/>
          <ac:spMkLst>
            <pc:docMk/>
            <pc:sldMk cId="1124889395" sldId="257"/>
            <ac:spMk id="17" creationId="{EEEF1C77-573C-B8FA-577F-EB62F73AB0D8}"/>
          </ac:spMkLst>
        </pc:spChg>
        <pc:spChg chg="add del mod">
          <ac:chgData name="Ayush Patel" userId="dbda0d76dd413c42" providerId="LiveId" clId="{790DF272-03A6-4ADC-86F9-985D27C016CE}" dt="2024-08-08T07:27:52.083" v="132"/>
          <ac:spMkLst>
            <pc:docMk/>
            <pc:sldMk cId="1124889395" sldId="257"/>
            <ac:spMk id="18" creationId="{943C5592-3FA6-7BCD-66F7-8DCFA503E4C8}"/>
          </ac:spMkLst>
        </pc:spChg>
        <pc:spChg chg="del mod">
          <ac:chgData name="Ayush Patel" userId="dbda0d76dd413c42" providerId="LiveId" clId="{790DF272-03A6-4ADC-86F9-985D27C016CE}" dt="2024-08-08T07:33:03.712" v="176"/>
          <ac:spMkLst>
            <pc:docMk/>
            <pc:sldMk cId="1124889395" sldId="257"/>
            <ac:spMk id="19" creationId="{8AF6AF03-4751-0DF8-B539-74AB0C5FD708}"/>
          </ac:spMkLst>
        </pc:spChg>
        <pc:spChg chg="del mod topLvl">
          <ac:chgData name="Ayush Patel" userId="dbda0d76dd413c42" providerId="LiveId" clId="{790DF272-03A6-4ADC-86F9-985D27C016CE}" dt="2024-08-08T07:38:04.068" v="232"/>
          <ac:spMkLst>
            <pc:docMk/>
            <pc:sldMk cId="1124889395" sldId="257"/>
            <ac:spMk id="20" creationId="{E7BA6650-D10A-C832-7209-C48788FB4246}"/>
          </ac:spMkLst>
        </pc:spChg>
        <pc:spChg chg="del mod topLvl">
          <ac:chgData name="Ayush Patel" userId="dbda0d76dd413c42" providerId="LiveId" clId="{790DF272-03A6-4ADC-86F9-985D27C016CE}" dt="2024-08-08T07:39:58.448" v="248"/>
          <ac:spMkLst>
            <pc:docMk/>
            <pc:sldMk cId="1124889395" sldId="257"/>
            <ac:spMk id="21" creationId="{3A0DD46C-6CD9-FA56-15F5-5ADE1B911F24}"/>
          </ac:spMkLst>
        </pc:spChg>
        <pc:spChg chg="del mod topLvl">
          <ac:chgData name="Ayush Patel" userId="dbda0d76dd413c42" providerId="LiveId" clId="{790DF272-03A6-4ADC-86F9-985D27C016CE}" dt="2024-08-08T07:40:51.970" v="257"/>
          <ac:spMkLst>
            <pc:docMk/>
            <pc:sldMk cId="1124889395" sldId="257"/>
            <ac:spMk id="22" creationId="{3EF1F137-EDBB-82EC-6BE4-25352F7D672A}"/>
          </ac:spMkLst>
        </pc:spChg>
        <pc:spChg chg="del mod topLvl">
          <ac:chgData name="Ayush Patel" userId="dbda0d76dd413c42" providerId="LiveId" clId="{790DF272-03A6-4ADC-86F9-985D27C016CE}" dt="2024-08-08T07:43:24.962" v="279"/>
          <ac:spMkLst>
            <pc:docMk/>
            <pc:sldMk cId="1124889395" sldId="257"/>
            <ac:spMk id="23" creationId="{658AB019-20A7-D160-F61D-E0C0C9680D46}"/>
          </ac:spMkLst>
        </pc:spChg>
        <pc:spChg chg="del mod topLvl">
          <ac:chgData name="Ayush Patel" userId="dbda0d76dd413c42" providerId="LiveId" clId="{790DF272-03A6-4ADC-86F9-985D27C016CE}" dt="2024-08-08T07:44:38.901" v="300"/>
          <ac:spMkLst>
            <pc:docMk/>
            <pc:sldMk cId="1124889395" sldId="257"/>
            <ac:spMk id="24" creationId="{70ADFA49-6F4E-A2C2-BC7A-DDE6ABD41226}"/>
          </ac:spMkLst>
        </pc:spChg>
        <pc:spChg chg="del mod topLvl">
          <ac:chgData name="Ayush Patel" userId="dbda0d76dd413c42" providerId="LiveId" clId="{790DF272-03A6-4ADC-86F9-985D27C016CE}" dt="2024-08-08T07:45:47.704" v="320"/>
          <ac:spMkLst>
            <pc:docMk/>
            <pc:sldMk cId="1124889395" sldId="257"/>
            <ac:spMk id="25" creationId="{05B8017B-585C-2CB8-8AF0-CD52133533DB}"/>
          </ac:spMkLst>
        </pc:spChg>
        <pc:spChg chg="add">
          <ac:chgData name="Ayush Patel" userId="dbda0d76dd413c42" providerId="LiveId" clId="{790DF272-03A6-4ADC-86F9-985D27C016CE}" dt="2024-08-08T07:30:59.751" v="155"/>
          <ac:spMkLst>
            <pc:docMk/>
            <pc:sldMk cId="1124889395" sldId="257"/>
            <ac:spMk id="26" creationId="{E9ED96A6-46D8-41F9-AACD-749E82FA2394}"/>
          </ac:spMkLst>
        </pc:spChg>
        <pc:spChg chg="add del">
          <ac:chgData name="Ayush Patel" userId="dbda0d76dd413c42" providerId="LiveId" clId="{790DF272-03A6-4ADC-86F9-985D27C016CE}" dt="2024-08-08T07:25:01.675" v="33" actId="478"/>
          <ac:spMkLst>
            <pc:docMk/>
            <pc:sldMk cId="1124889395" sldId="257"/>
            <ac:spMk id="35" creationId="{57637B3E-8DB3-93ED-BE98-B3A319EDF04A}"/>
          </ac:spMkLst>
        </pc:spChg>
        <pc:spChg chg="add del">
          <ac:chgData name="Ayush Patel" userId="dbda0d76dd413c42" providerId="LiveId" clId="{790DF272-03A6-4ADC-86F9-985D27C016CE}" dt="2024-08-08T07:25:01.675" v="33" actId="478"/>
          <ac:spMkLst>
            <pc:docMk/>
            <pc:sldMk cId="1124889395" sldId="257"/>
            <ac:spMk id="36" creationId="{E8F974A1-ED28-8DF9-70FD-54BE160F74E6}"/>
          </ac:spMkLst>
        </pc:spChg>
        <pc:spChg chg="add mod">
          <ac:chgData name="Ayush Patel" userId="dbda0d76dd413c42" providerId="LiveId" clId="{790DF272-03A6-4ADC-86F9-985D27C016CE}" dt="2024-08-08T07:55:08.135" v="378" actId="1076"/>
          <ac:spMkLst>
            <pc:docMk/>
            <pc:sldMk cId="1124889395" sldId="257"/>
            <ac:spMk id="48" creationId="{623CE735-F406-61B9-77CC-187C2D793E23}"/>
          </ac:spMkLst>
        </pc:spChg>
        <pc:grpChg chg="del mod">
          <ac:chgData name="Ayush Patel" userId="dbda0d76dd413c42" providerId="LiveId" clId="{790DF272-03A6-4ADC-86F9-985D27C016CE}" dt="2024-08-08T07:27:44.578" v="131" actId="165"/>
          <ac:grpSpMkLst>
            <pc:docMk/>
            <pc:sldMk cId="1124889395" sldId="257"/>
            <ac:grpSpMk id="4" creationId="{5364C569-951F-5913-5A70-6081B52D16D6}"/>
          </ac:grpSpMkLst>
        </pc:grpChg>
        <pc:grpChg chg="add del mod">
          <ac:chgData name="Ayush Patel" userId="dbda0d76dd413c42" providerId="LiveId" clId="{790DF272-03A6-4ADC-86F9-985D27C016CE}" dt="2024-08-08T07:37:47.204" v="228" actId="165"/>
          <ac:grpSpMkLst>
            <pc:docMk/>
            <pc:sldMk cId="1124889395" sldId="257"/>
            <ac:grpSpMk id="28" creationId="{A42790C6-1729-C920-E82C-9DB735A01A61}"/>
          </ac:grpSpMkLst>
        </pc:grpChg>
        <pc:grpChg chg="add del mod">
          <ac:chgData name="Ayush Patel" userId="dbda0d76dd413c42" providerId="LiveId" clId="{790DF272-03A6-4ADC-86F9-985D27C016CE}" dt="2024-08-08T07:37:26.792" v="216" actId="164"/>
          <ac:grpSpMkLst>
            <pc:docMk/>
            <pc:sldMk cId="1124889395" sldId="257"/>
            <ac:grpSpMk id="30" creationId="{2D74F8E4-7B16-DCD1-9A6F-A6C465E219B2}"/>
          </ac:grpSpMkLst>
        </pc:grpChg>
        <pc:grpChg chg="add del mod">
          <ac:chgData name="Ayush Patel" userId="dbda0d76dd413c42" providerId="LiveId" clId="{790DF272-03A6-4ADC-86F9-985D27C016CE}" dt="2024-08-08T07:38:48.592" v="234" actId="165"/>
          <ac:grpSpMkLst>
            <pc:docMk/>
            <pc:sldMk cId="1124889395" sldId="257"/>
            <ac:grpSpMk id="32" creationId="{0958E3FC-9BB9-7A1C-2140-38317F7BF60E}"/>
          </ac:grpSpMkLst>
        </pc:grpChg>
        <pc:grpChg chg="add del mod">
          <ac:chgData name="Ayush Patel" userId="dbda0d76dd413c42" providerId="LiveId" clId="{790DF272-03A6-4ADC-86F9-985D27C016CE}" dt="2024-08-08T07:39:12.886" v="237" actId="165"/>
          <ac:grpSpMkLst>
            <pc:docMk/>
            <pc:sldMk cId="1124889395" sldId="257"/>
            <ac:grpSpMk id="33" creationId="{5ABE83FC-2ABA-B85B-A16D-649E4DDCA437}"/>
          </ac:grpSpMkLst>
        </pc:grpChg>
        <pc:grpChg chg="add del mod">
          <ac:chgData name="Ayush Patel" userId="dbda0d76dd413c42" providerId="LiveId" clId="{790DF272-03A6-4ADC-86F9-985D27C016CE}" dt="2024-08-08T07:40:17.012" v="251" actId="165"/>
          <ac:grpSpMkLst>
            <pc:docMk/>
            <pc:sldMk cId="1124889395" sldId="257"/>
            <ac:grpSpMk id="37" creationId="{19270C03-F845-EE04-D698-73688EF28208}"/>
          </ac:grpSpMkLst>
        </pc:grpChg>
        <pc:grpChg chg="add del mod">
          <ac:chgData name="Ayush Patel" userId="dbda0d76dd413c42" providerId="LiveId" clId="{790DF272-03A6-4ADC-86F9-985D27C016CE}" dt="2024-08-08T07:41:14.174" v="261" actId="165"/>
          <ac:grpSpMkLst>
            <pc:docMk/>
            <pc:sldMk cId="1124889395" sldId="257"/>
            <ac:grpSpMk id="39" creationId="{192C97DA-7E70-B7B8-48AB-691830EBAB1F}"/>
          </ac:grpSpMkLst>
        </pc:grpChg>
        <pc:grpChg chg="add del mod">
          <ac:chgData name="Ayush Patel" userId="dbda0d76dd413c42" providerId="LiveId" clId="{790DF272-03A6-4ADC-86F9-985D27C016CE}" dt="2024-08-08T07:44:31.281" v="298" actId="165"/>
          <ac:grpSpMkLst>
            <pc:docMk/>
            <pc:sldMk cId="1124889395" sldId="257"/>
            <ac:grpSpMk id="41" creationId="{9829CEA5-2AA4-C0B8-FF91-130E1172D197}"/>
          </ac:grpSpMkLst>
        </pc:grpChg>
        <pc:grpChg chg="add del mod">
          <ac:chgData name="Ayush Patel" userId="dbda0d76dd413c42" providerId="LiveId" clId="{790DF272-03A6-4ADC-86F9-985D27C016CE}" dt="2024-08-08T07:45:28.016" v="313" actId="165"/>
          <ac:grpSpMkLst>
            <pc:docMk/>
            <pc:sldMk cId="1124889395" sldId="257"/>
            <ac:grpSpMk id="43" creationId="{074B3006-2F0A-FC5B-3102-19601830BD87}"/>
          </ac:grpSpMkLst>
        </pc:grpChg>
        <pc:grpChg chg="add del mod">
          <ac:chgData name="Ayush Patel" userId="dbda0d76dd413c42" providerId="LiveId" clId="{790DF272-03A6-4ADC-86F9-985D27C016CE}" dt="2024-08-08T07:47:35.303" v="325" actId="165"/>
          <ac:grpSpMkLst>
            <pc:docMk/>
            <pc:sldMk cId="1124889395" sldId="257"/>
            <ac:grpSpMk id="47" creationId="{A4AD0D14-0C00-94AB-5E88-53EA69AAC338}"/>
          </ac:grpSpMkLst>
        </pc:grpChg>
        <pc:grpChg chg="add del mod">
          <ac:chgData name="Ayush Patel" userId="dbda0d76dd413c42" providerId="LiveId" clId="{790DF272-03A6-4ADC-86F9-985D27C016CE}" dt="2024-08-08T09:08:21.969" v="1258" actId="165"/>
          <ac:grpSpMkLst>
            <pc:docMk/>
            <pc:sldMk cId="1124889395" sldId="257"/>
            <ac:grpSpMk id="52" creationId="{15BE27EE-EE3F-D93B-8672-F675FD8F2EEC}"/>
          </ac:grpSpMkLst>
        </pc:grpChg>
        <pc:grpChg chg="add del mod">
          <ac:chgData name="Ayush Patel" userId="dbda0d76dd413c42" providerId="LiveId" clId="{790DF272-03A6-4ADC-86F9-985D27C016CE}" dt="2024-08-08T08:58:26.007" v="1240" actId="478"/>
          <ac:grpSpMkLst>
            <pc:docMk/>
            <pc:sldMk cId="1124889395" sldId="257"/>
            <ac:grpSpMk id="53" creationId="{ABF91C0A-3705-1B38-1740-0F3A236860EE}"/>
          </ac:grpSpMkLst>
        </pc:grpChg>
        <pc:graphicFrameChg chg="add del mod modGraphic">
          <ac:chgData name="Ayush Patel" userId="dbda0d76dd413c42" providerId="LiveId" clId="{790DF272-03A6-4ADC-86F9-985D27C016CE}" dt="2024-08-08T07:24:58.740" v="31" actId="1032"/>
          <ac:graphicFrameMkLst>
            <pc:docMk/>
            <pc:sldMk cId="1124889395" sldId="257"/>
            <ac:graphicFrameMk id="2" creationId="{5E59B3A1-D1CE-1271-4702-23CDA97BD19D}"/>
          </ac:graphicFrameMkLst>
        </pc:graphicFrameChg>
        <pc:graphicFrameChg chg="add del mod modGraphic">
          <ac:chgData name="Ayush Patel" userId="dbda0d76dd413c42" providerId="LiveId" clId="{790DF272-03A6-4ADC-86F9-985D27C016CE}" dt="2024-08-08T07:25:16.539" v="39" actId="18245"/>
          <ac:graphicFrameMkLst>
            <pc:docMk/>
            <pc:sldMk cId="1124889395" sldId="257"/>
            <ac:graphicFrameMk id="3" creationId="{4D68EAFA-2E33-271A-8AC5-8E88D66FC684}"/>
          </ac:graphicFrameMkLst>
        </pc:graphicFrameChg>
        <pc:picChg chg="mod topLvl">
          <ac:chgData name="Ayush Patel" userId="dbda0d76dd413c42" providerId="LiveId" clId="{790DF272-03A6-4ADC-86F9-985D27C016CE}" dt="2024-08-08T09:08:21.969" v="1258" actId="165"/>
          <ac:picMkLst>
            <pc:docMk/>
            <pc:sldMk cId="1124889395" sldId="257"/>
            <ac:picMk id="27" creationId="{DD7566A7-80B4-1781-6F94-2BF712150715}"/>
          </ac:picMkLst>
        </pc:picChg>
        <pc:picChg chg="add mod topLvl">
          <ac:chgData name="Ayush Patel" userId="dbda0d76dd413c42" providerId="LiveId" clId="{790DF272-03A6-4ADC-86F9-985D27C016CE}" dt="2024-08-08T07:37:27.047" v="217" actId="571"/>
          <ac:picMkLst>
            <pc:docMk/>
            <pc:sldMk cId="1124889395" sldId="257"/>
            <ac:picMk id="29" creationId="{FC3880BA-68C9-990A-0769-608A9CF7A54B}"/>
          </ac:picMkLst>
        </pc:picChg>
        <pc:picChg chg="mod topLvl">
          <ac:chgData name="Ayush Patel" userId="dbda0d76dd413c42" providerId="LiveId" clId="{790DF272-03A6-4ADC-86F9-985D27C016CE}" dt="2024-08-08T09:08:21.969" v="1258" actId="165"/>
          <ac:picMkLst>
            <pc:docMk/>
            <pc:sldMk cId="1124889395" sldId="257"/>
            <ac:picMk id="31" creationId="{9400874D-41C9-FDEF-9359-4DEF6BEA1D4B}"/>
          </ac:picMkLst>
        </pc:picChg>
        <pc:picChg chg="mod topLvl">
          <ac:chgData name="Ayush Patel" userId="dbda0d76dd413c42" providerId="LiveId" clId="{790DF272-03A6-4ADC-86F9-985D27C016CE}" dt="2024-08-08T09:08:21.969" v="1258" actId="165"/>
          <ac:picMkLst>
            <pc:docMk/>
            <pc:sldMk cId="1124889395" sldId="257"/>
            <ac:picMk id="34" creationId="{862195E3-2A52-6F23-4EA8-9E69E90A5D2C}"/>
          </ac:picMkLst>
        </pc:picChg>
        <pc:picChg chg="mod topLvl">
          <ac:chgData name="Ayush Patel" userId="dbda0d76dd413c42" providerId="LiveId" clId="{790DF272-03A6-4ADC-86F9-985D27C016CE}" dt="2024-08-08T09:08:21.969" v="1258" actId="165"/>
          <ac:picMkLst>
            <pc:docMk/>
            <pc:sldMk cId="1124889395" sldId="257"/>
            <ac:picMk id="38" creationId="{5C131A6D-581C-2CD6-11D5-C2C270C4FD40}"/>
          </ac:picMkLst>
        </pc:picChg>
        <pc:picChg chg="mod topLvl">
          <ac:chgData name="Ayush Patel" userId="dbda0d76dd413c42" providerId="LiveId" clId="{790DF272-03A6-4ADC-86F9-985D27C016CE}" dt="2024-08-08T09:08:21.969" v="1258" actId="165"/>
          <ac:picMkLst>
            <pc:docMk/>
            <pc:sldMk cId="1124889395" sldId="257"/>
            <ac:picMk id="40" creationId="{C4324182-2C21-C0E5-7EF1-FDCFEF50CC13}"/>
          </ac:picMkLst>
        </pc:picChg>
        <pc:picChg chg="mod topLvl">
          <ac:chgData name="Ayush Patel" userId="dbda0d76dd413c42" providerId="LiveId" clId="{790DF272-03A6-4ADC-86F9-985D27C016CE}" dt="2024-08-08T09:08:21.969" v="1258" actId="165"/>
          <ac:picMkLst>
            <pc:docMk/>
            <pc:sldMk cId="1124889395" sldId="257"/>
            <ac:picMk id="42" creationId="{60D70ADD-3134-29F2-3C17-3295596B9C06}"/>
          </ac:picMkLst>
        </pc:picChg>
        <pc:picChg chg="mod topLvl">
          <ac:chgData name="Ayush Patel" userId="dbda0d76dd413c42" providerId="LiveId" clId="{790DF272-03A6-4ADC-86F9-985D27C016CE}" dt="2024-08-08T09:08:21.969" v="1258" actId="165"/>
          <ac:picMkLst>
            <pc:docMk/>
            <pc:sldMk cId="1124889395" sldId="257"/>
            <ac:picMk id="44" creationId="{215CF2B1-B16F-C79B-D10D-2FEFE0DFCD27}"/>
          </ac:picMkLst>
        </pc:picChg>
        <pc:picChg chg="add del">
          <ac:chgData name="Ayush Patel" userId="dbda0d76dd413c42" providerId="LiveId" clId="{790DF272-03A6-4ADC-86F9-985D27C016CE}" dt="2024-08-08T07:25:01.675" v="33" actId="478"/>
          <ac:picMkLst>
            <pc:docMk/>
            <pc:sldMk cId="1124889395" sldId="257"/>
            <ac:picMk id="45" creationId="{AC782109-E779-31C8-D440-0EA15868F6BC}"/>
          </ac:picMkLst>
        </pc:picChg>
        <pc:picChg chg="add del">
          <ac:chgData name="Ayush Patel" userId="dbda0d76dd413c42" providerId="LiveId" clId="{790DF272-03A6-4ADC-86F9-985D27C016CE}" dt="2024-08-08T07:25:01.675" v="33" actId="478"/>
          <ac:picMkLst>
            <pc:docMk/>
            <pc:sldMk cId="1124889395" sldId="257"/>
            <ac:picMk id="46" creationId="{DF87F653-5BB7-42C3-57BD-5CC1769C92EB}"/>
          </ac:picMkLst>
        </pc:picChg>
        <pc:picChg chg="add del">
          <ac:chgData name="Ayush Patel" userId="dbda0d76dd413c42" providerId="LiveId" clId="{790DF272-03A6-4ADC-86F9-985D27C016CE}" dt="2024-08-08T07:25:01.675" v="33" actId="478"/>
          <ac:picMkLst>
            <pc:docMk/>
            <pc:sldMk cId="1124889395" sldId="257"/>
            <ac:picMk id="49" creationId="{1E1CE210-A51F-E03A-B876-55E6D0644A62}"/>
          </ac:picMkLst>
        </pc:picChg>
        <pc:picChg chg="add del">
          <ac:chgData name="Ayush Patel" userId="dbda0d76dd413c42" providerId="LiveId" clId="{790DF272-03A6-4ADC-86F9-985D27C016CE}" dt="2024-08-08T07:25:01.675" v="33" actId="478"/>
          <ac:picMkLst>
            <pc:docMk/>
            <pc:sldMk cId="1124889395" sldId="257"/>
            <ac:picMk id="50" creationId="{27E13A2A-045D-F49F-1C6A-E31D787A3F16}"/>
          </ac:picMkLst>
        </pc:picChg>
        <pc:picChg chg="add del">
          <ac:chgData name="Ayush Patel" userId="dbda0d76dd413c42" providerId="LiveId" clId="{790DF272-03A6-4ADC-86F9-985D27C016CE}" dt="2024-08-08T07:25:01.675" v="33" actId="478"/>
          <ac:picMkLst>
            <pc:docMk/>
            <pc:sldMk cId="1124889395" sldId="257"/>
            <ac:picMk id="51" creationId="{E8774B08-7209-331B-1FF3-6983B7C082B3}"/>
          </ac:picMkLst>
        </pc:picChg>
        <pc:picChg chg="mod">
          <ac:chgData name="Ayush Patel" userId="dbda0d76dd413c42" providerId="LiveId" clId="{790DF272-03A6-4ADC-86F9-985D27C016CE}" dt="2024-08-08T08:58:21.170" v="1239" actId="1076"/>
          <ac:picMkLst>
            <pc:docMk/>
            <pc:sldMk cId="1124889395" sldId="257"/>
            <ac:picMk id="54" creationId="{53437CE6-AD00-5284-A5B7-C5F75A71F215}"/>
          </ac:picMkLst>
        </pc:picChg>
        <pc:picChg chg="mod">
          <ac:chgData name="Ayush Patel" userId="dbda0d76dd413c42" providerId="LiveId" clId="{790DF272-03A6-4ADC-86F9-985D27C016CE}" dt="2024-08-08T08:58:21.170" v="1239" actId="1076"/>
          <ac:picMkLst>
            <pc:docMk/>
            <pc:sldMk cId="1124889395" sldId="257"/>
            <ac:picMk id="55" creationId="{98793AB7-BEC5-7676-3963-D31960DB21DB}"/>
          </ac:picMkLst>
        </pc:picChg>
        <pc:picChg chg="mod">
          <ac:chgData name="Ayush Patel" userId="dbda0d76dd413c42" providerId="LiveId" clId="{790DF272-03A6-4ADC-86F9-985D27C016CE}" dt="2024-08-08T08:58:21.170" v="1239" actId="1076"/>
          <ac:picMkLst>
            <pc:docMk/>
            <pc:sldMk cId="1124889395" sldId="257"/>
            <ac:picMk id="56" creationId="{1497339D-ED1C-C895-9A0F-4FE068DE640E}"/>
          </ac:picMkLst>
        </pc:picChg>
        <pc:picChg chg="mod">
          <ac:chgData name="Ayush Patel" userId="dbda0d76dd413c42" providerId="LiveId" clId="{790DF272-03A6-4ADC-86F9-985D27C016CE}" dt="2024-08-08T08:58:21.170" v="1239" actId="1076"/>
          <ac:picMkLst>
            <pc:docMk/>
            <pc:sldMk cId="1124889395" sldId="257"/>
            <ac:picMk id="57" creationId="{B84CF10D-3BC7-7BD3-CB75-4B6F3A90BF3C}"/>
          </ac:picMkLst>
        </pc:picChg>
        <pc:picChg chg="mod">
          <ac:chgData name="Ayush Patel" userId="dbda0d76dd413c42" providerId="LiveId" clId="{790DF272-03A6-4ADC-86F9-985D27C016CE}" dt="2024-08-08T08:58:21.170" v="1239" actId="1076"/>
          <ac:picMkLst>
            <pc:docMk/>
            <pc:sldMk cId="1124889395" sldId="257"/>
            <ac:picMk id="58" creationId="{80297160-0749-2DF4-C765-D902F39BFA6F}"/>
          </ac:picMkLst>
        </pc:picChg>
        <pc:picChg chg="mod">
          <ac:chgData name="Ayush Patel" userId="dbda0d76dd413c42" providerId="LiveId" clId="{790DF272-03A6-4ADC-86F9-985D27C016CE}" dt="2024-08-08T08:58:21.170" v="1239" actId="1076"/>
          <ac:picMkLst>
            <pc:docMk/>
            <pc:sldMk cId="1124889395" sldId="257"/>
            <ac:picMk id="59" creationId="{99D1CCB0-EF30-79AB-ECF1-F0458311E071}"/>
          </ac:picMkLst>
        </pc:picChg>
        <pc:picChg chg="mod">
          <ac:chgData name="Ayush Patel" userId="dbda0d76dd413c42" providerId="LiveId" clId="{790DF272-03A6-4ADC-86F9-985D27C016CE}" dt="2024-08-08T08:58:21.170" v="1239" actId="1076"/>
          <ac:picMkLst>
            <pc:docMk/>
            <pc:sldMk cId="1124889395" sldId="257"/>
            <ac:picMk id="60" creationId="{7F5C7CE7-29F3-CD2D-D581-F64A48C40460}"/>
          </ac:picMkLst>
        </pc:picChg>
        <pc:picChg chg="del mod topLvl">
          <ac:chgData name="Ayush Patel" userId="dbda0d76dd413c42" providerId="LiveId" clId="{790DF272-03A6-4ADC-86F9-985D27C016CE}" dt="2024-08-08T07:39:58.448" v="248"/>
          <ac:picMkLst>
            <pc:docMk/>
            <pc:sldMk cId="1124889395" sldId="257"/>
            <ac:picMk id="1042" creationId="{8A2EF620-1048-0B53-6566-EA61238D8772}"/>
          </ac:picMkLst>
        </pc:picChg>
        <pc:picChg chg="del mod topLvl">
          <ac:chgData name="Ayush Patel" userId="dbda0d76dd413c42" providerId="LiveId" clId="{790DF272-03A6-4ADC-86F9-985D27C016CE}" dt="2024-08-08T07:38:04.068" v="232"/>
          <ac:picMkLst>
            <pc:docMk/>
            <pc:sldMk cId="1124889395" sldId="257"/>
            <ac:picMk id="1044" creationId="{A5207BEA-D64A-257F-D249-A1C1D87387D5}"/>
          </ac:picMkLst>
        </pc:picChg>
        <pc:picChg chg="add del mod">
          <ac:chgData name="Ayush Patel" userId="dbda0d76dd413c42" providerId="LiveId" clId="{790DF272-03A6-4ADC-86F9-985D27C016CE}" dt="2024-08-08T07:30:30.343" v="148" actId="478"/>
          <ac:picMkLst>
            <pc:docMk/>
            <pc:sldMk cId="1124889395" sldId="257"/>
            <ac:picMk id="2050" creationId="{BE0BA021-BEC6-3CCE-0D2D-0FC05CB04561}"/>
          </ac:picMkLst>
        </pc:picChg>
        <pc:picChg chg="add del mod topLvl">
          <ac:chgData name="Ayush Patel" userId="dbda0d76dd413c42" providerId="LiveId" clId="{790DF272-03A6-4ADC-86F9-985D27C016CE}" dt="2024-08-08T07:44:38.901" v="300"/>
          <ac:picMkLst>
            <pc:docMk/>
            <pc:sldMk cId="1124889395" sldId="257"/>
            <ac:picMk id="2052" creationId="{CAD996EE-BFDB-CBC1-4015-A2927A4360BF}"/>
          </ac:picMkLst>
        </pc:picChg>
        <pc:picChg chg="add del mod topLvl">
          <ac:chgData name="Ayush Patel" userId="dbda0d76dd413c42" providerId="LiveId" clId="{790DF272-03A6-4ADC-86F9-985D27C016CE}" dt="2024-08-08T07:40:51.970" v="257"/>
          <ac:picMkLst>
            <pc:docMk/>
            <pc:sldMk cId="1124889395" sldId="257"/>
            <ac:picMk id="2054" creationId="{43F0FF48-1CD2-7715-BE27-3B30E74CCDB1}"/>
          </ac:picMkLst>
        </pc:picChg>
        <pc:picChg chg="add del mod topLvl">
          <ac:chgData name="Ayush Patel" userId="dbda0d76dd413c42" providerId="LiveId" clId="{790DF272-03A6-4ADC-86F9-985D27C016CE}" dt="2024-08-08T07:42:42.262" v="264" actId="21"/>
          <ac:picMkLst>
            <pc:docMk/>
            <pc:sldMk cId="1124889395" sldId="257"/>
            <ac:picMk id="2056" creationId="{FAF5AE78-A48C-3C67-7D83-7336E38A2A7D}"/>
          </ac:picMkLst>
        </pc:picChg>
        <pc:picChg chg="add del mod">
          <ac:chgData name="Ayush Patel" userId="dbda0d76dd413c42" providerId="LiveId" clId="{790DF272-03A6-4ADC-86F9-985D27C016CE}" dt="2024-08-08T07:33:03.712" v="176"/>
          <ac:picMkLst>
            <pc:docMk/>
            <pc:sldMk cId="1124889395" sldId="257"/>
            <ac:picMk id="2060" creationId="{BF2A4CEA-9FCD-8C64-57A1-C3AFD665BBF3}"/>
          </ac:picMkLst>
        </pc:picChg>
        <pc:picChg chg="add del mod topLvl">
          <ac:chgData name="Ayush Patel" userId="dbda0d76dd413c42" providerId="LiveId" clId="{790DF272-03A6-4ADC-86F9-985D27C016CE}" dt="2024-08-08T07:45:47.704" v="320"/>
          <ac:picMkLst>
            <pc:docMk/>
            <pc:sldMk cId="1124889395" sldId="257"/>
            <ac:picMk id="2062" creationId="{12206D4C-0696-5DE4-C97D-14056DD791E9}"/>
          </ac:picMkLst>
        </pc:picChg>
        <pc:picChg chg="add del mod">
          <ac:chgData name="Ayush Patel" userId="dbda0d76dd413c42" providerId="LiveId" clId="{790DF272-03A6-4ADC-86F9-985D27C016CE}" dt="2024-08-08T07:43:24.962" v="279"/>
          <ac:picMkLst>
            <pc:docMk/>
            <pc:sldMk cId="1124889395" sldId="257"/>
            <ac:picMk id="2064" creationId="{686CF090-26BD-48F2-224D-221A12FC99D5}"/>
          </ac:picMkLst>
        </pc:picChg>
      </pc:sldChg>
      <pc:sldChg chg="addSp delSp modSp add mod modTransition">
        <pc:chgData name="Ayush Patel" userId="dbda0d76dd413c42" providerId="LiveId" clId="{790DF272-03A6-4ADC-86F9-985D27C016CE}" dt="2024-08-08T11:52:56.460" v="1810" actId="688"/>
        <pc:sldMkLst>
          <pc:docMk/>
          <pc:sldMk cId="2776078509" sldId="258"/>
        </pc:sldMkLst>
        <pc:spChg chg="add mod">
          <ac:chgData name="Ayush Patel" userId="dbda0d76dd413c42" providerId="LiveId" clId="{790DF272-03A6-4ADC-86F9-985D27C016CE}" dt="2024-08-08T07:59:31.957" v="406" actId="1076"/>
          <ac:spMkLst>
            <pc:docMk/>
            <pc:sldMk cId="2776078509" sldId="258"/>
            <ac:spMk id="3" creationId="{62CD6AB5-18B2-7BA4-5B0E-4EFE3958BB6D}"/>
          </ac:spMkLst>
        </pc:spChg>
        <pc:spChg chg="mod">
          <ac:chgData name="Ayush Patel" userId="dbda0d76dd413c42" providerId="LiveId" clId="{790DF272-03A6-4ADC-86F9-985D27C016CE}" dt="2024-08-08T07:56:35.062" v="391" actId="1076"/>
          <ac:spMkLst>
            <pc:docMk/>
            <pc:sldMk cId="2776078509" sldId="258"/>
            <ac:spMk id="48" creationId="{623CE735-F406-61B9-77CC-187C2D793E23}"/>
          </ac:spMkLst>
        </pc:spChg>
        <pc:grpChg chg="add mod">
          <ac:chgData name="Ayush Patel" userId="dbda0d76dd413c42" providerId="LiveId" clId="{790DF272-03A6-4ADC-86F9-985D27C016CE}" dt="2024-08-08T09:08:39.715" v="1261" actId="688"/>
          <ac:grpSpMkLst>
            <pc:docMk/>
            <pc:sldMk cId="2776078509" sldId="258"/>
            <ac:grpSpMk id="13" creationId="{1A588F79-4083-B7D5-CDF3-48A0252328AB}"/>
          </ac:grpSpMkLst>
        </pc:grpChg>
        <pc:grpChg chg="add del mod">
          <ac:chgData name="Ayush Patel" userId="dbda0d76dd413c42" providerId="LiveId" clId="{790DF272-03A6-4ADC-86F9-985D27C016CE}" dt="2024-08-08T08:59:04.297" v="1251" actId="478"/>
          <ac:grpSpMkLst>
            <pc:docMk/>
            <pc:sldMk cId="2776078509" sldId="258"/>
            <ac:grpSpMk id="52" creationId="{15BE27EE-EE3F-D93B-8672-F675FD8F2EEC}"/>
          </ac:grpSpMkLst>
        </pc:grpChg>
        <pc:picChg chg="add mod">
          <ac:chgData name="Ayush Patel" userId="dbda0d76dd413c42" providerId="LiveId" clId="{790DF272-03A6-4ADC-86F9-985D27C016CE}" dt="2024-08-08T11:52:56.460" v="1810" actId="688"/>
          <ac:picMkLst>
            <pc:docMk/>
            <pc:sldMk cId="2776078509" sldId="258"/>
            <ac:picMk id="10" creationId="{40928FAB-D898-F726-4450-B7F872647CF0}"/>
          </ac:picMkLst>
        </pc:picChg>
        <pc:picChg chg="add mod">
          <ac:chgData name="Ayush Patel" userId="dbda0d76dd413c42" providerId="LiveId" clId="{790DF272-03A6-4ADC-86F9-985D27C016CE}" dt="2024-08-08T11:52:49.311" v="1808" actId="688"/>
          <ac:picMkLst>
            <pc:docMk/>
            <pc:sldMk cId="2776078509" sldId="258"/>
            <ac:picMk id="11" creationId="{6D118A21-560E-2E7C-E394-ADDFD2F08B3A}"/>
          </ac:picMkLst>
        </pc:picChg>
        <pc:picChg chg="add mod">
          <ac:chgData name="Ayush Patel" userId="dbda0d76dd413c42" providerId="LiveId" clId="{790DF272-03A6-4ADC-86F9-985D27C016CE}" dt="2024-08-08T11:52:53.935" v="1809" actId="688"/>
          <ac:picMkLst>
            <pc:docMk/>
            <pc:sldMk cId="2776078509" sldId="258"/>
            <ac:picMk id="12" creationId="{AAF70E1D-3DD5-4839-E0B0-4C34DD5D3B66}"/>
          </ac:picMkLst>
        </pc:picChg>
        <pc:picChg chg="mod">
          <ac:chgData name="Ayush Patel" userId="dbda0d76dd413c42" providerId="LiveId" clId="{790DF272-03A6-4ADC-86F9-985D27C016CE}" dt="2024-08-08T09:08:39.715" v="1261" actId="688"/>
          <ac:picMkLst>
            <pc:docMk/>
            <pc:sldMk cId="2776078509" sldId="258"/>
            <ac:picMk id="14" creationId="{C1199038-E307-C23A-44F7-8C9BEB493E30}"/>
          </ac:picMkLst>
        </pc:picChg>
        <pc:picChg chg="mod">
          <ac:chgData name="Ayush Patel" userId="dbda0d76dd413c42" providerId="LiveId" clId="{790DF272-03A6-4ADC-86F9-985D27C016CE}" dt="2024-08-08T09:08:39.715" v="1261" actId="688"/>
          <ac:picMkLst>
            <pc:docMk/>
            <pc:sldMk cId="2776078509" sldId="258"/>
            <ac:picMk id="15" creationId="{C83632A3-6B91-D9B2-615F-10602751D20A}"/>
          </ac:picMkLst>
        </pc:picChg>
        <pc:picChg chg="mod">
          <ac:chgData name="Ayush Patel" userId="dbda0d76dd413c42" providerId="LiveId" clId="{790DF272-03A6-4ADC-86F9-985D27C016CE}" dt="2024-08-08T09:08:39.715" v="1261" actId="688"/>
          <ac:picMkLst>
            <pc:docMk/>
            <pc:sldMk cId="2776078509" sldId="258"/>
            <ac:picMk id="16" creationId="{06CEBDE8-D67B-E721-B201-FFF6577786BD}"/>
          </ac:picMkLst>
        </pc:picChg>
        <pc:picChg chg="mod">
          <ac:chgData name="Ayush Patel" userId="dbda0d76dd413c42" providerId="LiveId" clId="{790DF272-03A6-4ADC-86F9-985D27C016CE}" dt="2024-08-08T09:08:39.715" v="1261" actId="688"/>
          <ac:picMkLst>
            <pc:docMk/>
            <pc:sldMk cId="2776078509" sldId="258"/>
            <ac:picMk id="17" creationId="{15BA4FC0-1130-1AB9-42C7-A0356F37AC39}"/>
          </ac:picMkLst>
        </pc:picChg>
        <pc:picChg chg="mod">
          <ac:chgData name="Ayush Patel" userId="dbda0d76dd413c42" providerId="LiveId" clId="{790DF272-03A6-4ADC-86F9-985D27C016CE}" dt="2024-08-08T09:08:39.715" v="1261" actId="688"/>
          <ac:picMkLst>
            <pc:docMk/>
            <pc:sldMk cId="2776078509" sldId="258"/>
            <ac:picMk id="18" creationId="{FB458B57-94B8-6872-D7D7-76633F9F99CA}"/>
          </ac:picMkLst>
        </pc:picChg>
        <pc:picChg chg="mod">
          <ac:chgData name="Ayush Patel" userId="dbda0d76dd413c42" providerId="LiveId" clId="{790DF272-03A6-4ADC-86F9-985D27C016CE}" dt="2024-08-08T09:08:39.715" v="1261" actId="688"/>
          <ac:picMkLst>
            <pc:docMk/>
            <pc:sldMk cId="2776078509" sldId="258"/>
            <ac:picMk id="19" creationId="{334796F7-FDA2-9C33-0BBD-CF32C8703E92}"/>
          </ac:picMkLst>
        </pc:picChg>
        <pc:picChg chg="mod">
          <ac:chgData name="Ayush Patel" userId="dbda0d76dd413c42" providerId="LiveId" clId="{790DF272-03A6-4ADC-86F9-985D27C016CE}" dt="2024-08-08T09:08:39.715" v="1261" actId="688"/>
          <ac:picMkLst>
            <pc:docMk/>
            <pc:sldMk cId="2776078509" sldId="258"/>
            <ac:picMk id="20" creationId="{4C1B80F6-C44B-5140-B73E-3F7BD987B4EF}"/>
          </ac:picMkLst>
        </pc:picChg>
        <pc:picChg chg="add del mod">
          <ac:chgData name="Ayush Patel" userId="dbda0d76dd413c42" providerId="LiveId" clId="{790DF272-03A6-4ADC-86F9-985D27C016CE}" dt="2024-08-08T08:58:58.177" v="1248" actId="1076"/>
          <ac:picMkLst>
            <pc:docMk/>
            <pc:sldMk cId="2776078509" sldId="258"/>
            <ac:picMk id="27" creationId="{DD7566A7-80B4-1781-6F94-2BF712150715}"/>
          </ac:picMkLst>
        </pc:picChg>
        <pc:picChg chg="add del mod">
          <ac:chgData name="Ayush Patel" userId="dbda0d76dd413c42" providerId="LiveId" clId="{790DF272-03A6-4ADC-86F9-985D27C016CE}" dt="2024-08-08T08:58:58.177" v="1248" actId="1076"/>
          <ac:picMkLst>
            <pc:docMk/>
            <pc:sldMk cId="2776078509" sldId="258"/>
            <ac:picMk id="31" creationId="{9400874D-41C9-FDEF-9359-4DEF6BEA1D4B}"/>
          </ac:picMkLst>
        </pc:picChg>
        <pc:picChg chg="add del mod">
          <ac:chgData name="Ayush Patel" userId="dbda0d76dd413c42" providerId="LiveId" clId="{790DF272-03A6-4ADC-86F9-985D27C016CE}" dt="2024-08-08T08:58:58.177" v="1248" actId="1076"/>
          <ac:picMkLst>
            <pc:docMk/>
            <pc:sldMk cId="2776078509" sldId="258"/>
            <ac:picMk id="34" creationId="{862195E3-2A52-6F23-4EA8-9E69E90A5D2C}"/>
          </ac:picMkLst>
        </pc:picChg>
        <pc:picChg chg="add del mod">
          <ac:chgData name="Ayush Patel" userId="dbda0d76dd413c42" providerId="LiveId" clId="{790DF272-03A6-4ADC-86F9-985D27C016CE}" dt="2024-08-08T08:58:58.177" v="1248" actId="1076"/>
          <ac:picMkLst>
            <pc:docMk/>
            <pc:sldMk cId="2776078509" sldId="258"/>
            <ac:picMk id="38" creationId="{5C131A6D-581C-2CD6-11D5-C2C270C4FD40}"/>
          </ac:picMkLst>
        </pc:picChg>
        <pc:picChg chg="add del mod">
          <ac:chgData name="Ayush Patel" userId="dbda0d76dd413c42" providerId="LiveId" clId="{790DF272-03A6-4ADC-86F9-985D27C016CE}" dt="2024-08-08T08:58:58.177" v="1248" actId="1076"/>
          <ac:picMkLst>
            <pc:docMk/>
            <pc:sldMk cId="2776078509" sldId="258"/>
            <ac:picMk id="40" creationId="{C4324182-2C21-C0E5-7EF1-FDCFEF50CC13}"/>
          </ac:picMkLst>
        </pc:picChg>
        <pc:picChg chg="add del mod">
          <ac:chgData name="Ayush Patel" userId="dbda0d76dd413c42" providerId="LiveId" clId="{790DF272-03A6-4ADC-86F9-985D27C016CE}" dt="2024-08-08T08:58:58.177" v="1248" actId="1076"/>
          <ac:picMkLst>
            <pc:docMk/>
            <pc:sldMk cId="2776078509" sldId="258"/>
            <ac:picMk id="42" creationId="{60D70ADD-3134-29F2-3C17-3295596B9C06}"/>
          </ac:picMkLst>
        </pc:picChg>
        <pc:picChg chg="add del mod">
          <ac:chgData name="Ayush Patel" userId="dbda0d76dd413c42" providerId="LiveId" clId="{790DF272-03A6-4ADC-86F9-985D27C016CE}" dt="2024-08-08T08:58:58.177" v="1248" actId="1076"/>
          <ac:picMkLst>
            <pc:docMk/>
            <pc:sldMk cId="2776078509" sldId="258"/>
            <ac:picMk id="44" creationId="{215CF2B1-B16F-C79B-D10D-2FEFE0DFCD27}"/>
          </ac:picMkLst>
        </pc:picChg>
        <pc:cxnChg chg="add mod ord">
          <ac:chgData name="Ayush Patel" userId="dbda0d76dd413c42" providerId="LiveId" clId="{790DF272-03A6-4ADC-86F9-985D27C016CE}" dt="2024-08-08T07:59:37.328" v="407" actId="14100"/>
          <ac:cxnSpMkLst>
            <pc:docMk/>
            <pc:sldMk cId="2776078509" sldId="258"/>
            <ac:cxnSpMk id="5" creationId="{C561E769-A320-4D0A-6331-93C26224C5E9}"/>
          </ac:cxnSpMkLst>
        </pc:cxnChg>
      </pc:sldChg>
      <pc:sldChg chg="addSp modSp add del">
        <pc:chgData name="Ayush Patel" userId="dbda0d76dd413c42" providerId="LiveId" clId="{790DF272-03A6-4ADC-86F9-985D27C016CE}" dt="2024-08-08T07:51:57.715" v="374" actId="2890"/>
        <pc:sldMkLst>
          <pc:docMk/>
          <pc:sldMk cId="3307400669" sldId="258"/>
        </pc:sldMkLst>
        <pc:spChg chg="mod">
          <ac:chgData name="Ayush Patel" userId="dbda0d76dd413c42" providerId="LiveId" clId="{790DF272-03A6-4ADC-86F9-985D27C016CE}" dt="2024-08-08T07:51:56.412" v="372" actId="1076"/>
          <ac:spMkLst>
            <pc:docMk/>
            <pc:sldMk cId="3307400669" sldId="258"/>
            <ac:spMk id="48" creationId="{623CE735-F406-61B9-77CC-187C2D793E23}"/>
          </ac:spMkLst>
        </pc:spChg>
        <pc:grpChg chg="add mod">
          <ac:chgData name="Ayush Patel" userId="dbda0d76dd413c42" providerId="LiveId" clId="{790DF272-03A6-4ADC-86F9-985D27C016CE}" dt="2024-08-08T07:51:56.754" v="373" actId="164"/>
          <ac:grpSpMkLst>
            <pc:docMk/>
            <pc:sldMk cId="3307400669" sldId="258"/>
            <ac:grpSpMk id="2" creationId="{51B295DE-F1C0-0CED-83FC-6E7334C19AAD}"/>
          </ac:grpSpMkLst>
        </pc:grpChg>
        <pc:picChg chg="mod">
          <ac:chgData name="Ayush Patel" userId="dbda0d76dd413c42" providerId="LiveId" clId="{790DF272-03A6-4ADC-86F9-985D27C016CE}" dt="2024-08-08T07:51:56.754" v="373" actId="164"/>
          <ac:picMkLst>
            <pc:docMk/>
            <pc:sldMk cId="3307400669" sldId="258"/>
            <ac:picMk id="31" creationId="{9400874D-41C9-FDEF-9359-4DEF6BEA1D4B}"/>
          </ac:picMkLst>
        </pc:picChg>
        <pc:picChg chg="mod">
          <ac:chgData name="Ayush Patel" userId="dbda0d76dd413c42" providerId="LiveId" clId="{790DF272-03A6-4ADC-86F9-985D27C016CE}" dt="2024-08-08T07:51:56.754" v="373" actId="164"/>
          <ac:picMkLst>
            <pc:docMk/>
            <pc:sldMk cId="3307400669" sldId="258"/>
            <ac:picMk id="34" creationId="{862195E3-2A52-6F23-4EA8-9E69E90A5D2C}"/>
          </ac:picMkLst>
        </pc:picChg>
        <pc:picChg chg="mod">
          <ac:chgData name="Ayush Patel" userId="dbda0d76dd413c42" providerId="LiveId" clId="{790DF272-03A6-4ADC-86F9-985D27C016CE}" dt="2024-08-08T07:51:56.754" v="373" actId="164"/>
          <ac:picMkLst>
            <pc:docMk/>
            <pc:sldMk cId="3307400669" sldId="258"/>
            <ac:picMk id="38" creationId="{5C131A6D-581C-2CD6-11D5-C2C270C4FD40}"/>
          </ac:picMkLst>
        </pc:picChg>
        <pc:picChg chg="mod">
          <ac:chgData name="Ayush Patel" userId="dbda0d76dd413c42" providerId="LiveId" clId="{790DF272-03A6-4ADC-86F9-985D27C016CE}" dt="2024-08-08T07:51:56.754" v="373" actId="164"/>
          <ac:picMkLst>
            <pc:docMk/>
            <pc:sldMk cId="3307400669" sldId="258"/>
            <ac:picMk id="40" creationId="{C4324182-2C21-C0E5-7EF1-FDCFEF50CC13}"/>
          </ac:picMkLst>
        </pc:picChg>
        <pc:picChg chg="mod">
          <ac:chgData name="Ayush Patel" userId="dbda0d76dd413c42" providerId="LiveId" clId="{790DF272-03A6-4ADC-86F9-985D27C016CE}" dt="2024-08-08T07:51:56.754" v="373" actId="164"/>
          <ac:picMkLst>
            <pc:docMk/>
            <pc:sldMk cId="3307400669" sldId="258"/>
            <ac:picMk id="42" creationId="{60D70ADD-3134-29F2-3C17-3295596B9C06}"/>
          </ac:picMkLst>
        </pc:picChg>
        <pc:picChg chg="mod">
          <ac:chgData name="Ayush Patel" userId="dbda0d76dd413c42" providerId="LiveId" clId="{790DF272-03A6-4ADC-86F9-985D27C016CE}" dt="2024-08-08T07:51:56.754" v="373" actId="164"/>
          <ac:picMkLst>
            <pc:docMk/>
            <pc:sldMk cId="3307400669" sldId="258"/>
            <ac:picMk id="44" creationId="{215CF2B1-B16F-C79B-D10D-2FEFE0DFCD27}"/>
          </ac:picMkLst>
        </pc:picChg>
      </pc:sldChg>
      <pc:sldChg chg="addSp delSp modSp add mod modTransition">
        <pc:chgData name="Ayush Patel" userId="dbda0d76dd413c42" providerId="LiveId" clId="{790DF272-03A6-4ADC-86F9-985D27C016CE}" dt="2024-08-08T11:10:08.495" v="1800"/>
        <pc:sldMkLst>
          <pc:docMk/>
          <pc:sldMk cId="1832540249" sldId="259"/>
        </pc:sldMkLst>
        <pc:spChg chg="del mod">
          <ac:chgData name="Ayush Patel" userId="dbda0d76dd413c42" providerId="LiveId" clId="{790DF272-03A6-4ADC-86F9-985D27C016CE}" dt="2024-08-08T08:02:56.414" v="417" actId="21"/>
          <ac:spMkLst>
            <pc:docMk/>
            <pc:sldMk cId="1832540249" sldId="259"/>
            <ac:spMk id="3" creationId="{62CD6AB5-18B2-7BA4-5B0E-4EFE3958BB6D}"/>
          </ac:spMkLst>
        </pc:spChg>
        <pc:spChg chg="add del mod">
          <ac:chgData name="Ayush Patel" userId="dbda0d76dd413c42" providerId="LiveId" clId="{790DF272-03A6-4ADC-86F9-985D27C016CE}" dt="2024-08-08T08:06:47.436" v="485" actId="1076"/>
          <ac:spMkLst>
            <pc:docMk/>
            <pc:sldMk cId="1832540249" sldId="259"/>
            <ac:spMk id="4" creationId="{6BD850BF-11B3-58F4-536B-A3017B8CD5A7}"/>
          </ac:spMkLst>
        </pc:spChg>
        <pc:spChg chg="add mod">
          <ac:chgData name="Ayush Patel" userId="dbda0d76dd413c42" providerId="LiveId" clId="{790DF272-03A6-4ADC-86F9-985D27C016CE}" dt="2024-08-08T08:06:39.073" v="484" actId="123"/>
          <ac:spMkLst>
            <pc:docMk/>
            <pc:sldMk cId="1832540249" sldId="259"/>
            <ac:spMk id="7" creationId="{0B9FD514-336F-D4F4-9AA9-457314A1FDEF}"/>
          </ac:spMkLst>
        </pc:spChg>
        <pc:grpChg chg="del mod">
          <ac:chgData name="Ayush Patel" userId="dbda0d76dd413c42" providerId="LiveId" clId="{790DF272-03A6-4ADC-86F9-985D27C016CE}" dt="2024-08-08T08:03:03.179" v="419" actId="165"/>
          <ac:grpSpMkLst>
            <pc:docMk/>
            <pc:sldMk cId="1832540249" sldId="259"/>
            <ac:grpSpMk id="52" creationId="{15BE27EE-EE3F-D93B-8672-F675FD8F2EEC}"/>
          </ac:grpSpMkLst>
        </pc:grpChg>
        <pc:picChg chg="add del mod">
          <ac:chgData name="Ayush Patel" userId="dbda0d76dd413c42" providerId="LiveId" clId="{790DF272-03A6-4ADC-86F9-985D27C016CE}" dt="2024-08-08T08:13:45.371" v="497" actId="21"/>
          <ac:picMkLst>
            <pc:docMk/>
            <pc:sldMk cId="1832540249" sldId="259"/>
            <ac:picMk id="8" creationId="{E2578572-6753-BA20-E6C1-201F32155B85}"/>
          </ac:picMkLst>
        </pc:picChg>
        <pc:picChg chg="add mod">
          <ac:chgData name="Ayush Patel" userId="dbda0d76dd413c42" providerId="LiveId" clId="{790DF272-03A6-4ADC-86F9-985D27C016CE}" dt="2024-08-08T08:20:43.342" v="531" actId="1076"/>
          <ac:picMkLst>
            <pc:docMk/>
            <pc:sldMk cId="1832540249" sldId="259"/>
            <ac:picMk id="10" creationId="{4B672895-5CE2-2A4F-1521-95A7AF818D42}"/>
          </ac:picMkLst>
        </pc:picChg>
        <pc:picChg chg="add mod">
          <ac:chgData name="Ayush Patel" userId="dbda0d76dd413c42" providerId="LiveId" clId="{790DF272-03A6-4ADC-86F9-985D27C016CE}" dt="2024-08-08T08:21:42.271" v="549" actId="1076"/>
          <ac:picMkLst>
            <pc:docMk/>
            <pc:sldMk cId="1832540249" sldId="259"/>
            <ac:picMk id="12" creationId="{5A137AFF-931C-A3F3-CECC-0CF446C570D9}"/>
          </ac:picMkLst>
        </pc:picChg>
        <pc:picChg chg="add mod">
          <ac:chgData name="Ayush Patel" userId="dbda0d76dd413c42" providerId="LiveId" clId="{790DF272-03A6-4ADC-86F9-985D27C016CE}" dt="2024-08-08T08:21:29.045" v="547" actId="1076"/>
          <ac:picMkLst>
            <pc:docMk/>
            <pc:sldMk cId="1832540249" sldId="259"/>
            <ac:picMk id="14" creationId="{BCBC361E-FB03-F60A-6FA3-0873FBD29D08}"/>
          </ac:picMkLst>
        </pc:picChg>
        <pc:picChg chg="mod topLvl">
          <ac:chgData name="Ayush Patel" userId="dbda0d76dd413c42" providerId="LiveId" clId="{790DF272-03A6-4ADC-86F9-985D27C016CE}" dt="2024-08-08T08:04:32.989" v="430" actId="1076"/>
          <ac:picMkLst>
            <pc:docMk/>
            <pc:sldMk cId="1832540249" sldId="259"/>
            <ac:picMk id="27" creationId="{DD7566A7-80B4-1781-6F94-2BF712150715}"/>
          </ac:picMkLst>
        </pc:picChg>
        <pc:picChg chg="mod topLvl">
          <ac:chgData name="Ayush Patel" userId="dbda0d76dd413c42" providerId="LiveId" clId="{790DF272-03A6-4ADC-86F9-985D27C016CE}" dt="2024-08-08T08:03:39.164" v="424" actId="14100"/>
          <ac:picMkLst>
            <pc:docMk/>
            <pc:sldMk cId="1832540249" sldId="259"/>
            <ac:picMk id="31" creationId="{9400874D-41C9-FDEF-9359-4DEF6BEA1D4B}"/>
          </ac:picMkLst>
        </pc:picChg>
        <pc:picChg chg="mod topLvl">
          <ac:chgData name="Ayush Patel" userId="dbda0d76dd413c42" providerId="LiveId" clId="{790DF272-03A6-4ADC-86F9-985D27C016CE}" dt="2024-08-08T08:03:39.164" v="424" actId="14100"/>
          <ac:picMkLst>
            <pc:docMk/>
            <pc:sldMk cId="1832540249" sldId="259"/>
            <ac:picMk id="34" creationId="{862195E3-2A52-6F23-4EA8-9E69E90A5D2C}"/>
          </ac:picMkLst>
        </pc:picChg>
        <pc:picChg chg="mod topLvl">
          <ac:chgData name="Ayush Patel" userId="dbda0d76dd413c42" providerId="LiveId" clId="{790DF272-03A6-4ADC-86F9-985D27C016CE}" dt="2024-08-08T08:03:39.164" v="424" actId="14100"/>
          <ac:picMkLst>
            <pc:docMk/>
            <pc:sldMk cId="1832540249" sldId="259"/>
            <ac:picMk id="38" creationId="{5C131A6D-581C-2CD6-11D5-C2C270C4FD40}"/>
          </ac:picMkLst>
        </pc:picChg>
        <pc:picChg chg="mod topLvl">
          <ac:chgData name="Ayush Patel" userId="dbda0d76dd413c42" providerId="LiveId" clId="{790DF272-03A6-4ADC-86F9-985D27C016CE}" dt="2024-08-08T08:03:39.164" v="424" actId="14100"/>
          <ac:picMkLst>
            <pc:docMk/>
            <pc:sldMk cId="1832540249" sldId="259"/>
            <ac:picMk id="40" creationId="{C4324182-2C21-C0E5-7EF1-FDCFEF50CC13}"/>
          </ac:picMkLst>
        </pc:picChg>
        <pc:picChg chg="mod topLvl">
          <ac:chgData name="Ayush Patel" userId="dbda0d76dd413c42" providerId="LiveId" clId="{790DF272-03A6-4ADC-86F9-985D27C016CE}" dt="2024-08-08T08:03:39.164" v="424" actId="14100"/>
          <ac:picMkLst>
            <pc:docMk/>
            <pc:sldMk cId="1832540249" sldId="259"/>
            <ac:picMk id="42" creationId="{60D70ADD-3134-29F2-3C17-3295596B9C06}"/>
          </ac:picMkLst>
        </pc:picChg>
        <pc:picChg chg="mod topLvl">
          <ac:chgData name="Ayush Patel" userId="dbda0d76dd413c42" providerId="LiveId" clId="{790DF272-03A6-4ADC-86F9-985D27C016CE}" dt="2024-08-08T08:03:39.164" v="424" actId="14100"/>
          <ac:picMkLst>
            <pc:docMk/>
            <pc:sldMk cId="1832540249" sldId="259"/>
            <ac:picMk id="44" creationId="{215CF2B1-B16F-C79B-D10D-2FEFE0DFCD27}"/>
          </ac:picMkLst>
        </pc:picChg>
        <pc:picChg chg="add del mod">
          <ac:chgData name="Ayush Patel" userId="dbda0d76dd413c42" providerId="LiveId" clId="{790DF272-03A6-4ADC-86F9-985D27C016CE}" dt="2024-08-08T08:13:43.033" v="495" actId="21"/>
          <ac:picMkLst>
            <pc:docMk/>
            <pc:sldMk cId="1832540249" sldId="259"/>
            <ac:picMk id="3074" creationId="{E2578572-6753-BA20-E6C1-201F32155B85}"/>
          </ac:picMkLst>
        </pc:picChg>
        <pc:picChg chg="add del mod">
          <ac:chgData name="Ayush Patel" userId="dbda0d76dd413c42" providerId="LiveId" clId="{790DF272-03A6-4ADC-86F9-985D27C016CE}" dt="2024-08-08T08:13:07.166" v="494" actId="21"/>
          <ac:picMkLst>
            <pc:docMk/>
            <pc:sldMk cId="1832540249" sldId="259"/>
            <ac:picMk id="3076" creationId="{4EAB737E-EB2C-7423-D4E6-3F250BC65E9A}"/>
          </ac:picMkLst>
        </pc:picChg>
        <pc:picChg chg="add del mod">
          <ac:chgData name="Ayush Patel" userId="dbda0d76dd413c42" providerId="LiveId" clId="{790DF272-03A6-4ADC-86F9-985D27C016CE}" dt="2024-08-08T08:15:36.128" v="502" actId="21"/>
          <ac:picMkLst>
            <pc:docMk/>
            <pc:sldMk cId="1832540249" sldId="259"/>
            <ac:picMk id="3078" creationId="{1F9404E3-A2C7-561F-3D01-14C7E66275E8}"/>
          </ac:picMkLst>
        </pc:picChg>
        <pc:picChg chg="add del mod">
          <ac:chgData name="Ayush Patel" userId="dbda0d76dd413c42" providerId="LiveId" clId="{790DF272-03A6-4ADC-86F9-985D27C016CE}" dt="2024-08-08T08:16:23.793" v="508" actId="21"/>
          <ac:picMkLst>
            <pc:docMk/>
            <pc:sldMk cId="1832540249" sldId="259"/>
            <ac:picMk id="3080" creationId="{1D616BB4-48C0-A058-0C44-8D61DC05125D}"/>
          </ac:picMkLst>
        </pc:picChg>
        <pc:picChg chg="add del">
          <ac:chgData name="Ayush Patel" userId="dbda0d76dd413c42" providerId="LiveId" clId="{790DF272-03A6-4ADC-86F9-985D27C016CE}" dt="2024-08-08T08:16:48.604" v="510" actId="21"/>
          <ac:picMkLst>
            <pc:docMk/>
            <pc:sldMk cId="1832540249" sldId="259"/>
            <ac:picMk id="3082" creationId="{EAA51C27-7094-E762-E493-D9298D7271E9}"/>
          </ac:picMkLst>
        </pc:picChg>
        <pc:picChg chg="add del">
          <ac:chgData name="Ayush Patel" userId="dbda0d76dd413c42" providerId="LiveId" clId="{790DF272-03A6-4ADC-86F9-985D27C016CE}" dt="2024-08-08T08:18:29.963" v="523" actId="21"/>
          <ac:picMkLst>
            <pc:docMk/>
            <pc:sldMk cId="1832540249" sldId="259"/>
            <ac:picMk id="3084" creationId="{320F91CD-C301-10D1-AE39-AD9A6F856E80}"/>
          </ac:picMkLst>
        </pc:picChg>
        <pc:cxnChg chg="del">
          <ac:chgData name="Ayush Patel" userId="dbda0d76dd413c42" providerId="LiveId" clId="{790DF272-03A6-4ADC-86F9-985D27C016CE}" dt="2024-08-08T08:02:58.941" v="418" actId="21"/>
          <ac:cxnSpMkLst>
            <pc:docMk/>
            <pc:sldMk cId="1832540249" sldId="259"/>
            <ac:cxnSpMk id="5" creationId="{C561E769-A320-4D0A-6331-93C26224C5E9}"/>
          </ac:cxnSpMkLst>
        </pc:cxnChg>
      </pc:sldChg>
      <pc:sldChg chg="addSp delSp modSp add mod modTransition">
        <pc:chgData name="Ayush Patel" userId="dbda0d76dd413c42" providerId="LiveId" clId="{790DF272-03A6-4ADC-86F9-985D27C016CE}" dt="2024-08-08T11:10:08.495" v="1800"/>
        <pc:sldMkLst>
          <pc:docMk/>
          <pc:sldMk cId="4082155536" sldId="260"/>
        </pc:sldMkLst>
        <pc:spChg chg="mod">
          <ac:chgData name="Ayush Patel" userId="dbda0d76dd413c42" providerId="LiveId" clId="{790DF272-03A6-4ADC-86F9-985D27C016CE}" dt="2024-08-08T08:28:49.602" v="599" actId="14100"/>
          <ac:spMkLst>
            <pc:docMk/>
            <pc:sldMk cId="4082155536" sldId="260"/>
            <ac:spMk id="4" creationId="{6BD850BF-11B3-58F4-536B-A3017B8CD5A7}"/>
          </ac:spMkLst>
        </pc:spChg>
        <pc:spChg chg="mod">
          <ac:chgData name="Ayush Patel" userId="dbda0d76dd413c42" providerId="LiveId" clId="{790DF272-03A6-4ADC-86F9-985D27C016CE}" dt="2024-08-08T08:29:04.256" v="600"/>
          <ac:spMkLst>
            <pc:docMk/>
            <pc:sldMk cId="4082155536" sldId="260"/>
            <ac:spMk id="7" creationId="{0B9FD514-336F-D4F4-9AA9-457314A1FDEF}"/>
          </ac:spMkLst>
        </pc:spChg>
        <pc:grpChg chg="add del mod">
          <ac:chgData name="Ayush Patel" userId="dbda0d76dd413c42" providerId="LiveId" clId="{790DF272-03A6-4ADC-86F9-985D27C016CE}" dt="2024-08-08T08:27:47.737" v="577" actId="165"/>
          <ac:grpSpMkLst>
            <pc:docMk/>
            <pc:sldMk cId="4082155536" sldId="260"/>
            <ac:grpSpMk id="13" creationId="{F635C9FA-C953-21F1-B349-4AD844F3D1E4}"/>
          </ac:grpSpMkLst>
        </pc:grpChg>
        <pc:picChg chg="add mod topLvl">
          <ac:chgData name="Ayush Patel" userId="dbda0d76dd413c42" providerId="LiveId" clId="{790DF272-03A6-4ADC-86F9-985D27C016CE}" dt="2024-08-08T08:28:10.311" v="580" actId="1076"/>
          <ac:picMkLst>
            <pc:docMk/>
            <pc:sldMk cId="4082155536" sldId="260"/>
            <ac:picMk id="2" creationId="{A864233F-3648-A143-FC17-0EDE95C27FE7}"/>
          </ac:picMkLst>
        </pc:picChg>
        <pc:picChg chg="add mod topLvl">
          <ac:chgData name="Ayush Patel" userId="dbda0d76dd413c42" providerId="LiveId" clId="{790DF272-03A6-4ADC-86F9-985D27C016CE}" dt="2024-08-08T08:27:47.737" v="577" actId="165"/>
          <ac:picMkLst>
            <pc:docMk/>
            <pc:sldMk cId="4082155536" sldId="260"/>
            <ac:picMk id="3" creationId="{4FE235E6-F67B-C088-5EAC-B8C912C3753B}"/>
          </ac:picMkLst>
        </pc:picChg>
        <pc:picChg chg="add mod topLvl">
          <ac:chgData name="Ayush Patel" userId="dbda0d76dd413c42" providerId="LiveId" clId="{790DF272-03A6-4ADC-86F9-985D27C016CE}" dt="2024-08-08T08:27:47.737" v="577" actId="165"/>
          <ac:picMkLst>
            <pc:docMk/>
            <pc:sldMk cId="4082155536" sldId="260"/>
            <ac:picMk id="5" creationId="{A101B321-F8D1-1C11-968B-5926287EECE8}"/>
          </ac:picMkLst>
        </pc:picChg>
        <pc:picChg chg="add mod topLvl">
          <ac:chgData name="Ayush Patel" userId="dbda0d76dd413c42" providerId="LiveId" clId="{790DF272-03A6-4ADC-86F9-985D27C016CE}" dt="2024-08-08T08:27:47.737" v="577" actId="165"/>
          <ac:picMkLst>
            <pc:docMk/>
            <pc:sldMk cId="4082155536" sldId="260"/>
            <ac:picMk id="6" creationId="{426157EA-3575-4AB2-22A1-023F9A1569D8}"/>
          </ac:picMkLst>
        </pc:picChg>
        <pc:picChg chg="add mod topLvl">
          <ac:chgData name="Ayush Patel" userId="dbda0d76dd413c42" providerId="LiveId" clId="{790DF272-03A6-4ADC-86F9-985D27C016CE}" dt="2024-08-08T08:27:47.737" v="577" actId="165"/>
          <ac:picMkLst>
            <pc:docMk/>
            <pc:sldMk cId="4082155536" sldId="260"/>
            <ac:picMk id="8" creationId="{9CB09110-C309-6E05-B3FD-3B6CF3C79F37}"/>
          </ac:picMkLst>
        </pc:picChg>
        <pc:picChg chg="add mod topLvl">
          <ac:chgData name="Ayush Patel" userId="dbda0d76dd413c42" providerId="LiveId" clId="{790DF272-03A6-4ADC-86F9-985D27C016CE}" dt="2024-08-08T08:27:47.737" v="577" actId="165"/>
          <ac:picMkLst>
            <pc:docMk/>
            <pc:sldMk cId="4082155536" sldId="260"/>
            <ac:picMk id="9" creationId="{8F631E8A-8072-7375-70B4-B39372C223E3}"/>
          </ac:picMkLst>
        </pc:picChg>
        <pc:picChg chg="del">
          <ac:chgData name="Ayush Patel" userId="dbda0d76dd413c42" providerId="LiveId" clId="{790DF272-03A6-4ADC-86F9-985D27C016CE}" dt="2024-08-08T08:27:04.433" v="564" actId="478"/>
          <ac:picMkLst>
            <pc:docMk/>
            <pc:sldMk cId="4082155536" sldId="260"/>
            <ac:picMk id="10" creationId="{4B672895-5CE2-2A4F-1521-95A7AF818D42}"/>
          </ac:picMkLst>
        </pc:picChg>
        <pc:picChg chg="add mod topLvl">
          <ac:chgData name="Ayush Patel" userId="dbda0d76dd413c42" providerId="LiveId" clId="{790DF272-03A6-4ADC-86F9-985D27C016CE}" dt="2024-08-08T08:27:47.737" v="577" actId="165"/>
          <ac:picMkLst>
            <pc:docMk/>
            <pc:sldMk cId="4082155536" sldId="260"/>
            <ac:picMk id="11" creationId="{22E268E4-85F0-5117-4D6F-CDCE074D0697}"/>
          </ac:picMkLst>
        </pc:picChg>
        <pc:picChg chg="del">
          <ac:chgData name="Ayush Patel" userId="dbda0d76dd413c42" providerId="LiveId" clId="{790DF272-03A6-4ADC-86F9-985D27C016CE}" dt="2024-08-08T08:27:05.123" v="565" actId="478"/>
          <ac:picMkLst>
            <pc:docMk/>
            <pc:sldMk cId="4082155536" sldId="260"/>
            <ac:picMk id="12" creationId="{5A137AFF-931C-A3F3-CECC-0CF446C570D9}"/>
          </ac:picMkLst>
        </pc:picChg>
        <pc:picChg chg="del">
          <ac:chgData name="Ayush Patel" userId="dbda0d76dd413c42" providerId="LiveId" clId="{790DF272-03A6-4ADC-86F9-985D27C016CE}" dt="2024-08-08T08:27:03.642" v="563" actId="478"/>
          <ac:picMkLst>
            <pc:docMk/>
            <pc:sldMk cId="4082155536" sldId="260"/>
            <ac:picMk id="14" creationId="{BCBC361E-FB03-F60A-6FA3-0873FBD29D08}"/>
          </ac:picMkLst>
        </pc:picChg>
        <pc:picChg chg="del">
          <ac:chgData name="Ayush Patel" userId="dbda0d76dd413c42" providerId="LiveId" clId="{790DF272-03A6-4ADC-86F9-985D27C016CE}" dt="2024-08-08T08:27:06.122" v="566" actId="478"/>
          <ac:picMkLst>
            <pc:docMk/>
            <pc:sldMk cId="4082155536" sldId="260"/>
            <ac:picMk id="27" creationId="{DD7566A7-80B4-1781-6F94-2BF712150715}"/>
          </ac:picMkLst>
        </pc:picChg>
        <pc:picChg chg="del">
          <ac:chgData name="Ayush Patel" userId="dbda0d76dd413c42" providerId="LiveId" clId="{790DF272-03A6-4ADC-86F9-985D27C016CE}" dt="2024-08-08T08:27:06.788" v="567" actId="478"/>
          <ac:picMkLst>
            <pc:docMk/>
            <pc:sldMk cId="4082155536" sldId="260"/>
            <ac:picMk id="31" creationId="{9400874D-41C9-FDEF-9359-4DEF6BEA1D4B}"/>
          </ac:picMkLst>
        </pc:picChg>
        <pc:picChg chg="del">
          <ac:chgData name="Ayush Patel" userId="dbda0d76dd413c42" providerId="LiveId" clId="{790DF272-03A6-4ADC-86F9-985D27C016CE}" dt="2024-08-08T08:27:07.404" v="568" actId="478"/>
          <ac:picMkLst>
            <pc:docMk/>
            <pc:sldMk cId="4082155536" sldId="260"/>
            <ac:picMk id="34" creationId="{862195E3-2A52-6F23-4EA8-9E69E90A5D2C}"/>
          </ac:picMkLst>
        </pc:picChg>
        <pc:picChg chg="del">
          <ac:chgData name="Ayush Patel" userId="dbda0d76dd413c42" providerId="LiveId" clId="{790DF272-03A6-4ADC-86F9-985D27C016CE}" dt="2024-08-08T08:27:08.005" v="569" actId="478"/>
          <ac:picMkLst>
            <pc:docMk/>
            <pc:sldMk cId="4082155536" sldId="260"/>
            <ac:picMk id="38" creationId="{5C131A6D-581C-2CD6-11D5-C2C270C4FD40}"/>
          </ac:picMkLst>
        </pc:picChg>
        <pc:picChg chg="del">
          <ac:chgData name="Ayush Patel" userId="dbda0d76dd413c42" providerId="LiveId" clId="{790DF272-03A6-4ADC-86F9-985D27C016CE}" dt="2024-08-08T08:27:08.739" v="570" actId="478"/>
          <ac:picMkLst>
            <pc:docMk/>
            <pc:sldMk cId="4082155536" sldId="260"/>
            <ac:picMk id="40" creationId="{C4324182-2C21-C0E5-7EF1-FDCFEF50CC13}"/>
          </ac:picMkLst>
        </pc:picChg>
        <pc:picChg chg="del">
          <ac:chgData name="Ayush Patel" userId="dbda0d76dd413c42" providerId="LiveId" clId="{790DF272-03A6-4ADC-86F9-985D27C016CE}" dt="2024-08-08T08:27:09.356" v="571" actId="478"/>
          <ac:picMkLst>
            <pc:docMk/>
            <pc:sldMk cId="4082155536" sldId="260"/>
            <ac:picMk id="42" creationId="{60D70ADD-3134-29F2-3C17-3295596B9C06}"/>
          </ac:picMkLst>
        </pc:picChg>
        <pc:picChg chg="del">
          <ac:chgData name="Ayush Patel" userId="dbda0d76dd413c42" providerId="LiveId" clId="{790DF272-03A6-4ADC-86F9-985D27C016CE}" dt="2024-08-08T08:27:10.110" v="572" actId="478"/>
          <ac:picMkLst>
            <pc:docMk/>
            <pc:sldMk cId="4082155536" sldId="260"/>
            <ac:picMk id="44" creationId="{215CF2B1-B16F-C79B-D10D-2FEFE0DFCD27}"/>
          </ac:picMkLst>
        </pc:picChg>
      </pc:sldChg>
      <pc:sldChg chg="addSp delSp modSp add mod modTransition">
        <pc:chgData name="Ayush Patel" userId="dbda0d76dd413c42" providerId="LiveId" clId="{790DF272-03A6-4ADC-86F9-985D27C016CE}" dt="2024-08-08T11:10:08.495" v="1800"/>
        <pc:sldMkLst>
          <pc:docMk/>
          <pc:sldMk cId="257109064" sldId="261"/>
        </pc:sldMkLst>
        <pc:spChg chg="mod">
          <ac:chgData name="Ayush Patel" userId="dbda0d76dd413c42" providerId="LiveId" clId="{790DF272-03A6-4ADC-86F9-985D27C016CE}" dt="2024-08-08T08:31:36.910" v="643" actId="14100"/>
          <ac:spMkLst>
            <pc:docMk/>
            <pc:sldMk cId="257109064" sldId="261"/>
            <ac:spMk id="4" creationId="{6BD850BF-11B3-58F4-536B-A3017B8CD5A7}"/>
          </ac:spMkLst>
        </pc:spChg>
        <pc:spChg chg="mod">
          <ac:chgData name="Ayush Patel" userId="dbda0d76dd413c42" providerId="LiveId" clId="{790DF272-03A6-4ADC-86F9-985D27C016CE}" dt="2024-08-08T08:34:20.833" v="676" actId="20577"/>
          <ac:spMkLst>
            <pc:docMk/>
            <pc:sldMk cId="257109064" sldId="261"/>
            <ac:spMk id="7" creationId="{0B9FD514-336F-D4F4-9AA9-457314A1FDEF}"/>
          </ac:spMkLst>
        </pc:spChg>
        <pc:grpChg chg="add del mod">
          <ac:chgData name="Ayush Patel" userId="dbda0d76dd413c42" providerId="LiveId" clId="{790DF272-03A6-4ADC-86F9-985D27C016CE}" dt="2024-08-08T08:30:59.014" v="610" actId="165"/>
          <ac:grpSpMkLst>
            <pc:docMk/>
            <pc:sldMk cId="257109064" sldId="261"/>
            <ac:grpSpMk id="18" creationId="{FFB98997-6D26-554D-9F5A-EC31FF8B3860}"/>
          </ac:grpSpMkLst>
        </pc:grpChg>
        <pc:picChg chg="del mod">
          <ac:chgData name="Ayush Patel" userId="dbda0d76dd413c42" providerId="LiveId" clId="{790DF272-03A6-4ADC-86F9-985D27C016CE}" dt="2024-08-08T08:30:13.865" v="603" actId="478"/>
          <ac:picMkLst>
            <pc:docMk/>
            <pc:sldMk cId="257109064" sldId="261"/>
            <ac:picMk id="2" creationId="{A864233F-3648-A143-FC17-0EDE95C27FE7}"/>
          </ac:picMkLst>
        </pc:picChg>
        <pc:picChg chg="del">
          <ac:chgData name="Ayush Patel" userId="dbda0d76dd413c42" providerId="LiveId" clId="{790DF272-03A6-4ADC-86F9-985D27C016CE}" dt="2024-08-08T08:30:13.865" v="603" actId="478"/>
          <ac:picMkLst>
            <pc:docMk/>
            <pc:sldMk cId="257109064" sldId="261"/>
            <ac:picMk id="3" creationId="{4FE235E6-F67B-C088-5EAC-B8C912C3753B}"/>
          </ac:picMkLst>
        </pc:picChg>
        <pc:picChg chg="del">
          <ac:chgData name="Ayush Patel" userId="dbda0d76dd413c42" providerId="LiveId" clId="{790DF272-03A6-4ADC-86F9-985D27C016CE}" dt="2024-08-08T08:30:13.865" v="603" actId="478"/>
          <ac:picMkLst>
            <pc:docMk/>
            <pc:sldMk cId="257109064" sldId="261"/>
            <ac:picMk id="5" creationId="{A101B321-F8D1-1C11-968B-5926287EECE8}"/>
          </ac:picMkLst>
        </pc:picChg>
        <pc:picChg chg="del mod">
          <ac:chgData name="Ayush Patel" userId="dbda0d76dd413c42" providerId="LiveId" clId="{790DF272-03A6-4ADC-86F9-985D27C016CE}" dt="2024-08-08T08:30:13.865" v="603" actId="478"/>
          <ac:picMkLst>
            <pc:docMk/>
            <pc:sldMk cId="257109064" sldId="261"/>
            <ac:picMk id="6" creationId="{426157EA-3575-4AB2-22A1-023F9A1569D8}"/>
          </ac:picMkLst>
        </pc:picChg>
        <pc:picChg chg="del mod">
          <ac:chgData name="Ayush Patel" userId="dbda0d76dd413c42" providerId="LiveId" clId="{790DF272-03A6-4ADC-86F9-985D27C016CE}" dt="2024-08-08T08:30:13.865" v="603" actId="478"/>
          <ac:picMkLst>
            <pc:docMk/>
            <pc:sldMk cId="257109064" sldId="261"/>
            <ac:picMk id="8" creationId="{9CB09110-C309-6E05-B3FD-3B6CF3C79F37}"/>
          </ac:picMkLst>
        </pc:picChg>
        <pc:picChg chg="del mod">
          <ac:chgData name="Ayush Patel" userId="dbda0d76dd413c42" providerId="LiveId" clId="{790DF272-03A6-4ADC-86F9-985D27C016CE}" dt="2024-08-08T08:30:13.865" v="603" actId="478"/>
          <ac:picMkLst>
            <pc:docMk/>
            <pc:sldMk cId="257109064" sldId="261"/>
            <ac:picMk id="9" creationId="{8F631E8A-8072-7375-70B4-B39372C223E3}"/>
          </ac:picMkLst>
        </pc:picChg>
        <pc:picChg chg="add mod topLvl">
          <ac:chgData name="Ayush Patel" userId="dbda0d76dd413c42" providerId="LiveId" clId="{790DF272-03A6-4ADC-86F9-985D27C016CE}" dt="2024-08-08T08:30:59.014" v="610" actId="165"/>
          <ac:picMkLst>
            <pc:docMk/>
            <pc:sldMk cId="257109064" sldId="261"/>
            <ac:picMk id="10" creationId="{980A8426-C9F5-D46C-185D-BB33782B5272}"/>
          </ac:picMkLst>
        </pc:picChg>
        <pc:picChg chg="del mod">
          <ac:chgData name="Ayush Patel" userId="dbda0d76dd413c42" providerId="LiveId" clId="{790DF272-03A6-4ADC-86F9-985D27C016CE}" dt="2024-08-08T08:30:13.865" v="603" actId="478"/>
          <ac:picMkLst>
            <pc:docMk/>
            <pc:sldMk cId="257109064" sldId="261"/>
            <ac:picMk id="11" creationId="{22E268E4-85F0-5117-4D6F-CDCE074D0697}"/>
          </ac:picMkLst>
        </pc:picChg>
        <pc:picChg chg="add mod topLvl">
          <ac:chgData name="Ayush Patel" userId="dbda0d76dd413c42" providerId="LiveId" clId="{790DF272-03A6-4ADC-86F9-985D27C016CE}" dt="2024-08-08T08:31:11.413" v="612" actId="1076"/>
          <ac:picMkLst>
            <pc:docMk/>
            <pc:sldMk cId="257109064" sldId="261"/>
            <ac:picMk id="12" creationId="{20696D4F-2B12-AB68-1A84-2C57276FA211}"/>
          </ac:picMkLst>
        </pc:picChg>
        <pc:picChg chg="add mod topLvl">
          <ac:chgData name="Ayush Patel" userId="dbda0d76dd413c42" providerId="LiveId" clId="{790DF272-03A6-4ADC-86F9-985D27C016CE}" dt="2024-08-08T08:30:59.014" v="610" actId="165"/>
          <ac:picMkLst>
            <pc:docMk/>
            <pc:sldMk cId="257109064" sldId="261"/>
            <ac:picMk id="13" creationId="{78E5492F-6E9C-312E-42BC-0C11CBCC1AA3}"/>
          </ac:picMkLst>
        </pc:picChg>
        <pc:picChg chg="add mod topLvl">
          <ac:chgData name="Ayush Patel" userId="dbda0d76dd413c42" providerId="LiveId" clId="{790DF272-03A6-4ADC-86F9-985D27C016CE}" dt="2024-08-08T08:30:59.014" v="610" actId="165"/>
          <ac:picMkLst>
            <pc:docMk/>
            <pc:sldMk cId="257109064" sldId="261"/>
            <ac:picMk id="14" creationId="{29D9D8CF-B898-D0E6-5879-EF7AF2FAC515}"/>
          </ac:picMkLst>
        </pc:picChg>
        <pc:picChg chg="add mod topLvl">
          <ac:chgData name="Ayush Patel" userId="dbda0d76dd413c42" providerId="LiveId" clId="{790DF272-03A6-4ADC-86F9-985D27C016CE}" dt="2024-08-08T08:30:59.014" v="610" actId="165"/>
          <ac:picMkLst>
            <pc:docMk/>
            <pc:sldMk cId="257109064" sldId="261"/>
            <ac:picMk id="15" creationId="{87CC2EFF-0616-AE87-1DB7-6CA5C4AE6B50}"/>
          </ac:picMkLst>
        </pc:picChg>
        <pc:picChg chg="add mod topLvl">
          <ac:chgData name="Ayush Patel" userId="dbda0d76dd413c42" providerId="LiveId" clId="{790DF272-03A6-4ADC-86F9-985D27C016CE}" dt="2024-08-08T08:30:59.014" v="610" actId="165"/>
          <ac:picMkLst>
            <pc:docMk/>
            <pc:sldMk cId="257109064" sldId="261"/>
            <ac:picMk id="16" creationId="{B6FB7049-26AA-C0CE-F0B4-1C5E76650B44}"/>
          </ac:picMkLst>
        </pc:picChg>
        <pc:picChg chg="add mod topLvl">
          <ac:chgData name="Ayush Patel" userId="dbda0d76dd413c42" providerId="LiveId" clId="{790DF272-03A6-4ADC-86F9-985D27C016CE}" dt="2024-08-08T08:30:59.014" v="610" actId="165"/>
          <ac:picMkLst>
            <pc:docMk/>
            <pc:sldMk cId="257109064" sldId="261"/>
            <ac:picMk id="17" creationId="{4FA06A76-CF9A-0959-D238-C0D4FF68E558}"/>
          </ac:picMkLst>
        </pc:picChg>
      </pc:sldChg>
      <pc:sldChg chg="addSp delSp modSp add mod modTransition">
        <pc:chgData name="Ayush Patel" userId="dbda0d76dd413c42" providerId="LiveId" clId="{790DF272-03A6-4ADC-86F9-985D27C016CE}" dt="2024-08-08T11:10:08.495" v="1800"/>
        <pc:sldMkLst>
          <pc:docMk/>
          <pc:sldMk cId="1411490913" sldId="262"/>
        </pc:sldMkLst>
        <pc:spChg chg="mod">
          <ac:chgData name="Ayush Patel" userId="dbda0d76dd413c42" providerId="LiveId" clId="{790DF272-03A6-4ADC-86F9-985D27C016CE}" dt="2024-08-08T08:36:05.006" v="711" actId="20577"/>
          <ac:spMkLst>
            <pc:docMk/>
            <pc:sldMk cId="1411490913" sldId="262"/>
            <ac:spMk id="4" creationId="{6BD850BF-11B3-58F4-536B-A3017B8CD5A7}"/>
          </ac:spMkLst>
        </pc:spChg>
        <pc:spChg chg="mod">
          <ac:chgData name="Ayush Patel" userId="dbda0d76dd413c42" providerId="LiveId" clId="{790DF272-03A6-4ADC-86F9-985D27C016CE}" dt="2024-08-08T08:36:16.890" v="712"/>
          <ac:spMkLst>
            <pc:docMk/>
            <pc:sldMk cId="1411490913" sldId="262"/>
            <ac:spMk id="7" creationId="{0B9FD514-336F-D4F4-9AA9-457314A1FDEF}"/>
          </ac:spMkLst>
        </pc:spChg>
        <pc:grpChg chg="add del mod">
          <ac:chgData name="Ayush Patel" userId="dbda0d76dd413c42" providerId="LiveId" clId="{790DF272-03A6-4ADC-86F9-985D27C016CE}" dt="2024-08-08T08:35:39.355" v="688" actId="165"/>
          <ac:grpSpMkLst>
            <pc:docMk/>
            <pc:sldMk cId="1411490913" sldId="262"/>
            <ac:grpSpMk id="18" creationId="{A98F863E-0209-D2B4-E5F9-571B524AFC8A}"/>
          </ac:grpSpMkLst>
        </pc:grpChg>
        <pc:picChg chg="add mod topLvl">
          <ac:chgData name="Ayush Patel" userId="dbda0d76dd413c42" providerId="LiveId" clId="{790DF272-03A6-4ADC-86F9-985D27C016CE}" dt="2024-08-08T08:35:39.355" v="688" actId="165"/>
          <ac:picMkLst>
            <pc:docMk/>
            <pc:sldMk cId="1411490913" sldId="262"/>
            <ac:picMk id="2" creationId="{B5A45BF5-C02C-6A29-A710-573FD9CB84B8}"/>
          </ac:picMkLst>
        </pc:picChg>
        <pc:picChg chg="add mod topLvl">
          <ac:chgData name="Ayush Patel" userId="dbda0d76dd413c42" providerId="LiveId" clId="{790DF272-03A6-4ADC-86F9-985D27C016CE}" dt="2024-08-08T08:35:39.355" v="688" actId="165"/>
          <ac:picMkLst>
            <pc:docMk/>
            <pc:sldMk cId="1411490913" sldId="262"/>
            <ac:picMk id="3" creationId="{9FB1611C-EAEE-8764-2369-D5BB7A0C71FF}"/>
          </ac:picMkLst>
        </pc:picChg>
        <pc:picChg chg="add mod topLvl">
          <ac:chgData name="Ayush Patel" userId="dbda0d76dd413c42" providerId="LiveId" clId="{790DF272-03A6-4ADC-86F9-985D27C016CE}" dt="2024-08-08T08:35:54.980" v="690" actId="1076"/>
          <ac:picMkLst>
            <pc:docMk/>
            <pc:sldMk cId="1411490913" sldId="262"/>
            <ac:picMk id="5" creationId="{49AB07D0-0FCB-F4F5-D475-3F01E93C581B}"/>
          </ac:picMkLst>
        </pc:picChg>
        <pc:picChg chg="add mod topLvl">
          <ac:chgData name="Ayush Patel" userId="dbda0d76dd413c42" providerId="LiveId" clId="{790DF272-03A6-4ADC-86F9-985D27C016CE}" dt="2024-08-08T08:35:39.355" v="688" actId="165"/>
          <ac:picMkLst>
            <pc:docMk/>
            <pc:sldMk cId="1411490913" sldId="262"/>
            <ac:picMk id="6" creationId="{6BC01865-4AD9-F5BE-FF13-FCF952165858}"/>
          </ac:picMkLst>
        </pc:picChg>
        <pc:picChg chg="add mod topLvl">
          <ac:chgData name="Ayush Patel" userId="dbda0d76dd413c42" providerId="LiveId" clId="{790DF272-03A6-4ADC-86F9-985D27C016CE}" dt="2024-08-08T08:35:39.355" v="688" actId="165"/>
          <ac:picMkLst>
            <pc:docMk/>
            <pc:sldMk cId="1411490913" sldId="262"/>
            <ac:picMk id="8" creationId="{59D7F5FC-E40A-75DB-7FE1-296F11575437}"/>
          </ac:picMkLst>
        </pc:picChg>
        <pc:picChg chg="add mod topLvl">
          <ac:chgData name="Ayush Patel" userId="dbda0d76dd413c42" providerId="LiveId" clId="{790DF272-03A6-4ADC-86F9-985D27C016CE}" dt="2024-08-08T08:35:39.355" v="688" actId="165"/>
          <ac:picMkLst>
            <pc:docMk/>
            <pc:sldMk cId="1411490913" sldId="262"/>
            <ac:picMk id="9" creationId="{4C8C8EC4-E5D0-5AD5-A5DE-FC2DFC4B8114}"/>
          </ac:picMkLst>
        </pc:picChg>
        <pc:picChg chg="del">
          <ac:chgData name="Ayush Patel" userId="dbda0d76dd413c42" providerId="LiveId" clId="{790DF272-03A6-4ADC-86F9-985D27C016CE}" dt="2024-08-08T08:34:40.742" v="678" actId="478"/>
          <ac:picMkLst>
            <pc:docMk/>
            <pc:sldMk cId="1411490913" sldId="262"/>
            <ac:picMk id="10" creationId="{980A8426-C9F5-D46C-185D-BB33782B5272}"/>
          </ac:picMkLst>
        </pc:picChg>
        <pc:picChg chg="add mod topLvl">
          <ac:chgData name="Ayush Patel" userId="dbda0d76dd413c42" providerId="LiveId" clId="{790DF272-03A6-4ADC-86F9-985D27C016CE}" dt="2024-08-08T08:35:39.355" v="688" actId="165"/>
          <ac:picMkLst>
            <pc:docMk/>
            <pc:sldMk cId="1411490913" sldId="262"/>
            <ac:picMk id="11" creationId="{0DB7DB50-FEB7-8DFB-A552-84201E0E7417}"/>
          </ac:picMkLst>
        </pc:picChg>
        <pc:picChg chg="del">
          <ac:chgData name="Ayush Patel" userId="dbda0d76dd413c42" providerId="LiveId" clId="{790DF272-03A6-4ADC-86F9-985D27C016CE}" dt="2024-08-08T08:34:40.742" v="678" actId="478"/>
          <ac:picMkLst>
            <pc:docMk/>
            <pc:sldMk cId="1411490913" sldId="262"/>
            <ac:picMk id="12" creationId="{20696D4F-2B12-AB68-1A84-2C57276FA211}"/>
          </ac:picMkLst>
        </pc:picChg>
        <pc:picChg chg="del">
          <ac:chgData name="Ayush Patel" userId="dbda0d76dd413c42" providerId="LiveId" clId="{790DF272-03A6-4ADC-86F9-985D27C016CE}" dt="2024-08-08T08:34:40.742" v="678" actId="478"/>
          <ac:picMkLst>
            <pc:docMk/>
            <pc:sldMk cId="1411490913" sldId="262"/>
            <ac:picMk id="13" creationId="{78E5492F-6E9C-312E-42BC-0C11CBCC1AA3}"/>
          </ac:picMkLst>
        </pc:picChg>
        <pc:picChg chg="del">
          <ac:chgData name="Ayush Patel" userId="dbda0d76dd413c42" providerId="LiveId" clId="{790DF272-03A6-4ADC-86F9-985D27C016CE}" dt="2024-08-08T08:34:40.742" v="678" actId="478"/>
          <ac:picMkLst>
            <pc:docMk/>
            <pc:sldMk cId="1411490913" sldId="262"/>
            <ac:picMk id="14" creationId="{29D9D8CF-B898-D0E6-5879-EF7AF2FAC515}"/>
          </ac:picMkLst>
        </pc:picChg>
        <pc:picChg chg="del">
          <ac:chgData name="Ayush Patel" userId="dbda0d76dd413c42" providerId="LiveId" clId="{790DF272-03A6-4ADC-86F9-985D27C016CE}" dt="2024-08-08T08:34:40.742" v="678" actId="478"/>
          <ac:picMkLst>
            <pc:docMk/>
            <pc:sldMk cId="1411490913" sldId="262"/>
            <ac:picMk id="15" creationId="{87CC2EFF-0616-AE87-1DB7-6CA5C4AE6B50}"/>
          </ac:picMkLst>
        </pc:picChg>
        <pc:picChg chg="del">
          <ac:chgData name="Ayush Patel" userId="dbda0d76dd413c42" providerId="LiveId" clId="{790DF272-03A6-4ADC-86F9-985D27C016CE}" dt="2024-08-08T08:34:40.742" v="678" actId="478"/>
          <ac:picMkLst>
            <pc:docMk/>
            <pc:sldMk cId="1411490913" sldId="262"/>
            <ac:picMk id="16" creationId="{B6FB7049-26AA-C0CE-F0B4-1C5E76650B44}"/>
          </ac:picMkLst>
        </pc:picChg>
        <pc:picChg chg="del">
          <ac:chgData name="Ayush Patel" userId="dbda0d76dd413c42" providerId="LiveId" clId="{790DF272-03A6-4ADC-86F9-985D27C016CE}" dt="2024-08-08T08:34:40.742" v="678" actId="478"/>
          <ac:picMkLst>
            <pc:docMk/>
            <pc:sldMk cId="1411490913" sldId="262"/>
            <ac:picMk id="17" creationId="{4FA06A76-CF9A-0959-D238-C0D4FF68E558}"/>
          </ac:picMkLst>
        </pc:picChg>
      </pc:sldChg>
      <pc:sldChg chg="add del">
        <pc:chgData name="Ayush Patel" userId="dbda0d76dd413c42" providerId="LiveId" clId="{790DF272-03A6-4ADC-86F9-985D27C016CE}" dt="2024-08-08T08:35:01.042" v="680"/>
        <pc:sldMkLst>
          <pc:docMk/>
          <pc:sldMk cId="189012426" sldId="263"/>
        </pc:sldMkLst>
      </pc:sldChg>
      <pc:sldChg chg="addSp delSp modSp add mod modTransition">
        <pc:chgData name="Ayush Patel" userId="dbda0d76dd413c42" providerId="LiveId" clId="{790DF272-03A6-4ADC-86F9-985D27C016CE}" dt="2024-08-08T11:10:08.495" v="1800"/>
        <pc:sldMkLst>
          <pc:docMk/>
          <pc:sldMk cId="562445056" sldId="263"/>
        </pc:sldMkLst>
        <pc:spChg chg="mod">
          <ac:chgData name="Ayush Patel" userId="dbda0d76dd413c42" providerId="LiveId" clId="{790DF272-03A6-4ADC-86F9-985D27C016CE}" dt="2024-08-08T08:38:58.999" v="750" actId="20577"/>
          <ac:spMkLst>
            <pc:docMk/>
            <pc:sldMk cId="562445056" sldId="263"/>
            <ac:spMk id="4" creationId="{6BD850BF-11B3-58F4-536B-A3017B8CD5A7}"/>
          </ac:spMkLst>
        </pc:spChg>
        <pc:spChg chg="mod">
          <ac:chgData name="Ayush Patel" userId="dbda0d76dd413c42" providerId="LiveId" clId="{790DF272-03A6-4ADC-86F9-985D27C016CE}" dt="2024-08-08T08:39:19.254" v="753" actId="20577"/>
          <ac:spMkLst>
            <pc:docMk/>
            <pc:sldMk cId="562445056" sldId="263"/>
            <ac:spMk id="7" creationId="{0B9FD514-336F-D4F4-9AA9-457314A1FDEF}"/>
          </ac:spMkLst>
        </pc:spChg>
        <pc:grpChg chg="add del mod">
          <ac:chgData name="Ayush Patel" userId="dbda0d76dd413c42" providerId="LiveId" clId="{790DF272-03A6-4ADC-86F9-985D27C016CE}" dt="2024-08-08T08:37:39.015" v="726" actId="165"/>
          <ac:grpSpMkLst>
            <pc:docMk/>
            <pc:sldMk cId="562445056" sldId="263"/>
            <ac:grpSpMk id="18" creationId="{80D5E861-EF70-A796-5358-670D848C024B}"/>
          </ac:grpSpMkLst>
        </pc:grpChg>
        <pc:picChg chg="del">
          <ac:chgData name="Ayush Patel" userId="dbda0d76dd413c42" providerId="LiveId" clId="{790DF272-03A6-4ADC-86F9-985D27C016CE}" dt="2024-08-08T08:36:32.865" v="714" actId="478"/>
          <ac:picMkLst>
            <pc:docMk/>
            <pc:sldMk cId="562445056" sldId="263"/>
            <ac:picMk id="2" creationId="{B5A45BF5-C02C-6A29-A710-573FD9CB84B8}"/>
          </ac:picMkLst>
        </pc:picChg>
        <pc:picChg chg="del">
          <ac:chgData name="Ayush Patel" userId="dbda0d76dd413c42" providerId="LiveId" clId="{790DF272-03A6-4ADC-86F9-985D27C016CE}" dt="2024-08-08T08:36:32.865" v="714" actId="478"/>
          <ac:picMkLst>
            <pc:docMk/>
            <pc:sldMk cId="562445056" sldId="263"/>
            <ac:picMk id="3" creationId="{9FB1611C-EAEE-8764-2369-D5BB7A0C71FF}"/>
          </ac:picMkLst>
        </pc:picChg>
        <pc:picChg chg="del">
          <ac:chgData name="Ayush Patel" userId="dbda0d76dd413c42" providerId="LiveId" clId="{790DF272-03A6-4ADC-86F9-985D27C016CE}" dt="2024-08-08T08:36:32.865" v="714" actId="478"/>
          <ac:picMkLst>
            <pc:docMk/>
            <pc:sldMk cId="562445056" sldId="263"/>
            <ac:picMk id="5" creationId="{49AB07D0-0FCB-F4F5-D475-3F01E93C581B}"/>
          </ac:picMkLst>
        </pc:picChg>
        <pc:picChg chg="del">
          <ac:chgData name="Ayush Patel" userId="dbda0d76dd413c42" providerId="LiveId" clId="{790DF272-03A6-4ADC-86F9-985D27C016CE}" dt="2024-08-08T08:36:32.865" v="714" actId="478"/>
          <ac:picMkLst>
            <pc:docMk/>
            <pc:sldMk cId="562445056" sldId="263"/>
            <ac:picMk id="6" creationId="{6BC01865-4AD9-F5BE-FF13-FCF952165858}"/>
          </ac:picMkLst>
        </pc:picChg>
        <pc:picChg chg="del">
          <ac:chgData name="Ayush Patel" userId="dbda0d76dd413c42" providerId="LiveId" clId="{790DF272-03A6-4ADC-86F9-985D27C016CE}" dt="2024-08-08T08:36:32.865" v="714" actId="478"/>
          <ac:picMkLst>
            <pc:docMk/>
            <pc:sldMk cId="562445056" sldId="263"/>
            <ac:picMk id="8" creationId="{59D7F5FC-E40A-75DB-7FE1-296F11575437}"/>
          </ac:picMkLst>
        </pc:picChg>
        <pc:picChg chg="del">
          <ac:chgData name="Ayush Patel" userId="dbda0d76dd413c42" providerId="LiveId" clId="{790DF272-03A6-4ADC-86F9-985D27C016CE}" dt="2024-08-08T08:36:32.865" v="714" actId="478"/>
          <ac:picMkLst>
            <pc:docMk/>
            <pc:sldMk cId="562445056" sldId="263"/>
            <ac:picMk id="9" creationId="{4C8C8EC4-E5D0-5AD5-A5DE-FC2DFC4B8114}"/>
          </ac:picMkLst>
        </pc:picChg>
        <pc:picChg chg="add mod topLvl">
          <ac:chgData name="Ayush Patel" userId="dbda0d76dd413c42" providerId="LiveId" clId="{790DF272-03A6-4ADC-86F9-985D27C016CE}" dt="2024-08-08T08:37:39.015" v="726" actId="165"/>
          <ac:picMkLst>
            <pc:docMk/>
            <pc:sldMk cId="562445056" sldId="263"/>
            <ac:picMk id="10" creationId="{429D8395-8F65-D5F9-DBCE-AF547B81F8EA}"/>
          </ac:picMkLst>
        </pc:picChg>
        <pc:picChg chg="del">
          <ac:chgData name="Ayush Patel" userId="dbda0d76dd413c42" providerId="LiveId" clId="{790DF272-03A6-4ADC-86F9-985D27C016CE}" dt="2024-08-08T08:36:32.865" v="714" actId="478"/>
          <ac:picMkLst>
            <pc:docMk/>
            <pc:sldMk cId="562445056" sldId="263"/>
            <ac:picMk id="11" creationId="{0DB7DB50-FEB7-8DFB-A552-84201E0E7417}"/>
          </ac:picMkLst>
        </pc:picChg>
        <pc:picChg chg="add mod topLvl">
          <ac:chgData name="Ayush Patel" userId="dbda0d76dd413c42" providerId="LiveId" clId="{790DF272-03A6-4ADC-86F9-985D27C016CE}" dt="2024-08-08T08:37:39.015" v="726" actId="165"/>
          <ac:picMkLst>
            <pc:docMk/>
            <pc:sldMk cId="562445056" sldId="263"/>
            <ac:picMk id="12" creationId="{75EA9568-44AD-3185-467C-DC247F8D8CE0}"/>
          </ac:picMkLst>
        </pc:picChg>
        <pc:picChg chg="add mod topLvl">
          <ac:chgData name="Ayush Patel" userId="dbda0d76dd413c42" providerId="LiveId" clId="{790DF272-03A6-4ADC-86F9-985D27C016CE}" dt="2024-08-08T08:37:39.015" v="726" actId="165"/>
          <ac:picMkLst>
            <pc:docMk/>
            <pc:sldMk cId="562445056" sldId="263"/>
            <ac:picMk id="13" creationId="{68FCF028-A781-BB9E-108F-7677AA12A0C3}"/>
          </ac:picMkLst>
        </pc:picChg>
        <pc:picChg chg="add mod topLvl">
          <ac:chgData name="Ayush Patel" userId="dbda0d76dd413c42" providerId="LiveId" clId="{790DF272-03A6-4ADC-86F9-985D27C016CE}" dt="2024-08-08T08:38:50.469" v="732" actId="1076"/>
          <ac:picMkLst>
            <pc:docMk/>
            <pc:sldMk cId="562445056" sldId="263"/>
            <ac:picMk id="14" creationId="{A0514833-2E52-E80B-F04D-462BE3FB976B}"/>
          </ac:picMkLst>
        </pc:picChg>
        <pc:picChg chg="add mod topLvl">
          <ac:chgData name="Ayush Patel" userId="dbda0d76dd413c42" providerId="LiveId" clId="{790DF272-03A6-4ADC-86F9-985D27C016CE}" dt="2024-08-08T08:37:39.015" v="726" actId="165"/>
          <ac:picMkLst>
            <pc:docMk/>
            <pc:sldMk cId="562445056" sldId="263"/>
            <ac:picMk id="15" creationId="{995B2821-9AF2-6216-37A0-5013FFC4897E}"/>
          </ac:picMkLst>
        </pc:picChg>
        <pc:picChg chg="add mod topLvl">
          <ac:chgData name="Ayush Patel" userId="dbda0d76dd413c42" providerId="LiveId" clId="{790DF272-03A6-4ADC-86F9-985D27C016CE}" dt="2024-08-08T08:37:39.015" v="726" actId="165"/>
          <ac:picMkLst>
            <pc:docMk/>
            <pc:sldMk cId="562445056" sldId="263"/>
            <ac:picMk id="16" creationId="{90D1574F-DF8B-F791-911A-A41E5014BED3}"/>
          </ac:picMkLst>
        </pc:picChg>
        <pc:picChg chg="add mod topLvl">
          <ac:chgData name="Ayush Patel" userId="dbda0d76dd413c42" providerId="LiveId" clId="{790DF272-03A6-4ADC-86F9-985D27C016CE}" dt="2024-08-08T08:37:39.015" v="726" actId="165"/>
          <ac:picMkLst>
            <pc:docMk/>
            <pc:sldMk cId="562445056" sldId="263"/>
            <ac:picMk id="17" creationId="{13FC5A05-A830-F6B4-654B-C92A4A956883}"/>
          </ac:picMkLst>
        </pc:picChg>
      </pc:sldChg>
      <pc:sldChg chg="addSp delSp modSp add mod modTransition">
        <pc:chgData name="Ayush Patel" userId="dbda0d76dd413c42" providerId="LiveId" clId="{790DF272-03A6-4ADC-86F9-985D27C016CE}" dt="2024-08-08T11:10:08.495" v="1800"/>
        <pc:sldMkLst>
          <pc:docMk/>
          <pc:sldMk cId="3865177739" sldId="264"/>
        </pc:sldMkLst>
        <pc:spChg chg="mod">
          <ac:chgData name="Ayush Patel" userId="dbda0d76dd413c42" providerId="LiveId" clId="{790DF272-03A6-4ADC-86F9-985D27C016CE}" dt="2024-08-08T08:40:37.759" v="780" actId="20577"/>
          <ac:spMkLst>
            <pc:docMk/>
            <pc:sldMk cId="3865177739" sldId="264"/>
            <ac:spMk id="4" creationId="{6BD850BF-11B3-58F4-536B-A3017B8CD5A7}"/>
          </ac:spMkLst>
        </pc:spChg>
        <pc:spChg chg="mod">
          <ac:chgData name="Ayush Patel" userId="dbda0d76dd413c42" providerId="LiveId" clId="{790DF272-03A6-4ADC-86F9-985D27C016CE}" dt="2024-08-08T08:40:48.155" v="781"/>
          <ac:spMkLst>
            <pc:docMk/>
            <pc:sldMk cId="3865177739" sldId="264"/>
            <ac:spMk id="7" creationId="{0B9FD514-336F-D4F4-9AA9-457314A1FDEF}"/>
          </ac:spMkLst>
        </pc:spChg>
        <pc:grpChg chg="add del mod">
          <ac:chgData name="Ayush Patel" userId="dbda0d76dd413c42" providerId="LiveId" clId="{790DF272-03A6-4ADC-86F9-985D27C016CE}" dt="2024-08-08T08:40:02.581" v="759" actId="165"/>
          <ac:grpSpMkLst>
            <pc:docMk/>
            <pc:sldMk cId="3865177739" sldId="264"/>
            <ac:grpSpMk id="18" creationId="{4ED03023-E204-5FD4-773F-241EFC182451}"/>
          </ac:grpSpMkLst>
        </pc:grpChg>
        <pc:picChg chg="add mod topLvl">
          <ac:chgData name="Ayush Patel" userId="dbda0d76dd413c42" providerId="LiveId" clId="{790DF272-03A6-4ADC-86F9-985D27C016CE}" dt="2024-08-08T08:40:02.581" v="759" actId="165"/>
          <ac:picMkLst>
            <pc:docMk/>
            <pc:sldMk cId="3865177739" sldId="264"/>
            <ac:picMk id="2" creationId="{76909758-2A4A-EF73-561A-19CEE169CED2}"/>
          </ac:picMkLst>
        </pc:picChg>
        <pc:picChg chg="add mod topLvl">
          <ac:chgData name="Ayush Patel" userId="dbda0d76dd413c42" providerId="LiveId" clId="{790DF272-03A6-4ADC-86F9-985D27C016CE}" dt="2024-08-08T08:40:02.581" v="759" actId="165"/>
          <ac:picMkLst>
            <pc:docMk/>
            <pc:sldMk cId="3865177739" sldId="264"/>
            <ac:picMk id="3" creationId="{73F5366E-D6F8-2453-9723-C26CF22363E4}"/>
          </ac:picMkLst>
        </pc:picChg>
        <pc:picChg chg="add mod topLvl">
          <ac:chgData name="Ayush Patel" userId="dbda0d76dd413c42" providerId="LiveId" clId="{790DF272-03A6-4ADC-86F9-985D27C016CE}" dt="2024-08-08T08:40:02.581" v="759" actId="165"/>
          <ac:picMkLst>
            <pc:docMk/>
            <pc:sldMk cId="3865177739" sldId="264"/>
            <ac:picMk id="5" creationId="{F1F8B82E-BC3D-D378-E6F4-DD42F9DC7E58}"/>
          </ac:picMkLst>
        </pc:picChg>
        <pc:picChg chg="add mod topLvl">
          <ac:chgData name="Ayush Patel" userId="dbda0d76dd413c42" providerId="LiveId" clId="{790DF272-03A6-4ADC-86F9-985D27C016CE}" dt="2024-08-08T08:40:02.581" v="759" actId="165"/>
          <ac:picMkLst>
            <pc:docMk/>
            <pc:sldMk cId="3865177739" sldId="264"/>
            <ac:picMk id="6" creationId="{50EEA958-C355-116F-5C98-7E659CF29633}"/>
          </ac:picMkLst>
        </pc:picChg>
        <pc:picChg chg="add mod topLvl">
          <ac:chgData name="Ayush Patel" userId="dbda0d76dd413c42" providerId="LiveId" clId="{790DF272-03A6-4ADC-86F9-985D27C016CE}" dt="2024-08-08T08:40:29.761" v="765" actId="1076"/>
          <ac:picMkLst>
            <pc:docMk/>
            <pc:sldMk cId="3865177739" sldId="264"/>
            <ac:picMk id="8" creationId="{7F0B80E9-9850-43D6-722B-694056909DE7}"/>
          </ac:picMkLst>
        </pc:picChg>
        <pc:picChg chg="add mod topLvl">
          <ac:chgData name="Ayush Patel" userId="dbda0d76dd413c42" providerId="LiveId" clId="{790DF272-03A6-4ADC-86F9-985D27C016CE}" dt="2024-08-08T08:40:02.581" v="759" actId="165"/>
          <ac:picMkLst>
            <pc:docMk/>
            <pc:sldMk cId="3865177739" sldId="264"/>
            <ac:picMk id="9" creationId="{E6BA915C-71E0-2A1F-BB05-2E0FF7EC9B09}"/>
          </ac:picMkLst>
        </pc:picChg>
        <pc:picChg chg="del">
          <ac:chgData name="Ayush Patel" userId="dbda0d76dd413c42" providerId="LiveId" clId="{790DF272-03A6-4ADC-86F9-985D27C016CE}" dt="2024-08-08T08:39:39.474" v="755" actId="478"/>
          <ac:picMkLst>
            <pc:docMk/>
            <pc:sldMk cId="3865177739" sldId="264"/>
            <ac:picMk id="10" creationId="{429D8395-8F65-D5F9-DBCE-AF547B81F8EA}"/>
          </ac:picMkLst>
        </pc:picChg>
        <pc:picChg chg="add mod topLvl">
          <ac:chgData name="Ayush Patel" userId="dbda0d76dd413c42" providerId="LiveId" clId="{790DF272-03A6-4ADC-86F9-985D27C016CE}" dt="2024-08-08T08:40:02.581" v="759" actId="165"/>
          <ac:picMkLst>
            <pc:docMk/>
            <pc:sldMk cId="3865177739" sldId="264"/>
            <ac:picMk id="11" creationId="{DFEE8AA0-1116-1F81-5304-BDE7095F6CA1}"/>
          </ac:picMkLst>
        </pc:picChg>
        <pc:picChg chg="del">
          <ac:chgData name="Ayush Patel" userId="dbda0d76dd413c42" providerId="LiveId" clId="{790DF272-03A6-4ADC-86F9-985D27C016CE}" dt="2024-08-08T08:39:39.474" v="755" actId="478"/>
          <ac:picMkLst>
            <pc:docMk/>
            <pc:sldMk cId="3865177739" sldId="264"/>
            <ac:picMk id="12" creationId="{75EA9568-44AD-3185-467C-DC247F8D8CE0}"/>
          </ac:picMkLst>
        </pc:picChg>
        <pc:picChg chg="del">
          <ac:chgData name="Ayush Patel" userId="dbda0d76dd413c42" providerId="LiveId" clId="{790DF272-03A6-4ADC-86F9-985D27C016CE}" dt="2024-08-08T08:39:39.474" v="755" actId="478"/>
          <ac:picMkLst>
            <pc:docMk/>
            <pc:sldMk cId="3865177739" sldId="264"/>
            <ac:picMk id="13" creationId="{68FCF028-A781-BB9E-108F-7677AA12A0C3}"/>
          </ac:picMkLst>
        </pc:picChg>
        <pc:picChg chg="del">
          <ac:chgData name="Ayush Patel" userId="dbda0d76dd413c42" providerId="LiveId" clId="{790DF272-03A6-4ADC-86F9-985D27C016CE}" dt="2024-08-08T08:39:39.474" v="755" actId="478"/>
          <ac:picMkLst>
            <pc:docMk/>
            <pc:sldMk cId="3865177739" sldId="264"/>
            <ac:picMk id="14" creationId="{A0514833-2E52-E80B-F04D-462BE3FB976B}"/>
          </ac:picMkLst>
        </pc:picChg>
        <pc:picChg chg="del">
          <ac:chgData name="Ayush Patel" userId="dbda0d76dd413c42" providerId="LiveId" clId="{790DF272-03A6-4ADC-86F9-985D27C016CE}" dt="2024-08-08T08:39:39.474" v="755" actId="478"/>
          <ac:picMkLst>
            <pc:docMk/>
            <pc:sldMk cId="3865177739" sldId="264"/>
            <ac:picMk id="15" creationId="{995B2821-9AF2-6216-37A0-5013FFC4897E}"/>
          </ac:picMkLst>
        </pc:picChg>
        <pc:picChg chg="del">
          <ac:chgData name="Ayush Patel" userId="dbda0d76dd413c42" providerId="LiveId" clId="{790DF272-03A6-4ADC-86F9-985D27C016CE}" dt="2024-08-08T08:39:39.474" v="755" actId="478"/>
          <ac:picMkLst>
            <pc:docMk/>
            <pc:sldMk cId="3865177739" sldId="264"/>
            <ac:picMk id="16" creationId="{90D1574F-DF8B-F791-911A-A41E5014BED3}"/>
          </ac:picMkLst>
        </pc:picChg>
        <pc:picChg chg="del">
          <ac:chgData name="Ayush Patel" userId="dbda0d76dd413c42" providerId="LiveId" clId="{790DF272-03A6-4ADC-86F9-985D27C016CE}" dt="2024-08-08T08:39:39.474" v="755" actId="478"/>
          <ac:picMkLst>
            <pc:docMk/>
            <pc:sldMk cId="3865177739" sldId="264"/>
            <ac:picMk id="17" creationId="{13FC5A05-A830-F6B4-654B-C92A4A956883}"/>
          </ac:picMkLst>
        </pc:picChg>
      </pc:sldChg>
      <pc:sldChg chg="addSp delSp modSp add mod modTransition">
        <pc:chgData name="Ayush Patel" userId="dbda0d76dd413c42" providerId="LiveId" clId="{790DF272-03A6-4ADC-86F9-985D27C016CE}" dt="2024-08-08T11:47:44.425" v="1804" actId="478"/>
        <pc:sldMkLst>
          <pc:docMk/>
          <pc:sldMk cId="2338882383" sldId="265"/>
        </pc:sldMkLst>
        <pc:spChg chg="mod">
          <ac:chgData name="Ayush Patel" userId="dbda0d76dd413c42" providerId="LiveId" clId="{790DF272-03A6-4ADC-86F9-985D27C016CE}" dt="2024-08-08T08:42:31.121" v="813" actId="20577"/>
          <ac:spMkLst>
            <pc:docMk/>
            <pc:sldMk cId="2338882383" sldId="265"/>
            <ac:spMk id="4" creationId="{6BD850BF-11B3-58F4-536B-A3017B8CD5A7}"/>
          </ac:spMkLst>
        </pc:spChg>
        <pc:spChg chg="mod">
          <ac:chgData name="Ayush Patel" userId="dbda0d76dd413c42" providerId="LiveId" clId="{790DF272-03A6-4ADC-86F9-985D27C016CE}" dt="2024-08-08T08:42:40.559" v="814"/>
          <ac:spMkLst>
            <pc:docMk/>
            <pc:sldMk cId="2338882383" sldId="265"/>
            <ac:spMk id="7" creationId="{0B9FD514-336F-D4F4-9AA9-457314A1FDEF}"/>
          </ac:spMkLst>
        </pc:spChg>
        <pc:spChg chg="add mod">
          <ac:chgData name="Ayush Patel" userId="dbda0d76dd413c42" providerId="LiveId" clId="{790DF272-03A6-4ADC-86F9-985D27C016CE}" dt="2024-08-08T10:35:58.875" v="1597"/>
          <ac:spMkLst>
            <pc:docMk/>
            <pc:sldMk cId="2338882383" sldId="265"/>
            <ac:spMk id="20" creationId="{64DEB2B8-DADE-10AB-20A5-746573F98B9C}"/>
          </ac:spMkLst>
        </pc:spChg>
        <pc:spChg chg="add mod">
          <ac:chgData name="Ayush Patel" userId="dbda0d76dd413c42" providerId="LiveId" clId="{790DF272-03A6-4ADC-86F9-985D27C016CE}" dt="2024-08-08T10:35:58.875" v="1597"/>
          <ac:spMkLst>
            <pc:docMk/>
            <pc:sldMk cId="2338882383" sldId="265"/>
            <ac:spMk id="22" creationId="{87B1E35C-5C63-E30E-CDFA-060FE832AAFC}"/>
          </ac:spMkLst>
        </pc:spChg>
        <pc:spChg chg="add mod">
          <ac:chgData name="Ayush Patel" userId="dbda0d76dd413c42" providerId="LiveId" clId="{790DF272-03A6-4ADC-86F9-985D27C016CE}" dt="2024-08-08T10:36:18.265" v="1600" actId="1076"/>
          <ac:spMkLst>
            <pc:docMk/>
            <pc:sldMk cId="2338882383" sldId="265"/>
            <ac:spMk id="24" creationId="{F8637CE8-B921-B9EC-0233-28B5513B1971}"/>
          </ac:spMkLst>
        </pc:spChg>
        <pc:spChg chg="add mod">
          <ac:chgData name="Ayush Patel" userId="dbda0d76dd413c42" providerId="LiveId" clId="{790DF272-03A6-4ADC-86F9-985D27C016CE}" dt="2024-08-08T10:36:18.265" v="1600" actId="1076"/>
          <ac:spMkLst>
            <pc:docMk/>
            <pc:sldMk cId="2338882383" sldId="265"/>
            <ac:spMk id="26" creationId="{1CBC131E-2935-3135-0653-1C3C92BD4E34}"/>
          </ac:spMkLst>
        </pc:spChg>
        <pc:spChg chg="add del mod">
          <ac:chgData name="Ayush Patel" userId="dbda0d76dd413c42" providerId="LiveId" clId="{790DF272-03A6-4ADC-86F9-985D27C016CE}" dt="2024-08-08T11:47:44.425" v="1804" actId="478"/>
          <ac:spMkLst>
            <pc:docMk/>
            <pc:sldMk cId="2338882383" sldId="265"/>
            <ac:spMk id="28" creationId="{54087C9C-2BDE-CE1C-29C9-7B71A32FDCD9}"/>
          </ac:spMkLst>
        </pc:spChg>
        <pc:spChg chg="add del mod">
          <ac:chgData name="Ayush Patel" userId="dbda0d76dd413c42" providerId="LiveId" clId="{790DF272-03A6-4ADC-86F9-985D27C016CE}" dt="2024-08-08T11:47:44.425" v="1804" actId="478"/>
          <ac:spMkLst>
            <pc:docMk/>
            <pc:sldMk cId="2338882383" sldId="265"/>
            <ac:spMk id="30" creationId="{4236F8D4-EAA0-9B1B-5C47-7798FC7E5C38}"/>
          </ac:spMkLst>
        </pc:spChg>
        <pc:grpChg chg="add del mod">
          <ac:chgData name="Ayush Patel" userId="dbda0d76dd413c42" providerId="LiveId" clId="{790DF272-03A6-4ADC-86F9-985D27C016CE}" dt="2024-08-08T08:42:13.288" v="796" actId="165"/>
          <ac:grpSpMkLst>
            <pc:docMk/>
            <pc:sldMk cId="2338882383" sldId="265"/>
            <ac:grpSpMk id="18" creationId="{968784B5-121C-C92D-63C0-A248F8866728}"/>
          </ac:grpSpMkLst>
        </pc:grpChg>
        <pc:picChg chg="del mod">
          <ac:chgData name="Ayush Patel" userId="dbda0d76dd413c42" providerId="LiveId" clId="{790DF272-03A6-4ADC-86F9-985D27C016CE}" dt="2024-08-08T08:41:03.866" v="784" actId="478"/>
          <ac:picMkLst>
            <pc:docMk/>
            <pc:sldMk cId="2338882383" sldId="265"/>
            <ac:picMk id="2" creationId="{76909758-2A4A-EF73-561A-19CEE169CED2}"/>
          </ac:picMkLst>
        </pc:picChg>
        <pc:picChg chg="del mod">
          <ac:chgData name="Ayush Patel" userId="dbda0d76dd413c42" providerId="LiveId" clId="{790DF272-03A6-4ADC-86F9-985D27C016CE}" dt="2024-08-08T08:41:03.866" v="784" actId="478"/>
          <ac:picMkLst>
            <pc:docMk/>
            <pc:sldMk cId="2338882383" sldId="265"/>
            <ac:picMk id="3" creationId="{73F5366E-D6F8-2453-9723-C26CF22363E4}"/>
          </ac:picMkLst>
        </pc:picChg>
        <pc:picChg chg="del mod">
          <ac:chgData name="Ayush Patel" userId="dbda0d76dd413c42" providerId="LiveId" clId="{790DF272-03A6-4ADC-86F9-985D27C016CE}" dt="2024-08-08T08:41:03.866" v="784" actId="478"/>
          <ac:picMkLst>
            <pc:docMk/>
            <pc:sldMk cId="2338882383" sldId="265"/>
            <ac:picMk id="5" creationId="{F1F8B82E-BC3D-D378-E6F4-DD42F9DC7E58}"/>
          </ac:picMkLst>
        </pc:picChg>
        <pc:picChg chg="del mod">
          <ac:chgData name="Ayush Patel" userId="dbda0d76dd413c42" providerId="LiveId" clId="{790DF272-03A6-4ADC-86F9-985D27C016CE}" dt="2024-08-08T08:41:03.866" v="784" actId="478"/>
          <ac:picMkLst>
            <pc:docMk/>
            <pc:sldMk cId="2338882383" sldId="265"/>
            <ac:picMk id="6" creationId="{50EEA958-C355-116F-5C98-7E659CF29633}"/>
          </ac:picMkLst>
        </pc:picChg>
        <pc:picChg chg="del mod">
          <ac:chgData name="Ayush Patel" userId="dbda0d76dd413c42" providerId="LiveId" clId="{790DF272-03A6-4ADC-86F9-985D27C016CE}" dt="2024-08-08T08:41:03.866" v="784" actId="478"/>
          <ac:picMkLst>
            <pc:docMk/>
            <pc:sldMk cId="2338882383" sldId="265"/>
            <ac:picMk id="8" creationId="{7F0B80E9-9850-43D6-722B-694056909DE7}"/>
          </ac:picMkLst>
        </pc:picChg>
        <pc:picChg chg="del">
          <ac:chgData name="Ayush Patel" userId="dbda0d76dd413c42" providerId="LiveId" clId="{790DF272-03A6-4ADC-86F9-985D27C016CE}" dt="2024-08-08T08:41:03.866" v="784" actId="478"/>
          <ac:picMkLst>
            <pc:docMk/>
            <pc:sldMk cId="2338882383" sldId="265"/>
            <ac:picMk id="9" creationId="{E6BA915C-71E0-2A1F-BB05-2E0FF7EC9B09}"/>
          </ac:picMkLst>
        </pc:picChg>
        <pc:picChg chg="add mod topLvl">
          <ac:chgData name="Ayush Patel" userId="dbda0d76dd413c42" providerId="LiveId" clId="{790DF272-03A6-4ADC-86F9-985D27C016CE}" dt="2024-08-08T08:42:13.288" v="796" actId="165"/>
          <ac:picMkLst>
            <pc:docMk/>
            <pc:sldMk cId="2338882383" sldId="265"/>
            <ac:picMk id="10" creationId="{9F35FC43-5923-BEAB-5D3B-960322BCB08F}"/>
          </ac:picMkLst>
        </pc:picChg>
        <pc:picChg chg="del mod">
          <ac:chgData name="Ayush Patel" userId="dbda0d76dd413c42" providerId="LiveId" clId="{790DF272-03A6-4ADC-86F9-985D27C016CE}" dt="2024-08-08T08:41:03.866" v="784" actId="478"/>
          <ac:picMkLst>
            <pc:docMk/>
            <pc:sldMk cId="2338882383" sldId="265"/>
            <ac:picMk id="11" creationId="{DFEE8AA0-1116-1F81-5304-BDE7095F6CA1}"/>
          </ac:picMkLst>
        </pc:picChg>
        <pc:picChg chg="add mod topLvl">
          <ac:chgData name="Ayush Patel" userId="dbda0d76dd413c42" providerId="LiveId" clId="{790DF272-03A6-4ADC-86F9-985D27C016CE}" dt="2024-08-08T08:42:13.288" v="796" actId="165"/>
          <ac:picMkLst>
            <pc:docMk/>
            <pc:sldMk cId="2338882383" sldId="265"/>
            <ac:picMk id="12" creationId="{2187AE7C-4B28-C46A-7D9A-78EEC621AB7D}"/>
          </ac:picMkLst>
        </pc:picChg>
        <pc:picChg chg="add mod topLvl">
          <ac:chgData name="Ayush Patel" userId="dbda0d76dd413c42" providerId="LiveId" clId="{790DF272-03A6-4ADC-86F9-985D27C016CE}" dt="2024-08-08T08:42:13.288" v="796" actId="165"/>
          <ac:picMkLst>
            <pc:docMk/>
            <pc:sldMk cId="2338882383" sldId="265"/>
            <ac:picMk id="13" creationId="{8D0B927B-1568-5D4F-F805-664419493E2E}"/>
          </ac:picMkLst>
        </pc:picChg>
        <pc:picChg chg="add mod topLvl">
          <ac:chgData name="Ayush Patel" userId="dbda0d76dd413c42" providerId="LiveId" clId="{790DF272-03A6-4ADC-86F9-985D27C016CE}" dt="2024-08-08T08:42:13.288" v="796" actId="165"/>
          <ac:picMkLst>
            <pc:docMk/>
            <pc:sldMk cId="2338882383" sldId="265"/>
            <ac:picMk id="14" creationId="{D47CC36D-ED12-C681-4C6F-46053076F5C2}"/>
          </ac:picMkLst>
        </pc:picChg>
        <pc:picChg chg="add mod topLvl">
          <ac:chgData name="Ayush Patel" userId="dbda0d76dd413c42" providerId="LiveId" clId="{790DF272-03A6-4ADC-86F9-985D27C016CE}" dt="2024-08-08T08:42:13.288" v="796" actId="165"/>
          <ac:picMkLst>
            <pc:docMk/>
            <pc:sldMk cId="2338882383" sldId="265"/>
            <ac:picMk id="15" creationId="{DBF9621B-9324-F62D-BB42-47537CDBDEE1}"/>
          </ac:picMkLst>
        </pc:picChg>
        <pc:picChg chg="add mod topLvl">
          <ac:chgData name="Ayush Patel" userId="dbda0d76dd413c42" providerId="LiveId" clId="{790DF272-03A6-4ADC-86F9-985D27C016CE}" dt="2024-08-08T08:42:19.801" v="798" actId="1076"/>
          <ac:picMkLst>
            <pc:docMk/>
            <pc:sldMk cId="2338882383" sldId="265"/>
            <ac:picMk id="16" creationId="{A6575F13-29DB-4E1C-520A-02424FED2DE9}"/>
          </ac:picMkLst>
        </pc:picChg>
        <pc:picChg chg="add mod topLvl">
          <ac:chgData name="Ayush Patel" userId="dbda0d76dd413c42" providerId="LiveId" clId="{790DF272-03A6-4ADC-86F9-985D27C016CE}" dt="2024-08-08T08:42:13.288" v="796" actId="165"/>
          <ac:picMkLst>
            <pc:docMk/>
            <pc:sldMk cId="2338882383" sldId="265"/>
            <ac:picMk id="17" creationId="{680B46BE-4A0B-EFDE-5DE8-64C5EDE9186A}"/>
          </ac:picMkLst>
        </pc:picChg>
        <pc:picChg chg="add mod">
          <ac:chgData name="Ayush Patel" userId="dbda0d76dd413c42" providerId="LiveId" clId="{790DF272-03A6-4ADC-86F9-985D27C016CE}" dt="2024-08-08T10:35:58.875" v="1597"/>
          <ac:picMkLst>
            <pc:docMk/>
            <pc:sldMk cId="2338882383" sldId="265"/>
            <ac:picMk id="19" creationId="{5F3B994A-0716-028E-3485-6DCF7CE62C5A}"/>
          </ac:picMkLst>
        </pc:picChg>
        <pc:picChg chg="add mod">
          <ac:chgData name="Ayush Patel" userId="dbda0d76dd413c42" providerId="LiveId" clId="{790DF272-03A6-4ADC-86F9-985D27C016CE}" dt="2024-08-08T10:36:25.811" v="1602" actId="1076"/>
          <ac:picMkLst>
            <pc:docMk/>
            <pc:sldMk cId="2338882383" sldId="265"/>
            <ac:picMk id="23" creationId="{EC6F65F1-6981-A11B-1524-36CCD01395DA}"/>
          </ac:picMkLst>
        </pc:picChg>
        <pc:picChg chg="add del mod">
          <ac:chgData name="Ayush Patel" userId="dbda0d76dd413c42" providerId="LiveId" clId="{790DF272-03A6-4ADC-86F9-985D27C016CE}" dt="2024-08-08T11:47:44.425" v="1804" actId="478"/>
          <ac:picMkLst>
            <pc:docMk/>
            <pc:sldMk cId="2338882383" sldId="265"/>
            <ac:picMk id="27" creationId="{B502DE83-AE21-074E-E355-DD07379D8A3D}"/>
          </ac:picMkLst>
        </pc:picChg>
        <pc:cxnChg chg="add mod">
          <ac:chgData name="Ayush Patel" userId="dbda0d76dd413c42" providerId="LiveId" clId="{790DF272-03A6-4ADC-86F9-985D27C016CE}" dt="2024-08-08T10:35:58.875" v="1597"/>
          <ac:cxnSpMkLst>
            <pc:docMk/>
            <pc:sldMk cId="2338882383" sldId="265"/>
            <ac:cxnSpMk id="21" creationId="{5744F8E1-9015-2CD5-E25B-28D45775D831}"/>
          </ac:cxnSpMkLst>
        </pc:cxnChg>
        <pc:cxnChg chg="add mod">
          <ac:chgData name="Ayush Patel" userId="dbda0d76dd413c42" providerId="LiveId" clId="{790DF272-03A6-4ADC-86F9-985D27C016CE}" dt="2024-08-08T10:36:18.265" v="1600" actId="1076"/>
          <ac:cxnSpMkLst>
            <pc:docMk/>
            <pc:sldMk cId="2338882383" sldId="265"/>
            <ac:cxnSpMk id="25" creationId="{FF49F1CE-D0E7-760C-7121-C4463F87A58E}"/>
          </ac:cxnSpMkLst>
        </pc:cxnChg>
        <pc:cxnChg chg="add del mod">
          <ac:chgData name="Ayush Patel" userId="dbda0d76dd413c42" providerId="LiveId" clId="{790DF272-03A6-4ADC-86F9-985D27C016CE}" dt="2024-08-08T11:47:44.425" v="1804" actId="478"/>
          <ac:cxnSpMkLst>
            <pc:docMk/>
            <pc:sldMk cId="2338882383" sldId="265"/>
            <ac:cxnSpMk id="29" creationId="{66EDBBBB-9559-B661-EA88-97782FACE66B}"/>
          </ac:cxnSpMkLst>
        </pc:cxnChg>
      </pc:sldChg>
      <pc:sldChg chg="addSp delSp modSp new mod modTransition setBg">
        <pc:chgData name="Ayush Patel" userId="dbda0d76dd413c42" providerId="LiveId" clId="{790DF272-03A6-4ADC-86F9-985D27C016CE}" dt="2024-08-08T11:10:08.495" v="1800"/>
        <pc:sldMkLst>
          <pc:docMk/>
          <pc:sldMk cId="3609934720" sldId="266"/>
        </pc:sldMkLst>
        <pc:spChg chg="add mod">
          <ac:chgData name="Ayush Patel" userId="dbda0d76dd413c42" providerId="LiveId" clId="{790DF272-03A6-4ADC-86F9-985D27C016CE}" dt="2024-08-08T10:21:04.360" v="1450" actId="1076"/>
          <ac:spMkLst>
            <pc:docMk/>
            <pc:sldMk cId="3609934720" sldId="266"/>
            <ac:spMk id="4" creationId="{87C4C8C4-EE51-880B-2DCE-0AD1618683A2}"/>
          </ac:spMkLst>
        </pc:spChg>
        <pc:spChg chg="add mod">
          <ac:chgData name="Ayush Patel" userId="dbda0d76dd413c42" providerId="LiveId" clId="{790DF272-03A6-4ADC-86F9-985D27C016CE}" dt="2024-08-08T10:24:10.724" v="1478" actId="1076"/>
          <ac:spMkLst>
            <pc:docMk/>
            <pc:sldMk cId="3609934720" sldId="266"/>
            <ac:spMk id="10" creationId="{8A08E34A-0D3D-BBF7-89F9-956CB2706A6C}"/>
          </ac:spMkLst>
        </pc:spChg>
        <pc:picChg chg="add mod">
          <ac:chgData name="Ayush Patel" userId="dbda0d76dd413c42" providerId="LiveId" clId="{790DF272-03A6-4ADC-86F9-985D27C016CE}" dt="2024-08-08T10:21:08.240" v="1451" actId="14100"/>
          <ac:picMkLst>
            <pc:docMk/>
            <pc:sldMk cId="3609934720" sldId="266"/>
            <ac:picMk id="3" creationId="{F3B96C01-6AF4-DA6A-5AF4-53760DE10F30}"/>
          </ac:picMkLst>
        </pc:picChg>
        <pc:picChg chg="add mod">
          <ac:chgData name="Ayush Patel" userId="dbda0d76dd413c42" providerId="LiveId" clId="{790DF272-03A6-4ADC-86F9-985D27C016CE}" dt="2024-08-08T10:31:53.360" v="1582"/>
          <ac:picMkLst>
            <pc:docMk/>
            <pc:sldMk cId="3609934720" sldId="266"/>
            <ac:picMk id="12" creationId="{13913BD7-6963-9057-A9B1-B400E287E5D9}"/>
          </ac:picMkLst>
        </pc:picChg>
        <pc:picChg chg="add del mod">
          <ac:chgData name="Ayush Patel" userId="dbda0d76dd413c42" providerId="LiveId" clId="{790DF272-03A6-4ADC-86F9-985D27C016CE}" dt="2024-08-08T10:16:35.776" v="1416" actId="14100"/>
          <ac:picMkLst>
            <pc:docMk/>
            <pc:sldMk cId="3609934720" sldId="266"/>
            <ac:picMk id="4098" creationId="{B7B1DD2C-72B9-1FA3-26FB-5385CD833B38}"/>
          </ac:picMkLst>
        </pc:picChg>
        <pc:picChg chg="add del mod">
          <ac:chgData name="Ayush Patel" userId="dbda0d76dd413c42" providerId="LiveId" clId="{790DF272-03A6-4ADC-86F9-985D27C016CE}" dt="2024-08-08T10:31:50.632" v="1581" actId="21"/>
          <ac:picMkLst>
            <pc:docMk/>
            <pc:sldMk cId="3609934720" sldId="266"/>
            <ac:picMk id="4100" creationId="{13913BD7-6963-9057-A9B1-B400E287E5D9}"/>
          </ac:picMkLst>
        </pc:picChg>
        <pc:picChg chg="add del mod">
          <ac:chgData name="Ayush Patel" userId="dbda0d76dd413c42" providerId="LiveId" clId="{790DF272-03A6-4ADC-86F9-985D27C016CE}" dt="2024-08-08T10:33:47.402" v="1595" actId="21"/>
          <ac:picMkLst>
            <pc:docMk/>
            <pc:sldMk cId="3609934720" sldId="266"/>
            <ac:picMk id="4102" creationId="{CAE29297-CB95-4FA0-22C1-CAC2ACE49B82}"/>
          </ac:picMkLst>
        </pc:picChg>
        <pc:cxnChg chg="add mod">
          <ac:chgData name="Ayush Patel" userId="dbda0d76dd413c42" providerId="LiveId" clId="{790DF272-03A6-4ADC-86F9-985D27C016CE}" dt="2024-08-08T10:24:16.837" v="1479" actId="14100"/>
          <ac:cxnSpMkLst>
            <pc:docMk/>
            <pc:sldMk cId="3609934720" sldId="266"/>
            <ac:cxnSpMk id="6" creationId="{F80C0B53-1744-817F-4CA4-40BB358C7FB8}"/>
          </ac:cxnSpMkLst>
        </pc:cxnChg>
      </pc:sldChg>
      <pc:sldChg chg="addSp delSp modSp new del mod">
        <pc:chgData name="Ayush Patel" userId="dbda0d76dd413c42" providerId="LiveId" clId="{790DF272-03A6-4ADC-86F9-985D27C016CE}" dt="2024-08-08T12:26:55.567" v="2039" actId="2696"/>
        <pc:sldMkLst>
          <pc:docMk/>
          <pc:sldMk cId="670051353" sldId="267"/>
        </pc:sldMkLst>
        <pc:spChg chg="add del mod">
          <ac:chgData name="Ayush Patel" userId="dbda0d76dd413c42" providerId="LiveId" clId="{790DF272-03A6-4ADC-86F9-985D27C016CE}" dt="2024-08-08T12:11:48.399" v="1881" actId="478"/>
          <ac:spMkLst>
            <pc:docMk/>
            <pc:sldMk cId="670051353" sldId="267"/>
            <ac:spMk id="2" creationId="{13178DA0-463F-BEDB-9CD2-D79A651F2238}"/>
          </ac:spMkLst>
        </pc:spChg>
        <pc:spChg chg="add del mod">
          <ac:chgData name="Ayush Patel" userId="dbda0d76dd413c42" providerId="LiveId" clId="{790DF272-03A6-4ADC-86F9-985D27C016CE}" dt="2024-08-08T12:11:48.399" v="1881" actId="478"/>
          <ac:spMkLst>
            <pc:docMk/>
            <pc:sldMk cId="670051353" sldId="267"/>
            <ac:spMk id="3" creationId="{3D06D9CB-294D-7825-61A7-7153C811C645}"/>
          </ac:spMkLst>
        </pc:spChg>
        <pc:spChg chg="add del mod">
          <ac:chgData name="Ayush Patel" userId="dbda0d76dd413c42" providerId="LiveId" clId="{790DF272-03A6-4ADC-86F9-985D27C016CE}" dt="2024-08-08T12:11:48.399" v="1881" actId="478"/>
          <ac:spMkLst>
            <pc:docMk/>
            <pc:sldMk cId="670051353" sldId="267"/>
            <ac:spMk id="4" creationId="{CB544992-A3EB-E963-F9FE-94B66DF2620F}"/>
          </ac:spMkLst>
        </pc:spChg>
        <pc:spChg chg="add del mod">
          <ac:chgData name="Ayush Patel" userId="dbda0d76dd413c42" providerId="LiveId" clId="{790DF272-03A6-4ADC-86F9-985D27C016CE}" dt="2024-08-08T12:21:34.252" v="1981" actId="478"/>
          <ac:spMkLst>
            <pc:docMk/>
            <pc:sldMk cId="670051353" sldId="267"/>
            <ac:spMk id="5" creationId="{A5DB9797-C6D5-86F7-BAA7-6F06E4388051}"/>
          </ac:spMkLst>
        </pc:spChg>
        <pc:spChg chg="add del mod">
          <ac:chgData name="Ayush Patel" userId="dbda0d76dd413c42" providerId="LiveId" clId="{790DF272-03A6-4ADC-86F9-985D27C016CE}" dt="2024-08-08T12:21:33.728" v="1979" actId="478"/>
          <ac:spMkLst>
            <pc:docMk/>
            <pc:sldMk cId="670051353" sldId="267"/>
            <ac:spMk id="6" creationId="{51E554C8-1543-0459-364D-F8BE68D6910E}"/>
          </ac:spMkLst>
        </pc:spChg>
        <pc:spChg chg="add del mod">
          <ac:chgData name="Ayush Patel" userId="dbda0d76dd413c42" providerId="LiveId" clId="{790DF272-03A6-4ADC-86F9-985D27C016CE}" dt="2024-08-08T12:21:33.015" v="1978" actId="478"/>
          <ac:spMkLst>
            <pc:docMk/>
            <pc:sldMk cId="670051353" sldId="267"/>
            <ac:spMk id="7" creationId="{0BDCB18A-61D1-0039-566A-60F552C250D4}"/>
          </ac:spMkLst>
        </pc:spChg>
        <pc:spChg chg="add del mod">
          <ac:chgData name="Ayush Patel" userId="dbda0d76dd413c42" providerId="LiveId" clId="{790DF272-03A6-4ADC-86F9-985D27C016CE}" dt="2024-08-08T12:21:32.498" v="1976" actId="478"/>
          <ac:spMkLst>
            <pc:docMk/>
            <pc:sldMk cId="670051353" sldId="267"/>
            <ac:spMk id="8" creationId="{5C0AD52A-8F8D-9AAE-00C2-004460B1B95D}"/>
          </ac:spMkLst>
        </pc:spChg>
        <pc:spChg chg="add del mod">
          <ac:chgData name="Ayush Patel" userId="dbda0d76dd413c42" providerId="LiveId" clId="{790DF272-03A6-4ADC-86F9-985D27C016CE}" dt="2024-08-08T12:21:32.075" v="1975" actId="478"/>
          <ac:spMkLst>
            <pc:docMk/>
            <pc:sldMk cId="670051353" sldId="267"/>
            <ac:spMk id="9" creationId="{7379A09A-42E5-FD82-FDC7-9E17EB4159BA}"/>
          </ac:spMkLst>
        </pc:spChg>
        <pc:spChg chg="add del mod">
          <ac:chgData name="Ayush Patel" userId="dbda0d76dd413c42" providerId="LiveId" clId="{790DF272-03A6-4ADC-86F9-985D27C016CE}" dt="2024-08-08T12:21:31.567" v="1974" actId="478"/>
          <ac:spMkLst>
            <pc:docMk/>
            <pc:sldMk cId="670051353" sldId="267"/>
            <ac:spMk id="10" creationId="{9CF03B76-D621-CA12-1715-898B9F03DE72}"/>
          </ac:spMkLst>
        </pc:spChg>
        <pc:spChg chg="add del mod">
          <ac:chgData name="Ayush Patel" userId="dbda0d76dd413c42" providerId="LiveId" clId="{790DF272-03A6-4ADC-86F9-985D27C016CE}" dt="2024-08-08T12:21:31.081" v="1972" actId="478"/>
          <ac:spMkLst>
            <pc:docMk/>
            <pc:sldMk cId="670051353" sldId="267"/>
            <ac:spMk id="11" creationId="{8891998D-963B-745C-2767-296099F69807}"/>
          </ac:spMkLst>
        </pc:spChg>
        <pc:spChg chg="add del mod">
          <ac:chgData name="Ayush Patel" userId="dbda0d76dd413c42" providerId="LiveId" clId="{790DF272-03A6-4ADC-86F9-985D27C016CE}" dt="2024-08-08T12:21:30.634" v="1971" actId="478"/>
          <ac:spMkLst>
            <pc:docMk/>
            <pc:sldMk cId="670051353" sldId="267"/>
            <ac:spMk id="12" creationId="{144AAE45-6A4A-95A2-9984-C6AEC6843E5A}"/>
          </ac:spMkLst>
        </pc:spChg>
        <pc:spChg chg="add del mod">
          <ac:chgData name="Ayush Patel" userId="dbda0d76dd413c42" providerId="LiveId" clId="{790DF272-03A6-4ADC-86F9-985D27C016CE}" dt="2024-08-08T12:21:30.017" v="1970" actId="478"/>
          <ac:spMkLst>
            <pc:docMk/>
            <pc:sldMk cId="670051353" sldId="267"/>
            <ac:spMk id="13" creationId="{98D61BBE-103E-7EEE-A2AE-D8A7B5E042ED}"/>
          </ac:spMkLst>
        </pc:spChg>
        <pc:spChg chg="add del mod">
          <ac:chgData name="Ayush Patel" userId="dbda0d76dd413c42" providerId="LiveId" clId="{790DF272-03A6-4ADC-86F9-985D27C016CE}" dt="2024-08-08T12:21:35.204" v="1983" actId="478"/>
          <ac:spMkLst>
            <pc:docMk/>
            <pc:sldMk cId="670051353" sldId="267"/>
            <ac:spMk id="14" creationId="{74A2FC50-0982-A469-B626-A5710B0F7D37}"/>
          </ac:spMkLst>
        </pc:spChg>
        <pc:spChg chg="add del mod">
          <ac:chgData name="Ayush Patel" userId="dbda0d76dd413c42" providerId="LiveId" clId="{790DF272-03A6-4ADC-86F9-985D27C016CE}" dt="2024-08-08T12:11:48.399" v="1881" actId="478"/>
          <ac:spMkLst>
            <pc:docMk/>
            <pc:sldMk cId="670051353" sldId="267"/>
            <ac:spMk id="15" creationId="{94405A91-DF36-F520-53DF-3B8660C9550E}"/>
          </ac:spMkLst>
        </pc:spChg>
        <pc:spChg chg="add del mod">
          <ac:chgData name="Ayush Patel" userId="dbda0d76dd413c42" providerId="LiveId" clId="{790DF272-03A6-4ADC-86F9-985D27C016CE}" dt="2024-08-08T12:11:48.399" v="1881" actId="478"/>
          <ac:spMkLst>
            <pc:docMk/>
            <pc:sldMk cId="670051353" sldId="267"/>
            <ac:spMk id="16" creationId="{0055F1D3-3EB9-AC23-1C5D-192E41C3ACDE}"/>
          </ac:spMkLst>
        </pc:spChg>
        <pc:spChg chg="add del mod">
          <ac:chgData name="Ayush Patel" userId="dbda0d76dd413c42" providerId="LiveId" clId="{790DF272-03A6-4ADC-86F9-985D27C016CE}" dt="2024-08-08T12:11:48.399" v="1881" actId="478"/>
          <ac:spMkLst>
            <pc:docMk/>
            <pc:sldMk cId="670051353" sldId="267"/>
            <ac:spMk id="17" creationId="{B89F0A65-B7B0-FB7B-7CF7-8E60B76F7155}"/>
          </ac:spMkLst>
        </pc:spChg>
        <pc:spChg chg="add del mod">
          <ac:chgData name="Ayush Patel" userId="dbda0d76dd413c42" providerId="LiveId" clId="{790DF272-03A6-4ADC-86F9-985D27C016CE}" dt="2024-08-08T12:11:48.399" v="1881" actId="478"/>
          <ac:spMkLst>
            <pc:docMk/>
            <pc:sldMk cId="670051353" sldId="267"/>
            <ac:spMk id="18" creationId="{2EB9B364-4ADB-B64B-2661-8CE9A3FFDE16}"/>
          </ac:spMkLst>
        </pc:spChg>
        <pc:spChg chg="add del mod">
          <ac:chgData name="Ayush Patel" userId="dbda0d76dd413c42" providerId="LiveId" clId="{790DF272-03A6-4ADC-86F9-985D27C016CE}" dt="2024-08-08T12:11:48.399" v="1881" actId="478"/>
          <ac:spMkLst>
            <pc:docMk/>
            <pc:sldMk cId="670051353" sldId="267"/>
            <ac:spMk id="19" creationId="{32176817-115A-070B-4796-9B73E429081C}"/>
          </ac:spMkLst>
        </pc:spChg>
        <pc:spChg chg="add del mod">
          <ac:chgData name="Ayush Patel" userId="dbda0d76dd413c42" providerId="LiveId" clId="{790DF272-03A6-4ADC-86F9-985D27C016CE}" dt="2024-08-08T12:11:48.399" v="1881" actId="478"/>
          <ac:spMkLst>
            <pc:docMk/>
            <pc:sldMk cId="670051353" sldId="267"/>
            <ac:spMk id="20" creationId="{2B723E07-566A-F156-3F62-457D43179B92}"/>
          </ac:spMkLst>
        </pc:spChg>
        <pc:spChg chg="add del mod">
          <ac:chgData name="Ayush Patel" userId="dbda0d76dd413c42" providerId="LiveId" clId="{790DF272-03A6-4ADC-86F9-985D27C016CE}" dt="2024-08-08T12:11:48.399" v="1881" actId="478"/>
          <ac:spMkLst>
            <pc:docMk/>
            <pc:sldMk cId="670051353" sldId="267"/>
            <ac:spMk id="21" creationId="{133EE173-EE5F-72A6-885E-7EADCD85A7D6}"/>
          </ac:spMkLst>
        </pc:spChg>
        <pc:spChg chg="add del mod">
          <ac:chgData name="Ayush Patel" userId="dbda0d76dd413c42" providerId="LiveId" clId="{790DF272-03A6-4ADC-86F9-985D27C016CE}" dt="2024-08-08T12:11:48.399" v="1881" actId="478"/>
          <ac:spMkLst>
            <pc:docMk/>
            <pc:sldMk cId="670051353" sldId="267"/>
            <ac:spMk id="22" creationId="{2B4DE063-41AD-6B71-35EA-BD6D013417C1}"/>
          </ac:spMkLst>
        </pc:spChg>
        <pc:spChg chg="add del mod">
          <ac:chgData name="Ayush Patel" userId="dbda0d76dd413c42" providerId="LiveId" clId="{790DF272-03A6-4ADC-86F9-985D27C016CE}" dt="2024-08-08T12:11:48.399" v="1881" actId="478"/>
          <ac:spMkLst>
            <pc:docMk/>
            <pc:sldMk cId="670051353" sldId="267"/>
            <ac:spMk id="23" creationId="{9149C994-1AA8-DBD7-E8E9-C8F2E3E8F5FB}"/>
          </ac:spMkLst>
        </pc:spChg>
        <pc:spChg chg="add del mod">
          <ac:chgData name="Ayush Patel" userId="dbda0d76dd413c42" providerId="LiveId" clId="{790DF272-03A6-4ADC-86F9-985D27C016CE}" dt="2024-08-08T12:11:48.399" v="1881" actId="478"/>
          <ac:spMkLst>
            <pc:docMk/>
            <pc:sldMk cId="670051353" sldId="267"/>
            <ac:spMk id="24" creationId="{DBE0DC2B-996A-A601-64AB-7A0056210D58}"/>
          </ac:spMkLst>
        </pc:spChg>
        <pc:spChg chg="mod">
          <ac:chgData name="Ayush Patel" userId="dbda0d76dd413c42" providerId="LiveId" clId="{790DF272-03A6-4ADC-86F9-985D27C016CE}" dt="2024-08-08T12:10:31.562" v="1875" actId="1076"/>
          <ac:spMkLst>
            <pc:docMk/>
            <pc:sldMk cId="670051353" sldId="267"/>
            <ac:spMk id="27" creationId="{660189EB-CFF9-683A-1A25-2210399AA19B}"/>
          </ac:spMkLst>
        </pc:spChg>
        <pc:spChg chg="add mod">
          <ac:chgData name="Ayush Patel" userId="dbda0d76dd413c42" providerId="LiveId" clId="{790DF272-03A6-4ADC-86F9-985D27C016CE}" dt="2024-08-08T12:10:34.106" v="1876" actId="1076"/>
          <ac:spMkLst>
            <pc:docMk/>
            <pc:sldMk cId="670051353" sldId="267"/>
            <ac:spMk id="28" creationId="{A3ADBBCA-CDEE-88BD-E6DD-4AEE1B28DD3D}"/>
          </ac:spMkLst>
        </pc:spChg>
        <pc:picChg chg="add del mod">
          <ac:chgData name="Ayush Patel" userId="dbda0d76dd413c42" providerId="LiveId" clId="{790DF272-03A6-4ADC-86F9-985D27C016CE}" dt="2024-08-08T12:09:25.018" v="1866" actId="27803"/>
          <ac:picMkLst>
            <pc:docMk/>
            <pc:sldMk cId="670051353" sldId="267"/>
            <ac:picMk id="26" creationId="{660189EB-CFF9-683A-1A25-2210399AA19B}"/>
          </ac:picMkLst>
        </pc:picChg>
      </pc:sldChg>
      <pc:sldChg chg="addSp delSp modSp new del mod">
        <pc:chgData name="Ayush Patel" userId="dbda0d76dd413c42" providerId="LiveId" clId="{790DF272-03A6-4ADC-86F9-985D27C016CE}" dt="2024-08-08T11:00:48.445" v="1739" actId="2696"/>
        <pc:sldMkLst>
          <pc:docMk/>
          <pc:sldMk cId="4249555150" sldId="267"/>
        </pc:sldMkLst>
        <pc:spChg chg="add del mod">
          <ac:chgData name="Ayush Patel" userId="dbda0d76dd413c42" providerId="LiveId" clId="{790DF272-03A6-4ADC-86F9-985D27C016CE}" dt="2024-08-08T10:54:13.160" v="1634" actId="478"/>
          <ac:spMkLst>
            <pc:docMk/>
            <pc:sldMk cId="4249555150" sldId="267"/>
            <ac:spMk id="2" creationId="{728A4F84-8A2B-4BB8-DB1F-ADFA827FB874}"/>
          </ac:spMkLst>
        </pc:spChg>
        <pc:spChg chg="add mod">
          <ac:chgData name="Ayush Patel" userId="dbda0d76dd413c42" providerId="LiveId" clId="{790DF272-03A6-4ADC-86F9-985D27C016CE}" dt="2024-08-08T10:49:37.399" v="1623"/>
          <ac:spMkLst>
            <pc:docMk/>
            <pc:sldMk cId="4249555150" sldId="267"/>
            <ac:spMk id="3" creationId="{58FAE988-D609-C1A6-B033-DFBFD0844A26}"/>
          </ac:spMkLst>
        </pc:spChg>
        <pc:spChg chg="add del mod">
          <ac:chgData name="Ayush Patel" userId="dbda0d76dd413c42" providerId="LiveId" clId="{790DF272-03A6-4ADC-86F9-985D27C016CE}" dt="2024-08-08T10:54:13.160" v="1634" actId="478"/>
          <ac:spMkLst>
            <pc:docMk/>
            <pc:sldMk cId="4249555150" sldId="267"/>
            <ac:spMk id="4" creationId="{17DB0640-6984-3FEF-EDAD-3DFA5E3A1517}"/>
          </ac:spMkLst>
        </pc:spChg>
        <pc:spChg chg="add del mod">
          <ac:chgData name="Ayush Patel" userId="dbda0d76dd413c42" providerId="LiveId" clId="{790DF272-03A6-4ADC-86F9-985D27C016CE}" dt="2024-08-08T10:54:13.160" v="1634" actId="478"/>
          <ac:spMkLst>
            <pc:docMk/>
            <pc:sldMk cId="4249555150" sldId="267"/>
            <ac:spMk id="5" creationId="{71F46918-973F-E959-8B3E-043B5ADFC825}"/>
          </ac:spMkLst>
        </pc:spChg>
      </pc:sldChg>
      <pc:sldChg chg="new del">
        <pc:chgData name="Ayush Patel" userId="dbda0d76dd413c42" providerId="LiveId" clId="{790DF272-03A6-4ADC-86F9-985D27C016CE}" dt="2024-08-08T12:22:01.910" v="1989" actId="680"/>
        <pc:sldMkLst>
          <pc:docMk/>
          <pc:sldMk cId="2264168277" sldId="268"/>
        </pc:sldMkLst>
      </pc:sldChg>
      <pc:sldChg chg="addSp delSp modSp new del mod modTransition">
        <pc:chgData name="Ayush Patel" userId="dbda0d76dd413c42" providerId="LiveId" clId="{790DF272-03A6-4ADC-86F9-985D27C016CE}" dt="2024-08-08T11:11:19.115" v="1803" actId="2696"/>
        <pc:sldMkLst>
          <pc:docMk/>
          <pc:sldMk cId="2473938018" sldId="268"/>
        </pc:sldMkLst>
        <pc:spChg chg="del">
          <ac:chgData name="Ayush Patel" userId="dbda0d76dd413c42" providerId="LiveId" clId="{790DF272-03A6-4ADC-86F9-985D27C016CE}" dt="2024-08-08T11:01:41.892" v="1740"/>
          <ac:spMkLst>
            <pc:docMk/>
            <pc:sldMk cId="2473938018" sldId="268"/>
            <ac:spMk id="2" creationId="{F53A1A52-DDAA-9F3D-9150-3626A4AE64A5}"/>
          </ac:spMkLst>
        </pc:spChg>
        <pc:spChg chg="del">
          <ac:chgData name="Ayush Patel" userId="dbda0d76dd413c42" providerId="LiveId" clId="{790DF272-03A6-4ADC-86F9-985D27C016CE}" dt="2024-08-08T11:01:41.892" v="1740"/>
          <ac:spMkLst>
            <pc:docMk/>
            <pc:sldMk cId="2473938018" sldId="268"/>
            <ac:spMk id="3" creationId="{396568E2-E3AE-E482-521B-178C48870890}"/>
          </ac:spMkLst>
        </pc:spChg>
        <pc:spChg chg="del">
          <ac:chgData name="Ayush Patel" userId="dbda0d76dd413c42" providerId="LiveId" clId="{790DF272-03A6-4ADC-86F9-985D27C016CE}" dt="2024-08-08T11:01:41.892" v="1740"/>
          <ac:spMkLst>
            <pc:docMk/>
            <pc:sldMk cId="2473938018" sldId="268"/>
            <ac:spMk id="4" creationId="{D8953692-70BD-B914-0A46-E5D5B555FF81}"/>
          </ac:spMkLst>
        </pc:spChg>
        <pc:picChg chg="add mod modCrop">
          <ac:chgData name="Ayush Patel" userId="dbda0d76dd413c42" providerId="LiveId" clId="{790DF272-03A6-4ADC-86F9-985D27C016CE}" dt="2024-08-08T11:03:08.328" v="1754" actId="18131"/>
          <ac:picMkLst>
            <pc:docMk/>
            <pc:sldMk cId="2473938018" sldId="268"/>
            <ac:picMk id="6" creationId="{6DD01832-2040-78E7-9947-C475DACA36C9}"/>
          </ac:picMkLst>
        </pc:picChg>
        <pc:picChg chg="add mod modCrop">
          <ac:chgData name="Ayush Patel" userId="dbda0d76dd413c42" providerId="LiveId" clId="{790DF272-03A6-4ADC-86F9-985D27C016CE}" dt="2024-08-08T11:02:17.154" v="1746" actId="18131"/>
          <ac:picMkLst>
            <pc:docMk/>
            <pc:sldMk cId="2473938018" sldId="268"/>
            <ac:picMk id="8" creationId="{30E4B54C-3692-CCF9-68D5-9894EEBC0D54}"/>
          </ac:picMkLst>
        </pc:picChg>
        <pc:picChg chg="add mod modCrop">
          <ac:chgData name="Ayush Patel" userId="dbda0d76dd413c42" providerId="LiveId" clId="{790DF272-03A6-4ADC-86F9-985D27C016CE}" dt="2024-08-08T11:02:33.648" v="1750" actId="18131"/>
          <ac:picMkLst>
            <pc:docMk/>
            <pc:sldMk cId="2473938018" sldId="268"/>
            <ac:picMk id="10" creationId="{DB1D105A-5287-3080-6372-490D7A5A5496}"/>
          </ac:picMkLst>
        </pc:picChg>
      </pc:sldChg>
      <pc:sldChg chg="addSp delSp modSp new mod">
        <pc:chgData name="Ayush Patel" userId="dbda0d76dd413c42" providerId="LiveId" clId="{790DF272-03A6-4ADC-86F9-985D27C016CE}" dt="2024-08-08T12:26:44.152" v="2038" actId="18131"/>
        <pc:sldMkLst>
          <pc:docMk/>
          <pc:sldMk cId="4016564810" sldId="268"/>
        </pc:sldMkLst>
        <pc:spChg chg="del mod">
          <ac:chgData name="Ayush Patel" userId="dbda0d76dd413c42" providerId="LiveId" clId="{790DF272-03A6-4ADC-86F9-985D27C016CE}" dt="2024-08-08T12:23:36.279" v="1994" actId="478"/>
          <ac:spMkLst>
            <pc:docMk/>
            <pc:sldMk cId="4016564810" sldId="268"/>
            <ac:spMk id="2" creationId="{2109E0AA-A063-93E0-4FFF-B32FE0A64047}"/>
          </ac:spMkLst>
        </pc:spChg>
        <pc:spChg chg="del mod">
          <ac:chgData name="Ayush Patel" userId="dbda0d76dd413c42" providerId="LiveId" clId="{790DF272-03A6-4ADC-86F9-985D27C016CE}" dt="2024-08-08T12:23:32.177" v="1993" actId="478"/>
          <ac:spMkLst>
            <pc:docMk/>
            <pc:sldMk cId="4016564810" sldId="268"/>
            <ac:spMk id="3" creationId="{9B047022-86D2-94F1-9050-E4CC7FCD90F3}"/>
          </ac:spMkLst>
        </pc:spChg>
        <pc:spChg chg="del mod">
          <ac:chgData name="Ayush Patel" userId="dbda0d76dd413c42" providerId="LiveId" clId="{790DF272-03A6-4ADC-86F9-985D27C016CE}" dt="2024-08-08T12:23:32.177" v="1993" actId="478"/>
          <ac:spMkLst>
            <pc:docMk/>
            <pc:sldMk cId="4016564810" sldId="268"/>
            <ac:spMk id="4" creationId="{97D2211A-0B2D-F60A-2ED5-9A1EBA270D22}"/>
          </ac:spMkLst>
        </pc:spChg>
        <pc:spChg chg="del mod">
          <ac:chgData name="Ayush Patel" userId="dbda0d76dd413c42" providerId="LiveId" clId="{790DF272-03A6-4ADC-86F9-985D27C016CE}" dt="2024-08-08T12:23:32.177" v="1993" actId="478"/>
          <ac:spMkLst>
            <pc:docMk/>
            <pc:sldMk cId="4016564810" sldId="268"/>
            <ac:spMk id="5" creationId="{CB76A7EA-E5BC-F841-82D3-FB7BEEAA416B}"/>
          </ac:spMkLst>
        </pc:spChg>
        <pc:spChg chg="del">
          <ac:chgData name="Ayush Patel" userId="dbda0d76dd413c42" providerId="LiveId" clId="{790DF272-03A6-4ADC-86F9-985D27C016CE}" dt="2024-08-08T12:23:32.177" v="1993" actId="478"/>
          <ac:spMkLst>
            <pc:docMk/>
            <pc:sldMk cId="4016564810" sldId="268"/>
            <ac:spMk id="6" creationId="{3AD2B467-78C6-CB85-0428-F103C0199C4F}"/>
          </ac:spMkLst>
        </pc:spChg>
        <pc:spChg chg="del">
          <ac:chgData name="Ayush Patel" userId="dbda0d76dd413c42" providerId="LiveId" clId="{790DF272-03A6-4ADC-86F9-985D27C016CE}" dt="2024-08-08T12:23:32.177" v="1993" actId="478"/>
          <ac:spMkLst>
            <pc:docMk/>
            <pc:sldMk cId="4016564810" sldId="268"/>
            <ac:spMk id="7" creationId="{6CC7697A-3A58-E21D-E218-67901D7EED2A}"/>
          </ac:spMkLst>
        </pc:spChg>
        <pc:spChg chg="del">
          <ac:chgData name="Ayush Patel" userId="dbda0d76dd413c42" providerId="LiveId" clId="{790DF272-03A6-4ADC-86F9-985D27C016CE}" dt="2024-08-08T12:23:41.291" v="1995" actId="478"/>
          <ac:spMkLst>
            <pc:docMk/>
            <pc:sldMk cId="4016564810" sldId="268"/>
            <ac:spMk id="8" creationId="{51F4E5DA-5A04-4576-5A5D-97A6353FC86D}"/>
          </ac:spMkLst>
        </pc:spChg>
        <pc:spChg chg="del">
          <ac:chgData name="Ayush Patel" userId="dbda0d76dd413c42" providerId="LiveId" clId="{790DF272-03A6-4ADC-86F9-985D27C016CE}" dt="2024-08-08T12:23:32.177" v="1993" actId="478"/>
          <ac:spMkLst>
            <pc:docMk/>
            <pc:sldMk cId="4016564810" sldId="268"/>
            <ac:spMk id="9" creationId="{0CB67DEA-0E06-7055-89DF-9A8723A6F769}"/>
          </ac:spMkLst>
        </pc:spChg>
        <pc:spChg chg="del">
          <ac:chgData name="Ayush Patel" userId="dbda0d76dd413c42" providerId="LiveId" clId="{790DF272-03A6-4ADC-86F9-985D27C016CE}" dt="2024-08-08T12:23:32.177" v="1993" actId="478"/>
          <ac:spMkLst>
            <pc:docMk/>
            <pc:sldMk cId="4016564810" sldId="268"/>
            <ac:spMk id="10" creationId="{750D0F7A-E308-0A76-F82E-F7536CAFC2CD}"/>
          </ac:spMkLst>
        </pc:spChg>
        <pc:spChg chg="del mod">
          <ac:chgData name="Ayush Patel" userId="dbda0d76dd413c42" providerId="LiveId" clId="{790DF272-03A6-4ADC-86F9-985D27C016CE}" dt="2024-08-08T12:24:58.087" v="2029"/>
          <ac:spMkLst>
            <pc:docMk/>
            <pc:sldMk cId="4016564810" sldId="268"/>
            <ac:spMk id="11" creationId="{C273A62A-DBCA-35BF-247D-80459C77C996}"/>
          </ac:spMkLst>
        </pc:spChg>
        <pc:spChg chg="del mod">
          <ac:chgData name="Ayush Patel" userId="dbda0d76dd413c42" providerId="LiveId" clId="{790DF272-03A6-4ADC-86F9-985D27C016CE}" dt="2024-08-08T12:24:58.087" v="2029"/>
          <ac:spMkLst>
            <pc:docMk/>
            <pc:sldMk cId="4016564810" sldId="268"/>
            <ac:spMk id="12" creationId="{7A494DE9-ECF3-F27A-20F9-337C5BAD3F49}"/>
          </ac:spMkLst>
        </pc:spChg>
        <pc:spChg chg="del mod">
          <ac:chgData name="Ayush Patel" userId="dbda0d76dd413c42" providerId="LiveId" clId="{790DF272-03A6-4ADC-86F9-985D27C016CE}" dt="2024-08-08T12:24:58.087" v="2029"/>
          <ac:spMkLst>
            <pc:docMk/>
            <pc:sldMk cId="4016564810" sldId="268"/>
            <ac:spMk id="13" creationId="{84F1858F-E0FA-5BCF-F1F2-AECF60DB2B70}"/>
          </ac:spMkLst>
        </pc:spChg>
        <pc:spChg chg="del mod">
          <ac:chgData name="Ayush Patel" userId="dbda0d76dd413c42" providerId="LiveId" clId="{790DF272-03A6-4ADC-86F9-985D27C016CE}" dt="2024-08-08T12:24:58.087" v="2029"/>
          <ac:spMkLst>
            <pc:docMk/>
            <pc:sldMk cId="4016564810" sldId="268"/>
            <ac:spMk id="14" creationId="{30F45F9E-7F67-986B-9018-030DFED4A725}"/>
          </ac:spMkLst>
        </pc:spChg>
        <pc:picChg chg="add mod modCrop">
          <ac:chgData name="Ayush Patel" userId="dbda0d76dd413c42" providerId="LiveId" clId="{790DF272-03A6-4ADC-86F9-985D27C016CE}" dt="2024-08-08T12:25:41.960" v="2032" actId="18131"/>
          <ac:picMkLst>
            <pc:docMk/>
            <pc:sldMk cId="4016564810" sldId="268"/>
            <ac:picMk id="16" creationId="{EF99BFF7-70B1-376E-ADD0-2891145699AF}"/>
          </ac:picMkLst>
        </pc:picChg>
        <pc:picChg chg="add mod modCrop">
          <ac:chgData name="Ayush Patel" userId="dbda0d76dd413c42" providerId="LiveId" clId="{790DF272-03A6-4ADC-86F9-985D27C016CE}" dt="2024-08-08T12:26:01.071" v="2034" actId="18131"/>
          <ac:picMkLst>
            <pc:docMk/>
            <pc:sldMk cId="4016564810" sldId="268"/>
            <ac:picMk id="18" creationId="{1CD91113-FEFC-9F3C-0585-E700F4C02C55}"/>
          </ac:picMkLst>
        </pc:picChg>
        <pc:picChg chg="add mod modCrop">
          <ac:chgData name="Ayush Patel" userId="dbda0d76dd413c42" providerId="LiveId" clId="{790DF272-03A6-4ADC-86F9-985D27C016CE}" dt="2024-08-08T12:26:18.226" v="2036" actId="18131"/>
          <ac:picMkLst>
            <pc:docMk/>
            <pc:sldMk cId="4016564810" sldId="268"/>
            <ac:picMk id="20" creationId="{C0A84A7D-B9C7-8A94-C519-4783C817E32E}"/>
          </ac:picMkLst>
        </pc:picChg>
        <pc:picChg chg="add mod modCrop">
          <ac:chgData name="Ayush Patel" userId="dbda0d76dd413c42" providerId="LiveId" clId="{790DF272-03A6-4ADC-86F9-985D27C016CE}" dt="2024-08-08T12:26:44.152" v="2038" actId="18131"/>
          <ac:picMkLst>
            <pc:docMk/>
            <pc:sldMk cId="4016564810" sldId="268"/>
            <ac:picMk id="22" creationId="{24FBC69F-3A14-3785-A5C1-D741078E303E}"/>
          </ac:picMkLst>
        </pc:picChg>
      </pc:sldChg>
      <pc:sldChg chg="add del modTransition">
        <pc:chgData name="Ayush Patel" userId="dbda0d76dd413c42" providerId="LiveId" clId="{790DF272-03A6-4ADC-86F9-985D27C016CE}" dt="2024-08-08T11:11:17.350" v="1802" actId="2696"/>
        <pc:sldMkLst>
          <pc:docMk/>
          <pc:sldMk cId="296728619" sldId="269"/>
        </pc:sldMkLst>
      </pc:sldChg>
      <pc:sldChg chg="addSp delSp modSp add mod">
        <pc:chgData name="Ayush Patel" userId="dbda0d76dd413c42" providerId="LiveId" clId="{790DF272-03A6-4ADC-86F9-985D27C016CE}" dt="2024-08-08T12:36:44.709" v="2158" actId="18131"/>
        <pc:sldMkLst>
          <pc:docMk/>
          <pc:sldMk cId="1220921157" sldId="269"/>
        </pc:sldMkLst>
        <pc:spChg chg="add del mod">
          <ac:chgData name="Ayush Patel" userId="dbda0d76dd413c42" providerId="LiveId" clId="{790DF272-03A6-4ADC-86F9-985D27C016CE}" dt="2024-08-08T12:29:43.039" v="2075" actId="478"/>
          <ac:spMkLst>
            <pc:docMk/>
            <pc:sldMk cId="1220921157" sldId="269"/>
            <ac:spMk id="3" creationId="{807634CC-A124-2652-25E2-E8AC2A04D5EC}"/>
          </ac:spMkLst>
        </pc:spChg>
        <pc:spChg chg="add del mod">
          <ac:chgData name="Ayush Patel" userId="dbda0d76dd413c42" providerId="LiveId" clId="{790DF272-03A6-4ADC-86F9-985D27C016CE}" dt="2024-08-08T12:31:44.161" v="2135"/>
          <ac:spMkLst>
            <pc:docMk/>
            <pc:sldMk cId="1220921157" sldId="269"/>
            <ac:spMk id="19" creationId="{E6BD6434-1D2E-CFFC-6EBA-A5A613FF7623}"/>
          </ac:spMkLst>
        </pc:spChg>
        <pc:spChg chg="add del mod">
          <ac:chgData name="Ayush Patel" userId="dbda0d76dd413c42" providerId="LiveId" clId="{790DF272-03A6-4ADC-86F9-985D27C016CE}" dt="2024-08-08T12:31:44.161" v="2135"/>
          <ac:spMkLst>
            <pc:docMk/>
            <pc:sldMk cId="1220921157" sldId="269"/>
            <ac:spMk id="23" creationId="{0A1121D3-EBFB-FE4E-F35F-7A34ABC19216}"/>
          </ac:spMkLst>
        </pc:spChg>
        <pc:spChg chg="add del mod">
          <ac:chgData name="Ayush Patel" userId="dbda0d76dd413c42" providerId="LiveId" clId="{790DF272-03A6-4ADC-86F9-985D27C016CE}" dt="2024-08-08T12:31:44.161" v="2135"/>
          <ac:spMkLst>
            <pc:docMk/>
            <pc:sldMk cId="1220921157" sldId="269"/>
            <ac:spMk id="25" creationId="{36F30649-E2C8-57DB-8C2D-29D6C3E2B9FE}"/>
          </ac:spMkLst>
        </pc:spChg>
        <pc:spChg chg="add del mod">
          <ac:chgData name="Ayush Patel" userId="dbda0d76dd413c42" providerId="LiveId" clId="{790DF272-03A6-4ADC-86F9-985D27C016CE}" dt="2024-08-08T12:31:44.161" v="2135"/>
          <ac:spMkLst>
            <pc:docMk/>
            <pc:sldMk cId="1220921157" sldId="269"/>
            <ac:spMk id="27" creationId="{5500B8C1-3D6B-EFCF-E878-0CF5F9100729}"/>
          </ac:spMkLst>
        </pc:spChg>
        <pc:picChg chg="add mod">
          <ac:chgData name="Ayush Patel" userId="dbda0d76dd413c42" providerId="LiveId" clId="{790DF272-03A6-4ADC-86F9-985D27C016CE}" dt="2024-08-08T12:28:28.662" v="2064"/>
          <ac:picMkLst>
            <pc:docMk/>
            <pc:sldMk cId="1220921157" sldId="269"/>
            <ac:picMk id="5" creationId="{34C3225E-59C5-1AF0-C0DE-5F54FB994539}"/>
          </ac:picMkLst>
        </pc:picChg>
        <pc:picChg chg="add mod">
          <ac:chgData name="Ayush Patel" userId="dbda0d76dd413c42" providerId="LiveId" clId="{790DF272-03A6-4ADC-86F9-985D27C016CE}" dt="2024-08-08T12:28:27.285" v="2063"/>
          <ac:picMkLst>
            <pc:docMk/>
            <pc:sldMk cId="1220921157" sldId="269"/>
            <ac:picMk id="7" creationId="{E247825E-8B25-04C9-6C4F-83288E6805EF}"/>
          </ac:picMkLst>
        </pc:picChg>
        <pc:picChg chg="add mod">
          <ac:chgData name="Ayush Patel" userId="dbda0d76dd413c42" providerId="LiveId" clId="{790DF272-03A6-4ADC-86F9-985D27C016CE}" dt="2024-08-08T12:28:27.285" v="2063"/>
          <ac:picMkLst>
            <pc:docMk/>
            <pc:sldMk cId="1220921157" sldId="269"/>
            <ac:picMk id="9" creationId="{EFAB30FA-EE3C-7F73-40CC-EBBF559F53DA}"/>
          </ac:picMkLst>
        </pc:picChg>
        <pc:picChg chg="add mod">
          <ac:chgData name="Ayush Patel" userId="dbda0d76dd413c42" providerId="LiveId" clId="{790DF272-03A6-4ADC-86F9-985D27C016CE}" dt="2024-08-08T12:28:27.285" v="2063"/>
          <ac:picMkLst>
            <pc:docMk/>
            <pc:sldMk cId="1220921157" sldId="269"/>
            <ac:picMk id="11" creationId="{BFEF8920-990D-9AAC-7CEB-CE16E939D6B4}"/>
          </ac:picMkLst>
        </pc:picChg>
        <pc:picChg chg="add mod">
          <ac:chgData name="Ayush Patel" userId="dbda0d76dd413c42" providerId="LiveId" clId="{790DF272-03A6-4ADC-86F9-985D27C016CE}" dt="2024-08-08T12:29:10.971" v="2066" actId="571"/>
          <ac:picMkLst>
            <pc:docMk/>
            <pc:sldMk cId="1220921157" sldId="269"/>
            <ac:picMk id="12" creationId="{FB585064-7D8B-B7D1-31EA-169B041C4F08}"/>
          </ac:picMkLst>
        </pc:picChg>
        <pc:picChg chg="add mod">
          <ac:chgData name="Ayush Patel" userId="dbda0d76dd413c42" providerId="LiveId" clId="{790DF272-03A6-4ADC-86F9-985D27C016CE}" dt="2024-08-08T12:29:38.717" v="2074" actId="571"/>
          <ac:picMkLst>
            <pc:docMk/>
            <pc:sldMk cId="1220921157" sldId="269"/>
            <ac:picMk id="13" creationId="{68E8E15B-68E7-A385-E28F-8301A6EB5533}"/>
          </ac:picMkLst>
        </pc:picChg>
        <pc:picChg chg="add mod">
          <ac:chgData name="Ayush Patel" userId="dbda0d76dd413c42" providerId="LiveId" clId="{790DF272-03A6-4ADC-86F9-985D27C016CE}" dt="2024-08-08T12:29:36.253" v="2073" actId="571"/>
          <ac:picMkLst>
            <pc:docMk/>
            <pc:sldMk cId="1220921157" sldId="269"/>
            <ac:picMk id="14" creationId="{D71BA64E-1395-B487-D8F9-20CAD47117EF}"/>
          </ac:picMkLst>
        </pc:picChg>
        <pc:picChg chg="add mod">
          <ac:chgData name="Ayush Patel" userId="dbda0d76dd413c42" providerId="LiveId" clId="{790DF272-03A6-4ADC-86F9-985D27C016CE}" dt="2024-08-08T12:29:36.253" v="2073" actId="571"/>
          <ac:picMkLst>
            <pc:docMk/>
            <pc:sldMk cId="1220921157" sldId="269"/>
            <ac:picMk id="15" creationId="{6BB034F8-95B0-8584-5509-33C7C4C95E5F}"/>
          </ac:picMkLst>
        </pc:picChg>
        <pc:picChg chg="add del">
          <ac:chgData name="Ayush Patel" userId="dbda0d76dd413c42" providerId="LiveId" clId="{790DF272-03A6-4ADC-86F9-985D27C016CE}" dt="2024-08-08T12:29:46.968" v="2076" actId="21"/>
          <ac:picMkLst>
            <pc:docMk/>
            <pc:sldMk cId="1220921157" sldId="269"/>
            <ac:picMk id="16" creationId="{EF99BFF7-70B1-376E-ADD0-2891145699AF}"/>
          </ac:picMkLst>
        </pc:picChg>
        <pc:picChg chg="del mod">
          <ac:chgData name="Ayush Patel" userId="dbda0d76dd413c42" providerId="LiveId" clId="{790DF272-03A6-4ADC-86F9-985D27C016CE}" dt="2024-08-08T12:29:50.591" v="2077" actId="478"/>
          <ac:picMkLst>
            <pc:docMk/>
            <pc:sldMk cId="1220921157" sldId="269"/>
            <ac:picMk id="18" creationId="{1CD91113-FEFC-9F3C-0585-E700F4C02C55}"/>
          </ac:picMkLst>
        </pc:picChg>
        <pc:picChg chg="del">
          <ac:chgData name="Ayush Patel" userId="dbda0d76dd413c42" providerId="LiveId" clId="{790DF272-03A6-4ADC-86F9-985D27C016CE}" dt="2024-08-08T12:29:51.846" v="2078" actId="478"/>
          <ac:picMkLst>
            <pc:docMk/>
            <pc:sldMk cId="1220921157" sldId="269"/>
            <ac:picMk id="20" creationId="{C0A84A7D-B9C7-8A94-C519-4783C817E32E}"/>
          </ac:picMkLst>
        </pc:picChg>
        <pc:picChg chg="del">
          <ac:chgData name="Ayush Patel" userId="dbda0d76dd413c42" providerId="LiveId" clId="{790DF272-03A6-4ADC-86F9-985D27C016CE}" dt="2024-08-08T12:29:52.259" v="2079" actId="478"/>
          <ac:picMkLst>
            <pc:docMk/>
            <pc:sldMk cId="1220921157" sldId="269"/>
            <ac:picMk id="22" creationId="{24FBC69F-3A14-3785-A5C1-D741078E303E}"/>
          </ac:picMkLst>
        </pc:picChg>
        <pc:picChg chg="add mod">
          <ac:chgData name="Ayush Patel" userId="dbda0d76dd413c42" providerId="LiveId" clId="{790DF272-03A6-4ADC-86F9-985D27C016CE}" dt="2024-08-08T12:30:08.452" v="2081"/>
          <ac:picMkLst>
            <pc:docMk/>
            <pc:sldMk cId="1220921157" sldId="269"/>
            <ac:picMk id="29" creationId="{B43060C6-2F4C-17D2-035D-16375FB6FD28}"/>
          </ac:picMkLst>
        </pc:picChg>
        <pc:picChg chg="add mod">
          <ac:chgData name="Ayush Patel" userId="dbda0d76dd413c42" providerId="LiveId" clId="{790DF272-03A6-4ADC-86F9-985D27C016CE}" dt="2024-08-08T12:30:08.452" v="2081"/>
          <ac:picMkLst>
            <pc:docMk/>
            <pc:sldMk cId="1220921157" sldId="269"/>
            <ac:picMk id="31" creationId="{38C12709-B4EC-0623-00BB-59E87A2B629C}"/>
          </ac:picMkLst>
        </pc:picChg>
        <pc:picChg chg="add mod">
          <ac:chgData name="Ayush Patel" userId="dbda0d76dd413c42" providerId="LiveId" clId="{790DF272-03A6-4ADC-86F9-985D27C016CE}" dt="2024-08-08T12:30:08.452" v="2081"/>
          <ac:picMkLst>
            <pc:docMk/>
            <pc:sldMk cId="1220921157" sldId="269"/>
            <ac:picMk id="33" creationId="{FA0D69CD-68C8-21CC-36F7-F36167F3CA65}"/>
          </ac:picMkLst>
        </pc:picChg>
        <pc:picChg chg="add mod">
          <ac:chgData name="Ayush Patel" userId="dbda0d76dd413c42" providerId="LiveId" clId="{790DF272-03A6-4ADC-86F9-985D27C016CE}" dt="2024-08-08T12:30:08.452" v="2081"/>
          <ac:picMkLst>
            <pc:docMk/>
            <pc:sldMk cId="1220921157" sldId="269"/>
            <ac:picMk id="35" creationId="{EAC7BE4F-3FAD-8D1C-0A3F-5589F2A4F82F}"/>
          </ac:picMkLst>
        </pc:picChg>
        <pc:picChg chg="add mod modCrop">
          <ac:chgData name="Ayush Patel" userId="dbda0d76dd413c42" providerId="LiveId" clId="{790DF272-03A6-4ADC-86F9-985D27C016CE}" dt="2024-08-08T12:36:25.719" v="2154" actId="18131"/>
          <ac:picMkLst>
            <pc:docMk/>
            <pc:sldMk cId="1220921157" sldId="269"/>
            <ac:picMk id="37" creationId="{A6C30652-3FDE-4E0C-4404-AACBBC386D08}"/>
          </ac:picMkLst>
        </pc:picChg>
        <pc:picChg chg="add mod modCrop">
          <ac:chgData name="Ayush Patel" userId="dbda0d76dd413c42" providerId="LiveId" clId="{790DF272-03A6-4ADC-86F9-985D27C016CE}" dt="2024-08-08T12:36:35.858" v="2156" actId="18131"/>
          <ac:picMkLst>
            <pc:docMk/>
            <pc:sldMk cId="1220921157" sldId="269"/>
            <ac:picMk id="39" creationId="{58F48C49-284C-6363-A777-80D585389D38}"/>
          </ac:picMkLst>
        </pc:picChg>
        <pc:picChg chg="add mod modCrop">
          <ac:chgData name="Ayush Patel" userId="dbda0d76dd413c42" providerId="LiveId" clId="{790DF272-03A6-4ADC-86F9-985D27C016CE}" dt="2024-08-08T12:36:44.709" v="2158" actId="18131"/>
          <ac:picMkLst>
            <pc:docMk/>
            <pc:sldMk cId="1220921157" sldId="269"/>
            <ac:picMk id="41" creationId="{8623A481-C1A8-0F68-05A9-090C536F652B}"/>
          </ac:picMkLst>
        </pc:picChg>
        <pc:picChg chg="add mod">
          <ac:chgData name="Ayush Patel" userId="dbda0d76dd413c42" providerId="LiveId" clId="{790DF272-03A6-4ADC-86F9-985D27C016CE}" dt="2024-08-08T12:31:44.161" v="2135"/>
          <ac:picMkLst>
            <pc:docMk/>
            <pc:sldMk cId="1220921157" sldId="269"/>
            <ac:picMk id="43" creationId="{D63932B0-B35E-4585-08A1-DE7F6D06A9BC}"/>
          </ac:picMkLst>
        </pc:picChg>
      </pc:sldChg>
      <pc:sldChg chg="new add del">
        <pc:chgData name="Ayush Patel" userId="dbda0d76dd413c42" providerId="LiveId" clId="{790DF272-03A6-4ADC-86F9-985D27C016CE}" dt="2024-08-08T12:22:00.761" v="1988" actId="680"/>
        <pc:sldMkLst>
          <pc:docMk/>
          <pc:sldMk cId="2410767792" sldId="269"/>
        </pc:sldMkLst>
      </pc:sldChg>
      <pc:sldChg chg="addSp delSp modSp add mod">
        <pc:chgData name="Ayush Patel" userId="dbda0d76dd413c42" providerId="LiveId" clId="{790DF272-03A6-4ADC-86F9-985D27C016CE}" dt="2024-08-08T12:37:29.111" v="2164" actId="18131"/>
        <pc:sldMkLst>
          <pc:docMk/>
          <pc:sldMk cId="569507895" sldId="270"/>
        </pc:sldMkLst>
        <pc:spChg chg="del">
          <ac:chgData name="Ayush Patel" userId="dbda0d76dd413c42" providerId="LiveId" clId="{790DF272-03A6-4ADC-86F9-985D27C016CE}" dt="2024-08-08T12:31:51.046" v="2136"/>
          <ac:spMkLst>
            <pc:docMk/>
            <pc:sldMk cId="569507895" sldId="270"/>
            <ac:spMk id="19" creationId="{E6BD6434-1D2E-CFFC-6EBA-A5A613FF7623}"/>
          </ac:spMkLst>
        </pc:spChg>
        <pc:spChg chg="del">
          <ac:chgData name="Ayush Patel" userId="dbda0d76dd413c42" providerId="LiveId" clId="{790DF272-03A6-4ADC-86F9-985D27C016CE}" dt="2024-08-08T12:31:51.046" v="2136"/>
          <ac:spMkLst>
            <pc:docMk/>
            <pc:sldMk cId="569507895" sldId="270"/>
            <ac:spMk id="23" creationId="{0A1121D3-EBFB-FE4E-F35F-7A34ABC19216}"/>
          </ac:spMkLst>
        </pc:spChg>
        <pc:spChg chg="del">
          <ac:chgData name="Ayush Patel" userId="dbda0d76dd413c42" providerId="LiveId" clId="{790DF272-03A6-4ADC-86F9-985D27C016CE}" dt="2024-08-08T12:31:51.046" v="2136"/>
          <ac:spMkLst>
            <pc:docMk/>
            <pc:sldMk cId="569507895" sldId="270"/>
            <ac:spMk id="25" creationId="{36F30649-E2C8-57DB-8C2D-29D6C3E2B9FE}"/>
          </ac:spMkLst>
        </pc:spChg>
        <pc:spChg chg="del">
          <ac:chgData name="Ayush Patel" userId="dbda0d76dd413c42" providerId="LiveId" clId="{790DF272-03A6-4ADC-86F9-985D27C016CE}" dt="2024-08-08T12:31:51.046" v="2136"/>
          <ac:spMkLst>
            <pc:docMk/>
            <pc:sldMk cId="569507895" sldId="270"/>
            <ac:spMk id="27" creationId="{5500B8C1-3D6B-EFCF-E878-0CF5F9100729}"/>
          </ac:spMkLst>
        </pc:spChg>
        <pc:picChg chg="add mod">
          <ac:chgData name="Ayush Patel" userId="dbda0d76dd413c42" providerId="LiveId" clId="{790DF272-03A6-4ADC-86F9-985D27C016CE}" dt="2024-08-08T12:31:51.046" v="2136"/>
          <ac:picMkLst>
            <pc:docMk/>
            <pc:sldMk cId="569507895" sldId="270"/>
            <ac:picMk id="3" creationId="{1DEE9D77-F126-E91C-3F58-B0B6E1691004}"/>
          </ac:picMkLst>
        </pc:picChg>
        <pc:picChg chg="add mod modCrop">
          <ac:chgData name="Ayush Patel" userId="dbda0d76dd413c42" providerId="LiveId" clId="{790DF272-03A6-4ADC-86F9-985D27C016CE}" dt="2024-08-08T12:37:10.095" v="2160" actId="18131"/>
          <ac:picMkLst>
            <pc:docMk/>
            <pc:sldMk cId="569507895" sldId="270"/>
            <ac:picMk id="5" creationId="{2D7CD584-9EAA-C5F6-885E-3C6A51D47111}"/>
          </ac:picMkLst>
        </pc:picChg>
        <pc:picChg chg="add mod modCrop">
          <ac:chgData name="Ayush Patel" userId="dbda0d76dd413c42" providerId="LiveId" clId="{790DF272-03A6-4ADC-86F9-985D27C016CE}" dt="2024-08-08T12:37:21.787" v="2162" actId="18131"/>
          <ac:picMkLst>
            <pc:docMk/>
            <pc:sldMk cId="569507895" sldId="270"/>
            <ac:picMk id="7" creationId="{D0B975B7-7D23-6281-1BAD-0A0623650A04}"/>
          </ac:picMkLst>
        </pc:picChg>
        <pc:picChg chg="add mod modCrop">
          <ac:chgData name="Ayush Patel" userId="dbda0d76dd413c42" providerId="LiveId" clId="{790DF272-03A6-4ADC-86F9-985D27C016CE}" dt="2024-08-08T12:37:29.111" v="2164" actId="18131"/>
          <ac:picMkLst>
            <pc:docMk/>
            <pc:sldMk cId="569507895" sldId="270"/>
            <ac:picMk id="9" creationId="{892D427B-17CC-BBE8-CE58-70CEE663ED27}"/>
          </ac:picMkLst>
        </pc:picChg>
      </pc:sldChg>
      <pc:sldChg chg="addSp delSp modSp add del mod modTransition">
        <pc:chgData name="Ayush Patel" userId="dbda0d76dd413c42" providerId="LiveId" clId="{790DF272-03A6-4ADC-86F9-985D27C016CE}" dt="2024-08-08T11:11:15.054" v="1801" actId="2696"/>
        <pc:sldMkLst>
          <pc:docMk/>
          <pc:sldMk cId="640282911" sldId="270"/>
        </pc:sldMkLst>
        <pc:spChg chg="add del mod">
          <ac:chgData name="Ayush Patel" userId="dbda0d76dd413c42" providerId="LiveId" clId="{790DF272-03A6-4ADC-86F9-985D27C016CE}" dt="2024-08-08T11:04:13.518" v="1766" actId="478"/>
          <ac:spMkLst>
            <pc:docMk/>
            <pc:sldMk cId="640282911" sldId="270"/>
            <ac:spMk id="3" creationId="{07B85D13-13F0-F0B7-7DC2-7394E9836CCA}"/>
          </ac:spMkLst>
        </pc:spChg>
        <pc:spChg chg="add del mod">
          <ac:chgData name="Ayush Patel" userId="dbda0d76dd413c42" providerId="LiveId" clId="{790DF272-03A6-4ADC-86F9-985D27C016CE}" dt="2024-08-08T11:04:12.619" v="1764" actId="478"/>
          <ac:spMkLst>
            <pc:docMk/>
            <pc:sldMk cId="640282911" sldId="270"/>
            <ac:spMk id="7" creationId="{5E00CBAE-60C2-30BE-4575-8D266788F5EE}"/>
          </ac:spMkLst>
        </pc:spChg>
        <pc:spChg chg="add del mod">
          <ac:chgData name="Ayush Patel" userId="dbda0d76dd413c42" providerId="LiveId" clId="{790DF272-03A6-4ADC-86F9-985D27C016CE}" dt="2024-08-08T11:04:11.833" v="1762" actId="478"/>
          <ac:spMkLst>
            <pc:docMk/>
            <pc:sldMk cId="640282911" sldId="270"/>
            <ac:spMk id="12" creationId="{09F6E5BE-1B60-EFB5-E0CE-1B402C5E2475}"/>
          </ac:spMkLst>
        </pc:spChg>
        <pc:spChg chg="add del mod">
          <ac:chgData name="Ayush Patel" userId="dbda0d76dd413c42" providerId="LiveId" clId="{790DF272-03A6-4ADC-86F9-985D27C016CE}" dt="2024-08-08T11:04:24.815" v="1772" actId="478"/>
          <ac:spMkLst>
            <pc:docMk/>
            <pc:sldMk cId="640282911" sldId="270"/>
            <ac:spMk id="14" creationId="{44CDC99A-5849-BFCD-71EC-758384973C41}"/>
          </ac:spMkLst>
        </pc:spChg>
        <pc:spChg chg="add del mod">
          <ac:chgData name="Ayush Patel" userId="dbda0d76dd413c42" providerId="LiveId" clId="{790DF272-03A6-4ADC-86F9-985D27C016CE}" dt="2024-08-08T11:04:20.901" v="1770" actId="21"/>
          <ac:spMkLst>
            <pc:docMk/>
            <pc:sldMk cId="640282911" sldId="270"/>
            <ac:spMk id="16" creationId="{F13DFB65-1DF4-58E3-142C-703698EB6E5F}"/>
          </ac:spMkLst>
        </pc:spChg>
        <pc:spChg chg="add del mod">
          <ac:chgData name="Ayush Patel" userId="dbda0d76dd413c42" providerId="LiveId" clId="{790DF272-03A6-4ADC-86F9-985D27C016CE}" dt="2024-08-08T11:04:36.693" v="1777"/>
          <ac:spMkLst>
            <pc:docMk/>
            <pc:sldMk cId="640282911" sldId="270"/>
            <ac:spMk id="18" creationId="{72EB38B0-BD9E-BE02-0E12-67A2B923865F}"/>
          </ac:spMkLst>
        </pc:spChg>
        <pc:spChg chg="add del mod">
          <ac:chgData name="Ayush Patel" userId="dbda0d76dd413c42" providerId="LiveId" clId="{790DF272-03A6-4ADC-86F9-985D27C016CE}" dt="2024-08-08T11:04:40.986" v="1779"/>
          <ac:spMkLst>
            <pc:docMk/>
            <pc:sldMk cId="640282911" sldId="270"/>
            <ac:spMk id="21" creationId="{A6DC3A4F-0420-CDC2-11A0-09249DEB8F61}"/>
          </ac:spMkLst>
        </pc:spChg>
        <pc:spChg chg="add del mod">
          <ac:chgData name="Ayush Patel" userId="dbda0d76dd413c42" providerId="LiveId" clId="{790DF272-03A6-4ADC-86F9-985D27C016CE}" dt="2024-08-08T11:04:44.371" v="1780" actId="22"/>
          <ac:spMkLst>
            <pc:docMk/>
            <pc:sldMk cId="640282911" sldId="270"/>
            <ac:spMk id="24" creationId="{342E80EA-84EB-9A54-C2C8-C18F46670478}"/>
          </ac:spMkLst>
        </pc:spChg>
        <pc:picChg chg="add mod">
          <ac:chgData name="Ayush Patel" userId="dbda0d76dd413c42" providerId="LiveId" clId="{790DF272-03A6-4ADC-86F9-985D27C016CE}" dt="2024-08-08T11:04:12.924" v="1765"/>
          <ac:picMkLst>
            <pc:docMk/>
            <pc:sldMk cId="640282911" sldId="270"/>
            <ac:picMk id="4" creationId="{F9486D54-DA0E-DB8A-2A70-D73DB4DFF230}"/>
          </ac:picMkLst>
        </pc:picChg>
        <pc:picChg chg="add del">
          <ac:chgData name="Ayush Patel" userId="dbda0d76dd413c42" providerId="LiveId" clId="{790DF272-03A6-4ADC-86F9-985D27C016CE}" dt="2024-08-08T11:04:27.847" v="1773" actId="478"/>
          <ac:picMkLst>
            <pc:docMk/>
            <pc:sldMk cId="640282911" sldId="270"/>
            <ac:picMk id="6" creationId="{6DD01832-2040-78E7-9947-C475DACA36C9}"/>
          </ac:picMkLst>
        </pc:picChg>
        <pc:picChg chg="add del mod">
          <ac:chgData name="Ayush Patel" userId="dbda0d76dd413c42" providerId="LiveId" clId="{790DF272-03A6-4ADC-86F9-985D27C016CE}" dt="2024-08-08T11:04:35.768" v="1776" actId="478"/>
          <ac:picMkLst>
            <pc:docMk/>
            <pc:sldMk cId="640282911" sldId="270"/>
            <ac:picMk id="8" creationId="{30E4B54C-3692-CCF9-68D5-9894EEBC0D54}"/>
          </ac:picMkLst>
        </pc:picChg>
        <pc:picChg chg="add mod">
          <ac:chgData name="Ayush Patel" userId="dbda0d76dd413c42" providerId="LiveId" clId="{790DF272-03A6-4ADC-86F9-985D27C016CE}" dt="2024-08-08T11:04:12.160" v="1763"/>
          <ac:picMkLst>
            <pc:docMk/>
            <pc:sldMk cId="640282911" sldId="270"/>
            <ac:picMk id="9" creationId="{9C5E880E-06B4-E655-5A41-0E352CD23CC5}"/>
          </ac:picMkLst>
        </pc:picChg>
        <pc:picChg chg="add del">
          <ac:chgData name="Ayush Patel" userId="dbda0d76dd413c42" providerId="LiveId" clId="{790DF272-03A6-4ADC-86F9-985D27C016CE}" dt="2024-08-08T11:04:40.088" v="1778" actId="478"/>
          <ac:picMkLst>
            <pc:docMk/>
            <pc:sldMk cId="640282911" sldId="270"/>
            <ac:picMk id="10" creationId="{DB1D105A-5287-3080-6372-490D7A5A5496}"/>
          </ac:picMkLst>
        </pc:picChg>
        <pc:picChg chg="add mod">
          <ac:chgData name="Ayush Patel" userId="dbda0d76dd413c42" providerId="LiveId" clId="{790DF272-03A6-4ADC-86F9-985D27C016CE}" dt="2024-08-08T11:04:32.327" v="1775" actId="571"/>
          <ac:picMkLst>
            <pc:docMk/>
            <pc:sldMk cId="640282911" sldId="270"/>
            <ac:picMk id="19" creationId="{A7DB1193-37A8-ED68-0DEA-1376A8BB6CFF}"/>
          </ac:picMkLst>
        </pc:picChg>
        <pc:picChg chg="add mod">
          <ac:chgData name="Ayush Patel" userId="dbda0d76dd413c42" providerId="LiveId" clId="{790DF272-03A6-4ADC-86F9-985D27C016CE}" dt="2024-08-08T11:04:36.693" v="1777"/>
          <ac:picMkLst>
            <pc:docMk/>
            <pc:sldMk cId="640282911" sldId="270"/>
            <ac:picMk id="22" creationId="{37ECDE9F-A857-31C7-164D-5B7A709988A7}"/>
          </ac:picMkLst>
        </pc:picChg>
        <pc:picChg chg="add mod">
          <ac:chgData name="Ayush Patel" userId="dbda0d76dd413c42" providerId="LiveId" clId="{790DF272-03A6-4ADC-86F9-985D27C016CE}" dt="2024-08-08T11:04:40.986" v="1779"/>
          <ac:picMkLst>
            <pc:docMk/>
            <pc:sldMk cId="640282911" sldId="270"/>
            <ac:picMk id="25" creationId="{0C944A1D-704D-64E8-25D9-DC100CF293C9}"/>
          </ac:picMkLst>
        </pc:picChg>
        <pc:picChg chg="add mod ord modCrop">
          <ac:chgData name="Ayush Patel" userId="dbda0d76dd413c42" providerId="LiveId" clId="{790DF272-03A6-4ADC-86F9-985D27C016CE}" dt="2024-08-08T11:05:05.567" v="1783" actId="18131"/>
          <ac:picMkLst>
            <pc:docMk/>
            <pc:sldMk cId="640282911" sldId="270"/>
            <ac:picMk id="27" creationId="{A8E5CB58-CD4B-972C-DAF6-18594AE1D6F3}"/>
          </ac:picMkLst>
        </pc:picChg>
      </pc:sldChg>
      <pc:sldChg chg="addSp delSp modSp add del mod">
        <pc:chgData name="Ayush Patel" userId="dbda0d76dd413c42" providerId="LiveId" clId="{790DF272-03A6-4ADC-86F9-985D27C016CE}" dt="2024-08-08T12:31:04.327" v="2113" actId="2696"/>
        <pc:sldMkLst>
          <pc:docMk/>
          <pc:sldMk cId="1443454165" sldId="270"/>
        </pc:sldMkLst>
        <pc:spChg chg="add del mod">
          <ac:chgData name="Ayush Patel" userId="dbda0d76dd413c42" providerId="LiveId" clId="{790DF272-03A6-4ADC-86F9-985D27C016CE}" dt="2024-08-08T12:28:16.366" v="2061" actId="478"/>
          <ac:spMkLst>
            <pc:docMk/>
            <pc:sldMk cId="1443454165" sldId="270"/>
            <ac:spMk id="3" creationId="{A4302F4D-52A3-04F2-AF7A-2626B2194786}"/>
          </ac:spMkLst>
        </pc:spChg>
        <pc:spChg chg="add del mod">
          <ac:chgData name="Ayush Patel" userId="dbda0d76dd413c42" providerId="LiveId" clId="{790DF272-03A6-4ADC-86F9-985D27C016CE}" dt="2024-08-08T12:28:15.950" v="2060" actId="478"/>
          <ac:spMkLst>
            <pc:docMk/>
            <pc:sldMk cId="1443454165" sldId="270"/>
            <ac:spMk id="5" creationId="{97682FF9-A7A0-C151-7A62-F2F2D2FE5C00}"/>
          </ac:spMkLst>
        </pc:spChg>
        <pc:spChg chg="add del mod">
          <ac:chgData name="Ayush Patel" userId="dbda0d76dd413c42" providerId="LiveId" clId="{790DF272-03A6-4ADC-86F9-985D27C016CE}" dt="2024-08-08T12:28:15.691" v="2059" actId="478"/>
          <ac:spMkLst>
            <pc:docMk/>
            <pc:sldMk cId="1443454165" sldId="270"/>
            <ac:spMk id="7" creationId="{F92BB1DE-6207-4611-ADED-CE0CEB87B71A}"/>
          </ac:spMkLst>
        </pc:spChg>
        <pc:spChg chg="add del mod">
          <ac:chgData name="Ayush Patel" userId="dbda0d76dd413c42" providerId="LiveId" clId="{790DF272-03A6-4ADC-86F9-985D27C016CE}" dt="2024-08-08T12:28:15.035" v="2058" actId="478"/>
          <ac:spMkLst>
            <pc:docMk/>
            <pc:sldMk cId="1443454165" sldId="270"/>
            <ac:spMk id="9" creationId="{8B39C41E-7172-CCFD-260C-3760D27102E3}"/>
          </ac:spMkLst>
        </pc:spChg>
        <pc:picChg chg="add mod">
          <ac:chgData name="Ayush Patel" userId="dbda0d76dd413c42" providerId="LiveId" clId="{790DF272-03A6-4ADC-86F9-985D27C016CE}" dt="2024-08-08T12:28:08.505" v="2057"/>
          <ac:picMkLst>
            <pc:docMk/>
            <pc:sldMk cId="1443454165" sldId="270"/>
            <ac:picMk id="11" creationId="{6CA9E148-5DCE-B78F-1AC2-C33585B28985}"/>
          </ac:picMkLst>
        </pc:picChg>
        <pc:picChg chg="add mod">
          <ac:chgData name="Ayush Patel" userId="dbda0d76dd413c42" providerId="LiveId" clId="{790DF272-03A6-4ADC-86F9-985D27C016CE}" dt="2024-08-08T12:28:08.505" v="2057"/>
          <ac:picMkLst>
            <pc:docMk/>
            <pc:sldMk cId="1443454165" sldId="270"/>
            <ac:picMk id="13" creationId="{9852D8DE-94D7-EDA7-CB2C-8DBF48CDB874}"/>
          </ac:picMkLst>
        </pc:picChg>
        <pc:picChg chg="add mod">
          <ac:chgData name="Ayush Patel" userId="dbda0d76dd413c42" providerId="LiveId" clId="{790DF272-03A6-4ADC-86F9-985D27C016CE}" dt="2024-08-08T12:28:08.505" v="2057"/>
          <ac:picMkLst>
            <pc:docMk/>
            <pc:sldMk cId="1443454165" sldId="270"/>
            <ac:picMk id="15" creationId="{D2A795E0-FDA7-C92B-6F6D-B59FA9AFEFAF}"/>
          </ac:picMkLst>
        </pc:picChg>
        <pc:picChg chg="add del">
          <ac:chgData name="Ayush Patel" userId="dbda0d76dd413c42" providerId="LiveId" clId="{790DF272-03A6-4ADC-86F9-985D27C016CE}" dt="2024-08-08T12:28:16.366" v="2061" actId="478"/>
          <ac:picMkLst>
            <pc:docMk/>
            <pc:sldMk cId="1443454165" sldId="270"/>
            <ac:picMk id="16" creationId="{EF99BFF7-70B1-376E-ADD0-2891145699AF}"/>
          </ac:picMkLst>
        </pc:picChg>
        <pc:picChg chg="add del">
          <ac:chgData name="Ayush Patel" userId="dbda0d76dd413c42" providerId="LiveId" clId="{790DF272-03A6-4ADC-86F9-985D27C016CE}" dt="2024-08-08T12:28:15.950" v="2060" actId="478"/>
          <ac:picMkLst>
            <pc:docMk/>
            <pc:sldMk cId="1443454165" sldId="270"/>
            <ac:picMk id="18" creationId="{1CD91113-FEFC-9F3C-0585-E700F4C02C55}"/>
          </ac:picMkLst>
        </pc:picChg>
        <pc:picChg chg="add mod">
          <ac:chgData name="Ayush Patel" userId="dbda0d76dd413c42" providerId="LiveId" clId="{790DF272-03A6-4ADC-86F9-985D27C016CE}" dt="2024-08-08T12:28:08.505" v="2057"/>
          <ac:picMkLst>
            <pc:docMk/>
            <pc:sldMk cId="1443454165" sldId="270"/>
            <ac:picMk id="19" creationId="{E6F811F1-BF1F-6531-E722-5AF02A53DFCF}"/>
          </ac:picMkLst>
        </pc:picChg>
        <pc:picChg chg="add del">
          <ac:chgData name="Ayush Patel" userId="dbda0d76dd413c42" providerId="LiveId" clId="{790DF272-03A6-4ADC-86F9-985D27C016CE}" dt="2024-08-08T12:28:15.691" v="2059" actId="478"/>
          <ac:picMkLst>
            <pc:docMk/>
            <pc:sldMk cId="1443454165" sldId="270"/>
            <ac:picMk id="20" creationId="{C0A84A7D-B9C7-8A94-C519-4783C817E32E}"/>
          </ac:picMkLst>
        </pc:picChg>
        <pc:picChg chg="add del">
          <ac:chgData name="Ayush Patel" userId="dbda0d76dd413c42" providerId="LiveId" clId="{790DF272-03A6-4ADC-86F9-985D27C016CE}" dt="2024-08-08T12:28:15.035" v="2058" actId="478"/>
          <ac:picMkLst>
            <pc:docMk/>
            <pc:sldMk cId="1443454165" sldId="270"/>
            <ac:picMk id="22" creationId="{24FBC69F-3A14-3785-A5C1-D741078E303E}"/>
          </ac:picMkLst>
        </pc:picChg>
      </pc:sldChg>
      <pc:sldChg chg="add del">
        <pc:chgData name="Ayush Patel" userId="dbda0d76dd413c42" providerId="LiveId" clId="{790DF272-03A6-4ADC-86F9-985D27C016CE}" dt="2024-08-08T12:31:24.952" v="2123" actId="2696"/>
        <pc:sldMkLst>
          <pc:docMk/>
          <pc:sldMk cId="2527692574" sldId="271"/>
        </pc:sldMkLst>
      </pc:sldChg>
      <pc:sldChg chg="addSp delSp modSp add mod">
        <pc:chgData name="Ayush Patel" userId="dbda0d76dd413c42" providerId="LiveId" clId="{790DF272-03A6-4ADC-86F9-985D27C016CE}" dt="2024-08-08T12:46:45.734" v="2240" actId="18131"/>
        <pc:sldMkLst>
          <pc:docMk/>
          <pc:sldMk cId="2905818720" sldId="271"/>
        </pc:sldMkLst>
        <pc:spChg chg="del">
          <ac:chgData name="Ayush Patel" userId="dbda0d76dd413c42" providerId="LiveId" clId="{790DF272-03A6-4ADC-86F9-985D27C016CE}" dt="2024-08-08T12:31:57.644" v="2137"/>
          <ac:spMkLst>
            <pc:docMk/>
            <pc:sldMk cId="2905818720" sldId="271"/>
            <ac:spMk id="19" creationId="{E6BD6434-1D2E-CFFC-6EBA-A5A613FF7623}"/>
          </ac:spMkLst>
        </pc:spChg>
        <pc:spChg chg="del">
          <ac:chgData name="Ayush Patel" userId="dbda0d76dd413c42" providerId="LiveId" clId="{790DF272-03A6-4ADC-86F9-985D27C016CE}" dt="2024-08-08T12:31:57.644" v="2137"/>
          <ac:spMkLst>
            <pc:docMk/>
            <pc:sldMk cId="2905818720" sldId="271"/>
            <ac:spMk id="23" creationId="{0A1121D3-EBFB-FE4E-F35F-7A34ABC19216}"/>
          </ac:spMkLst>
        </pc:spChg>
        <pc:spChg chg="del">
          <ac:chgData name="Ayush Patel" userId="dbda0d76dd413c42" providerId="LiveId" clId="{790DF272-03A6-4ADC-86F9-985D27C016CE}" dt="2024-08-08T12:31:57.644" v="2137"/>
          <ac:spMkLst>
            <pc:docMk/>
            <pc:sldMk cId="2905818720" sldId="271"/>
            <ac:spMk id="25" creationId="{36F30649-E2C8-57DB-8C2D-29D6C3E2B9FE}"/>
          </ac:spMkLst>
        </pc:spChg>
        <pc:spChg chg="del">
          <ac:chgData name="Ayush Patel" userId="dbda0d76dd413c42" providerId="LiveId" clId="{790DF272-03A6-4ADC-86F9-985D27C016CE}" dt="2024-08-08T12:31:57.644" v="2137"/>
          <ac:spMkLst>
            <pc:docMk/>
            <pc:sldMk cId="2905818720" sldId="271"/>
            <ac:spMk id="27" creationId="{5500B8C1-3D6B-EFCF-E878-0CF5F9100729}"/>
          </ac:spMkLst>
        </pc:spChg>
        <pc:picChg chg="add mod modCrop">
          <ac:chgData name="Ayush Patel" userId="dbda0d76dd413c42" providerId="LiveId" clId="{790DF272-03A6-4ADC-86F9-985D27C016CE}" dt="2024-08-08T12:46:45.734" v="2240" actId="18131"/>
          <ac:picMkLst>
            <pc:docMk/>
            <pc:sldMk cId="2905818720" sldId="271"/>
            <ac:picMk id="3" creationId="{CDC09606-E24A-93F4-C9D0-EB05C4EC76CD}"/>
          </ac:picMkLst>
        </pc:picChg>
        <pc:picChg chg="add mod modCrop">
          <ac:chgData name="Ayush Patel" userId="dbda0d76dd413c42" providerId="LiveId" clId="{790DF272-03A6-4ADC-86F9-985D27C016CE}" dt="2024-08-08T12:37:56.079" v="2169" actId="18131"/>
          <ac:picMkLst>
            <pc:docMk/>
            <pc:sldMk cId="2905818720" sldId="271"/>
            <ac:picMk id="5" creationId="{57F702E1-FA43-6934-F664-030057C557F2}"/>
          </ac:picMkLst>
        </pc:picChg>
        <pc:picChg chg="add mod modCrop">
          <ac:chgData name="Ayush Patel" userId="dbda0d76dd413c42" providerId="LiveId" clId="{790DF272-03A6-4ADC-86F9-985D27C016CE}" dt="2024-08-08T12:38:03.046" v="2171" actId="18131"/>
          <ac:picMkLst>
            <pc:docMk/>
            <pc:sldMk cId="2905818720" sldId="271"/>
            <ac:picMk id="7" creationId="{BB95C34D-2CAA-53BE-B4DF-ABEE15214E77}"/>
          </ac:picMkLst>
        </pc:picChg>
        <pc:picChg chg="add mod">
          <ac:chgData name="Ayush Patel" userId="dbda0d76dd413c42" providerId="LiveId" clId="{790DF272-03A6-4ADC-86F9-985D27C016CE}" dt="2024-08-08T12:31:57.644" v="2137"/>
          <ac:picMkLst>
            <pc:docMk/>
            <pc:sldMk cId="2905818720" sldId="271"/>
            <ac:picMk id="9" creationId="{0B7C8C47-CC88-5591-D8A7-B2D582FD7323}"/>
          </ac:picMkLst>
        </pc:picChg>
      </pc:sldChg>
      <pc:sldChg chg="add del">
        <pc:chgData name="Ayush Patel" userId="dbda0d76dd413c42" providerId="LiveId" clId="{790DF272-03A6-4ADC-86F9-985D27C016CE}" dt="2024-08-08T12:31:23.243" v="2122" actId="2696"/>
        <pc:sldMkLst>
          <pc:docMk/>
          <pc:sldMk cId="2674763687" sldId="272"/>
        </pc:sldMkLst>
      </pc:sldChg>
      <pc:sldChg chg="addSp delSp modSp add mod">
        <pc:chgData name="Ayush Patel" userId="dbda0d76dd413c42" providerId="LiveId" clId="{790DF272-03A6-4ADC-86F9-985D27C016CE}" dt="2024-08-08T12:46:24.116" v="2239" actId="18131"/>
        <pc:sldMkLst>
          <pc:docMk/>
          <pc:sldMk cId="4103078618" sldId="272"/>
        </pc:sldMkLst>
        <pc:spChg chg="del">
          <ac:chgData name="Ayush Patel" userId="dbda0d76dd413c42" providerId="LiveId" clId="{790DF272-03A6-4ADC-86F9-985D27C016CE}" dt="2024-08-08T12:32:02.404" v="2138"/>
          <ac:spMkLst>
            <pc:docMk/>
            <pc:sldMk cId="4103078618" sldId="272"/>
            <ac:spMk id="19" creationId="{E6BD6434-1D2E-CFFC-6EBA-A5A613FF7623}"/>
          </ac:spMkLst>
        </pc:spChg>
        <pc:spChg chg="del">
          <ac:chgData name="Ayush Patel" userId="dbda0d76dd413c42" providerId="LiveId" clId="{790DF272-03A6-4ADC-86F9-985D27C016CE}" dt="2024-08-08T12:32:02.404" v="2138"/>
          <ac:spMkLst>
            <pc:docMk/>
            <pc:sldMk cId="4103078618" sldId="272"/>
            <ac:spMk id="23" creationId="{0A1121D3-EBFB-FE4E-F35F-7A34ABC19216}"/>
          </ac:spMkLst>
        </pc:spChg>
        <pc:spChg chg="del">
          <ac:chgData name="Ayush Patel" userId="dbda0d76dd413c42" providerId="LiveId" clId="{790DF272-03A6-4ADC-86F9-985D27C016CE}" dt="2024-08-08T12:32:02.404" v="2138"/>
          <ac:spMkLst>
            <pc:docMk/>
            <pc:sldMk cId="4103078618" sldId="272"/>
            <ac:spMk id="25" creationId="{36F30649-E2C8-57DB-8C2D-29D6C3E2B9FE}"/>
          </ac:spMkLst>
        </pc:spChg>
        <pc:spChg chg="del">
          <ac:chgData name="Ayush Patel" userId="dbda0d76dd413c42" providerId="LiveId" clId="{790DF272-03A6-4ADC-86F9-985D27C016CE}" dt="2024-08-08T12:32:02.404" v="2138"/>
          <ac:spMkLst>
            <pc:docMk/>
            <pc:sldMk cId="4103078618" sldId="272"/>
            <ac:spMk id="27" creationId="{5500B8C1-3D6B-EFCF-E878-0CF5F9100729}"/>
          </ac:spMkLst>
        </pc:spChg>
        <pc:picChg chg="add mod modCrop">
          <ac:chgData name="Ayush Patel" userId="dbda0d76dd413c42" providerId="LiveId" clId="{790DF272-03A6-4ADC-86F9-985D27C016CE}" dt="2024-08-08T12:46:24.116" v="2239" actId="18131"/>
          <ac:picMkLst>
            <pc:docMk/>
            <pc:sldMk cId="4103078618" sldId="272"/>
            <ac:picMk id="3" creationId="{AC03BCA5-70AC-A07A-CEE0-B803B4CBA801}"/>
          </ac:picMkLst>
        </pc:picChg>
        <pc:picChg chg="add mod modCrop">
          <ac:chgData name="Ayush Patel" userId="dbda0d76dd413c42" providerId="LiveId" clId="{790DF272-03A6-4ADC-86F9-985D27C016CE}" dt="2024-08-08T12:38:21.112" v="2173" actId="18131"/>
          <ac:picMkLst>
            <pc:docMk/>
            <pc:sldMk cId="4103078618" sldId="272"/>
            <ac:picMk id="5" creationId="{C86FDE9D-6421-7A15-6720-EB9E106415E8}"/>
          </ac:picMkLst>
        </pc:picChg>
        <pc:picChg chg="add mod modCrop">
          <ac:chgData name="Ayush Patel" userId="dbda0d76dd413c42" providerId="LiveId" clId="{790DF272-03A6-4ADC-86F9-985D27C016CE}" dt="2024-08-08T12:38:28.159" v="2175" actId="18131"/>
          <ac:picMkLst>
            <pc:docMk/>
            <pc:sldMk cId="4103078618" sldId="272"/>
            <ac:picMk id="7" creationId="{BB9261E2-3072-FD18-E993-2AC8868B10DB}"/>
          </ac:picMkLst>
        </pc:picChg>
        <pc:picChg chg="add mod">
          <ac:chgData name="Ayush Patel" userId="dbda0d76dd413c42" providerId="LiveId" clId="{790DF272-03A6-4ADC-86F9-985D27C016CE}" dt="2024-08-08T12:32:02.404" v="2138"/>
          <ac:picMkLst>
            <pc:docMk/>
            <pc:sldMk cId="4103078618" sldId="272"/>
            <ac:picMk id="9" creationId="{769650BD-CA40-18C1-1DAA-858690B7D850}"/>
          </ac:picMkLst>
        </pc:picChg>
      </pc:sldChg>
      <pc:sldChg chg="addSp delSp modSp add mod">
        <pc:chgData name="Ayush Patel" userId="dbda0d76dd413c42" providerId="LiveId" clId="{790DF272-03A6-4ADC-86F9-985D27C016CE}" dt="2024-08-08T12:39:27.917" v="2182" actId="18131"/>
        <pc:sldMkLst>
          <pc:docMk/>
          <pc:sldMk cId="68361404" sldId="273"/>
        </pc:sldMkLst>
        <pc:spChg chg="del">
          <ac:chgData name="Ayush Patel" userId="dbda0d76dd413c42" providerId="LiveId" clId="{790DF272-03A6-4ADC-86F9-985D27C016CE}" dt="2024-08-08T12:32:09.432" v="2139"/>
          <ac:spMkLst>
            <pc:docMk/>
            <pc:sldMk cId="68361404" sldId="273"/>
            <ac:spMk id="19" creationId="{E6BD6434-1D2E-CFFC-6EBA-A5A613FF7623}"/>
          </ac:spMkLst>
        </pc:spChg>
        <pc:spChg chg="del">
          <ac:chgData name="Ayush Patel" userId="dbda0d76dd413c42" providerId="LiveId" clId="{790DF272-03A6-4ADC-86F9-985D27C016CE}" dt="2024-08-08T12:32:09.432" v="2139"/>
          <ac:spMkLst>
            <pc:docMk/>
            <pc:sldMk cId="68361404" sldId="273"/>
            <ac:spMk id="23" creationId="{0A1121D3-EBFB-FE4E-F35F-7A34ABC19216}"/>
          </ac:spMkLst>
        </pc:spChg>
        <pc:spChg chg="del">
          <ac:chgData name="Ayush Patel" userId="dbda0d76dd413c42" providerId="LiveId" clId="{790DF272-03A6-4ADC-86F9-985D27C016CE}" dt="2024-08-08T12:32:09.432" v="2139"/>
          <ac:spMkLst>
            <pc:docMk/>
            <pc:sldMk cId="68361404" sldId="273"/>
            <ac:spMk id="25" creationId="{36F30649-E2C8-57DB-8C2D-29D6C3E2B9FE}"/>
          </ac:spMkLst>
        </pc:spChg>
        <pc:spChg chg="del">
          <ac:chgData name="Ayush Patel" userId="dbda0d76dd413c42" providerId="LiveId" clId="{790DF272-03A6-4ADC-86F9-985D27C016CE}" dt="2024-08-08T12:32:09.432" v="2139"/>
          <ac:spMkLst>
            <pc:docMk/>
            <pc:sldMk cId="68361404" sldId="273"/>
            <ac:spMk id="27" creationId="{5500B8C1-3D6B-EFCF-E878-0CF5F9100729}"/>
          </ac:spMkLst>
        </pc:spChg>
        <pc:picChg chg="add mod modCrop">
          <ac:chgData name="Ayush Patel" userId="dbda0d76dd413c42" providerId="LiveId" clId="{790DF272-03A6-4ADC-86F9-985D27C016CE}" dt="2024-08-08T12:39:27.917" v="2182" actId="18131"/>
          <ac:picMkLst>
            <pc:docMk/>
            <pc:sldMk cId="68361404" sldId="273"/>
            <ac:picMk id="3" creationId="{6AF86633-4CB5-BA04-1D67-258A3FD0BE13}"/>
          </ac:picMkLst>
        </pc:picChg>
        <pc:picChg chg="add mod modCrop">
          <ac:chgData name="Ayush Patel" userId="dbda0d76dd413c42" providerId="LiveId" clId="{790DF272-03A6-4ADC-86F9-985D27C016CE}" dt="2024-08-08T12:39:02.750" v="2179" actId="18131"/>
          <ac:picMkLst>
            <pc:docMk/>
            <pc:sldMk cId="68361404" sldId="273"/>
            <ac:picMk id="5" creationId="{48F22D48-29E6-0F33-9400-FC0533B6A6DB}"/>
          </ac:picMkLst>
        </pc:picChg>
        <pc:picChg chg="add mod modCrop">
          <ac:chgData name="Ayush Patel" userId="dbda0d76dd413c42" providerId="LiveId" clId="{790DF272-03A6-4ADC-86F9-985D27C016CE}" dt="2024-08-08T12:39:08.685" v="2181" actId="18131"/>
          <ac:picMkLst>
            <pc:docMk/>
            <pc:sldMk cId="68361404" sldId="273"/>
            <ac:picMk id="7" creationId="{47E3F2CC-2057-B2A8-C2E6-741C9E137185}"/>
          </ac:picMkLst>
        </pc:picChg>
        <pc:picChg chg="add mod">
          <ac:chgData name="Ayush Patel" userId="dbda0d76dd413c42" providerId="LiveId" clId="{790DF272-03A6-4ADC-86F9-985D27C016CE}" dt="2024-08-08T12:32:09.432" v="2139"/>
          <ac:picMkLst>
            <pc:docMk/>
            <pc:sldMk cId="68361404" sldId="273"/>
            <ac:picMk id="9" creationId="{8587FB47-E110-988C-470B-513CC53926EB}"/>
          </ac:picMkLst>
        </pc:picChg>
      </pc:sldChg>
      <pc:sldChg chg="add del">
        <pc:chgData name="Ayush Patel" userId="dbda0d76dd413c42" providerId="LiveId" clId="{790DF272-03A6-4ADC-86F9-985D27C016CE}" dt="2024-08-08T12:31:21.545" v="2121" actId="2696"/>
        <pc:sldMkLst>
          <pc:docMk/>
          <pc:sldMk cId="2110029816" sldId="273"/>
        </pc:sldMkLst>
      </pc:sldChg>
      <pc:sldChg chg="add del">
        <pc:chgData name="Ayush Patel" userId="dbda0d76dd413c42" providerId="LiveId" clId="{790DF272-03A6-4ADC-86F9-985D27C016CE}" dt="2024-08-08T12:31:19.840" v="2120" actId="2696"/>
        <pc:sldMkLst>
          <pc:docMk/>
          <pc:sldMk cId="1377548126" sldId="274"/>
        </pc:sldMkLst>
      </pc:sldChg>
      <pc:sldChg chg="addSp delSp modSp add mod">
        <pc:chgData name="Ayush Patel" userId="dbda0d76dd413c42" providerId="LiveId" clId="{790DF272-03A6-4ADC-86F9-985D27C016CE}" dt="2024-08-08T12:47:08.230" v="2241" actId="18131"/>
        <pc:sldMkLst>
          <pc:docMk/>
          <pc:sldMk cId="4219798931" sldId="274"/>
        </pc:sldMkLst>
        <pc:spChg chg="del">
          <ac:chgData name="Ayush Patel" userId="dbda0d76dd413c42" providerId="LiveId" clId="{790DF272-03A6-4ADC-86F9-985D27C016CE}" dt="2024-08-08T12:32:18.969" v="2140"/>
          <ac:spMkLst>
            <pc:docMk/>
            <pc:sldMk cId="4219798931" sldId="274"/>
            <ac:spMk id="19" creationId="{E6BD6434-1D2E-CFFC-6EBA-A5A613FF7623}"/>
          </ac:spMkLst>
        </pc:spChg>
        <pc:spChg chg="del">
          <ac:chgData name="Ayush Patel" userId="dbda0d76dd413c42" providerId="LiveId" clId="{790DF272-03A6-4ADC-86F9-985D27C016CE}" dt="2024-08-08T12:32:18.969" v="2140"/>
          <ac:spMkLst>
            <pc:docMk/>
            <pc:sldMk cId="4219798931" sldId="274"/>
            <ac:spMk id="23" creationId="{0A1121D3-EBFB-FE4E-F35F-7A34ABC19216}"/>
          </ac:spMkLst>
        </pc:spChg>
        <pc:spChg chg="del">
          <ac:chgData name="Ayush Patel" userId="dbda0d76dd413c42" providerId="LiveId" clId="{790DF272-03A6-4ADC-86F9-985D27C016CE}" dt="2024-08-08T12:32:18.969" v="2140"/>
          <ac:spMkLst>
            <pc:docMk/>
            <pc:sldMk cId="4219798931" sldId="274"/>
            <ac:spMk id="25" creationId="{36F30649-E2C8-57DB-8C2D-29D6C3E2B9FE}"/>
          </ac:spMkLst>
        </pc:spChg>
        <pc:spChg chg="del">
          <ac:chgData name="Ayush Patel" userId="dbda0d76dd413c42" providerId="LiveId" clId="{790DF272-03A6-4ADC-86F9-985D27C016CE}" dt="2024-08-08T12:32:24.152" v="2141"/>
          <ac:spMkLst>
            <pc:docMk/>
            <pc:sldMk cId="4219798931" sldId="274"/>
            <ac:spMk id="27" creationId="{5500B8C1-3D6B-EFCF-E878-0CF5F9100729}"/>
          </ac:spMkLst>
        </pc:spChg>
        <pc:picChg chg="add mod modCrop">
          <ac:chgData name="Ayush Patel" userId="dbda0d76dd413c42" providerId="LiveId" clId="{790DF272-03A6-4ADC-86F9-985D27C016CE}" dt="2024-08-08T12:39:39.187" v="2184" actId="18131"/>
          <ac:picMkLst>
            <pc:docMk/>
            <pc:sldMk cId="4219798931" sldId="274"/>
            <ac:picMk id="3" creationId="{E04FD56C-47FA-1744-7EFF-95EFF4486F8E}"/>
          </ac:picMkLst>
        </pc:picChg>
        <pc:picChg chg="add mod modCrop">
          <ac:chgData name="Ayush Patel" userId="dbda0d76dd413c42" providerId="LiveId" clId="{790DF272-03A6-4ADC-86F9-985D27C016CE}" dt="2024-08-08T12:47:08.230" v="2241" actId="18131"/>
          <ac:picMkLst>
            <pc:docMk/>
            <pc:sldMk cId="4219798931" sldId="274"/>
            <ac:picMk id="5" creationId="{1FBD4E75-9037-8ED2-5B0D-92CC3FF038CF}"/>
          </ac:picMkLst>
        </pc:picChg>
        <pc:picChg chg="add mod modCrop">
          <ac:chgData name="Ayush Patel" userId="dbda0d76dd413c42" providerId="LiveId" clId="{790DF272-03A6-4ADC-86F9-985D27C016CE}" dt="2024-08-08T12:39:57.882" v="2188" actId="18131"/>
          <ac:picMkLst>
            <pc:docMk/>
            <pc:sldMk cId="4219798931" sldId="274"/>
            <ac:picMk id="7" creationId="{0C84ED47-6C98-7A68-D41F-B779C121D660}"/>
          </ac:picMkLst>
        </pc:picChg>
        <pc:picChg chg="add mod">
          <ac:chgData name="Ayush Patel" userId="dbda0d76dd413c42" providerId="LiveId" clId="{790DF272-03A6-4ADC-86F9-985D27C016CE}" dt="2024-08-08T12:32:24.152" v="2141"/>
          <ac:picMkLst>
            <pc:docMk/>
            <pc:sldMk cId="4219798931" sldId="274"/>
            <ac:picMk id="9" creationId="{9A741F34-4F81-8AA4-45B8-9264297B3CCD}"/>
          </ac:picMkLst>
        </pc:picChg>
      </pc:sldChg>
      <pc:sldChg chg="add del">
        <pc:chgData name="Ayush Patel" userId="dbda0d76dd413c42" providerId="LiveId" clId="{790DF272-03A6-4ADC-86F9-985D27C016CE}" dt="2024-08-08T12:31:18.376" v="2119" actId="2696"/>
        <pc:sldMkLst>
          <pc:docMk/>
          <pc:sldMk cId="451781746" sldId="275"/>
        </pc:sldMkLst>
      </pc:sldChg>
      <pc:sldChg chg="addSp delSp modSp add mod">
        <pc:chgData name="Ayush Patel" userId="dbda0d76dd413c42" providerId="LiveId" clId="{790DF272-03A6-4ADC-86F9-985D27C016CE}" dt="2024-08-08T12:41:05.172" v="2195" actId="18131"/>
        <pc:sldMkLst>
          <pc:docMk/>
          <pc:sldMk cId="3821309460" sldId="275"/>
        </pc:sldMkLst>
        <pc:spChg chg="del">
          <ac:chgData name="Ayush Patel" userId="dbda0d76dd413c42" providerId="LiveId" clId="{790DF272-03A6-4ADC-86F9-985D27C016CE}" dt="2024-08-08T12:32:35.583" v="2142"/>
          <ac:spMkLst>
            <pc:docMk/>
            <pc:sldMk cId="3821309460" sldId="275"/>
            <ac:spMk id="19" creationId="{E6BD6434-1D2E-CFFC-6EBA-A5A613FF7623}"/>
          </ac:spMkLst>
        </pc:spChg>
        <pc:spChg chg="del">
          <ac:chgData name="Ayush Patel" userId="dbda0d76dd413c42" providerId="LiveId" clId="{790DF272-03A6-4ADC-86F9-985D27C016CE}" dt="2024-08-08T12:32:35.583" v="2142"/>
          <ac:spMkLst>
            <pc:docMk/>
            <pc:sldMk cId="3821309460" sldId="275"/>
            <ac:spMk id="23" creationId="{0A1121D3-EBFB-FE4E-F35F-7A34ABC19216}"/>
          </ac:spMkLst>
        </pc:spChg>
        <pc:spChg chg="del">
          <ac:chgData name="Ayush Patel" userId="dbda0d76dd413c42" providerId="LiveId" clId="{790DF272-03A6-4ADC-86F9-985D27C016CE}" dt="2024-08-08T12:32:39.240" v="2143"/>
          <ac:spMkLst>
            <pc:docMk/>
            <pc:sldMk cId="3821309460" sldId="275"/>
            <ac:spMk id="25" creationId="{36F30649-E2C8-57DB-8C2D-29D6C3E2B9FE}"/>
          </ac:spMkLst>
        </pc:spChg>
        <pc:spChg chg="del">
          <ac:chgData name="Ayush Patel" userId="dbda0d76dd413c42" providerId="LiveId" clId="{790DF272-03A6-4ADC-86F9-985D27C016CE}" dt="2024-08-08T12:32:39.240" v="2143"/>
          <ac:spMkLst>
            <pc:docMk/>
            <pc:sldMk cId="3821309460" sldId="275"/>
            <ac:spMk id="27" creationId="{5500B8C1-3D6B-EFCF-E878-0CF5F9100729}"/>
          </ac:spMkLst>
        </pc:spChg>
        <pc:picChg chg="add mod modCrop">
          <ac:chgData name="Ayush Patel" userId="dbda0d76dd413c42" providerId="LiveId" clId="{790DF272-03A6-4ADC-86F9-985D27C016CE}" dt="2024-08-08T12:40:41.502" v="2191" actId="18131"/>
          <ac:picMkLst>
            <pc:docMk/>
            <pc:sldMk cId="3821309460" sldId="275"/>
            <ac:picMk id="3" creationId="{774EDE2D-927A-B6C1-0592-9D33AB18243B}"/>
          </ac:picMkLst>
        </pc:picChg>
        <pc:picChg chg="add mod modCrop">
          <ac:chgData name="Ayush Patel" userId="dbda0d76dd413c42" providerId="LiveId" clId="{790DF272-03A6-4ADC-86F9-985D27C016CE}" dt="2024-08-08T12:40:59.402" v="2193" actId="18131"/>
          <ac:picMkLst>
            <pc:docMk/>
            <pc:sldMk cId="3821309460" sldId="275"/>
            <ac:picMk id="5" creationId="{6FC1AF8A-9373-0889-F67C-AAFBCAF5D642}"/>
          </ac:picMkLst>
        </pc:picChg>
        <pc:picChg chg="add mod modCrop">
          <ac:chgData name="Ayush Patel" userId="dbda0d76dd413c42" providerId="LiveId" clId="{790DF272-03A6-4ADC-86F9-985D27C016CE}" dt="2024-08-08T12:41:05.172" v="2195" actId="18131"/>
          <ac:picMkLst>
            <pc:docMk/>
            <pc:sldMk cId="3821309460" sldId="275"/>
            <ac:picMk id="7" creationId="{8633ACEB-B62A-DE37-8912-07B04404BFF4}"/>
          </ac:picMkLst>
        </pc:picChg>
        <pc:picChg chg="add mod">
          <ac:chgData name="Ayush Patel" userId="dbda0d76dd413c42" providerId="LiveId" clId="{790DF272-03A6-4ADC-86F9-985D27C016CE}" dt="2024-08-08T12:32:39.240" v="2143"/>
          <ac:picMkLst>
            <pc:docMk/>
            <pc:sldMk cId="3821309460" sldId="275"/>
            <ac:picMk id="9" creationId="{9B77D250-50BC-A518-3FA1-94D24E10B82F}"/>
          </ac:picMkLst>
        </pc:picChg>
      </pc:sldChg>
      <pc:sldChg chg="addSp delSp modSp add mod">
        <pc:chgData name="Ayush Patel" userId="dbda0d76dd413c42" providerId="LiveId" clId="{790DF272-03A6-4ADC-86F9-985D27C016CE}" dt="2024-08-08T12:42:09.641" v="2203" actId="18131"/>
        <pc:sldMkLst>
          <pc:docMk/>
          <pc:sldMk cId="605102225" sldId="276"/>
        </pc:sldMkLst>
        <pc:spChg chg="del">
          <ac:chgData name="Ayush Patel" userId="dbda0d76dd413c42" providerId="LiveId" clId="{790DF272-03A6-4ADC-86F9-985D27C016CE}" dt="2024-08-08T12:32:44.791" v="2144"/>
          <ac:spMkLst>
            <pc:docMk/>
            <pc:sldMk cId="605102225" sldId="276"/>
            <ac:spMk id="19" creationId="{E6BD6434-1D2E-CFFC-6EBA-A5A613FF7623}"/>
          </ac:spMkLst>
        </pc:spChg>
        <pc:spChg chg="del">
          <ac:chgData name="Ayush Patel" userId="dbda0d76dd413c42" providerId="LiveId" clId="{790DF272-03A6-4ADC-86F9-985D27C016CE}" dt="2024-08-08T12:32:58.308" v="2145"/>
          <ac:spMkLst>
            <pc:docMk/>
            <pc:sldMk cId="605102225" sldId="276"/>
            <ac:spMk id="23" creationId="{0A1121D3-EBFB-FE4E-F35F-7A34ABC19216}"/>
          </ac:spMkLst>
        </pc:spChg>
        <pc:spChg chg="del">
          <ac:chgData name="Ayush Patel" userId="dbda0d76dd413c42" providerId="LiveId" clId="{790DF272-03A6-4ADC-86F9-985D27C016CE}" dt="2024-08-08T12:32:58.308" v="2145"/>
          <ac:spMkLst>
            <pc:docMk/>
            <pc:sldMk cId="605102225" sldId="276"/>
            <ac:spMk id="25" creationId="{36F30649-E2C8-57DB-8C2D-29D6C3E2B9FE}"/>
          </ac:spMkLst>
        </pc:spChg>
        <pc:spChg chg="del">
          <ac:chgData name="Ayush Patel" userId="dbda0d76dd413c42" providerId="LiveId" clId="{790DF272-03A6-4ADC-86F9-985D27C016CE}" dt="2024-08-08T12:32:58.308" v="2145"/>
          <ac:spMkLst>
            <pc:docMk/>
            <pc:sldMk cId="605102225" sldId="276"/>
            <ac:spMk id="27" creationId="{5500B8C1-3D6B-EFCF-E878-0CF5F9100729}"/>
          </ac:spMkLst>
        </pc:spChg>
        <pc:picChg chg="add mod modCrop">
          <ac:chgData name="Ayush Patel" userId="dbda0d76dd413c42" providerId="LiveId" clId="{790DF272-03A6-4ADC-86F9-985D27C016CE}" dt="2024-08-08T12:41:43.669" v="2199" actId="18131"/>
          <ac:picMkLst>
            <pc:docMk/>
            <pc:sldMk cId="605102225" sldId="276"/>
            <ac:picMk id="3" creationId="{752F4397-E05D-B315-1837-A1449AD65F78}"/>
          </ac:picMkLst>
        </pc:picChg>
        <pc:picChg chg="add mod modCrop">
          <ac:chgData name="Ayush Patel" userId="dbda0d76dd413c42" providerId="LiveId" clId="{790DF272-03A6-4ADC-86F9-985D27C016CE}" dt="2024-08-08T12:42:01.777" v="2201" actId="18131"/>
          <ac:picMkLst>
            <pc:docMk/>
            <pc:sldMk cId="605102225" sldId="276"/>
            <ac:picMk id="5" creationId="{D29C6423-9C7F-4277-DDF9-B506CC98373D}"/>
          </ac:picMkLst>
        </pc:picChg>
        <pc:picChg chg="add mod modCrop">
          <ac:chgData name="Ayush Patel" userId="dbda0d76dd413c42" providerId="LiveId" clId="{790DF272-03A6-4ADC-86F9-985D27C016CE}" dt="2024-08-08T12:42:09.641" v="2203" actId="18131"/>
          <ac:picMkLst>
            <pc:docMk/>
            <pc:sldMk cId="605102225" sldId="276"/>
            <ac:picMk id="7" creationId="{7703ECC3-561F-8868-A026-74BC4C8FA1E0}"/>
          </ac:picMkLst>
        </pc:picChg>
        <pc:picChg chg="add mod">
          <ac:chgData name="Ayush Patel" userId="dbda0d76dd413c42" providerId="LiveId" clId="{790DF272-03A6-4ADC-86F9-985D27C016CE}" dt="2024-08-08T12:32:58.308" v="2145"/>
          <ac:picMkLst>
            <pc:docMk/>
            <pc:sldMk cId="605102225" sldId="276"/>
            <ac:picMk id="9" creationId="{B6E8782D-1614-6E5D-6B8F-F8424547BDE7}"/>
          </ac:picMkLst>
        </pc:picChg>
      </pc:sldChg>
      <pc:sldChg chg="add del">
        <pc:chgData name="Ayush Patel" userId="dbda0d76dd413c42" providerId="LiveId" clId="{790DF272-03A6-4ADC-86F9-985D27C016CE}" dt="2024-08-08T12:31:16.305" v="2118" actId="2696"/>
        <pc:sldMkLst>
          <pc:docMk/>
          <pc:sldMk cId="1125898684" sldId="276"/>
        </pc:sldMkLst>
      </pc:sldChg>
      <pc:sldChg chg="add del">
        <pc:chgData name="Ayush Patel" userId="dbda0d76dd413c42" providerId="LiveId" clId="{790DF272-03A6-4ADC-86F9-985D27C016CE}" dt="2024-08-08T12:31:14.602" v="2117" actId="2696"/>
        <pc:sldMkLst>
          <pc:docMk/>
          <pc:sldMk cId="551320440" sldId="277"/>
        </pc:sldMkLst>
      </pc:sldChg>
      <pc:sldChg chg="addSp delSp modSp add mod">
        <pc:chgData name="Ayush Patel" userId="dbda0d76dd413c42" providerId="LiveId" clId="{790DF272-03A6-4ADC-86F9-985D27C016CE}" dt="2024-08-08T12:43:06.037" v="2213" actId="18131"/>
        <pc:sldMkLst>
          <pc:docMk/>
          <pc:sldMk cId="3602610215" sldId="277"/>
        </pc:sldMkLst>
        <pc:spChg chg="del">
          <ac:chgData name="Ayush Patel" userId="dbda0d76dd413c42" providerId="LiveId" clId="{790DF272-03A6-4ADC-86F9-985D27C016CE}" dt="2024-08-08T12:33:06.054" v="2146"/>
          <ac:spMkLst>
            <pc:docMk/>
            <pc:sldMk cId="3602610215" sldId="277"/>
            <ac:spMk id="19" creationId="{E6BD6434-1D2E-CFFC-6EBA-A5A613FF7623}"/>
          </ac:spMkLst>
        </pc:spChg>
        <pc:spChg chg="del">
          <ac:chgData name="Ayush Patel" userId="dbda0d76dd413c42" providerId="LiveId" clId="{790DF272-03A6-4ADC-86F9-985D27C016CE}" dt="2024-08-08T12:33:06.054" v="2146"/>
          <ac:spMkLst>
            <pc:docMk/>
            <pc:sldMk cId="3602610215" sldId="277"/>
            <ac:spMk id="23" creationId="{0A1121D3-EBFB-FE4E-F35F-7A34ABC19216}"/>
          </ac:spMkLst>
        </pc:spChg>
        <pc:spChg chg="del">
          <ac:chgData name="Ayush Patel" userId="dbda0d76dd413c42" providerId="LiveId" clId="{790DF272-03A6-4ADC-86F9-985D27C016CE}" dt="2024-08-08T12:33:06.054" v="2146"/>
          <ac:spMkLst>
            <pc:docMk/>
            <pc:sldMk cId="3602610215" sldId="277"/>
            <ac:spMk id="25" creationId="{36F30649-E2C8-57DB-8C2D-29D6C3E2B9FE}"/>
          </ac:spMkLst>
        </pc:spChg>
        <pc:spChg chg="del">
          <ac:chgData name="Ayush Patel" userId="dbda0d76dd413c42" providerId="LiveId" clId="{790DF272-03A6-4ADC-86F9-985D27C016CE}" dt="2024-08-08T12:33:06.054" v="2146"/>
          <ac:spMkLst>
            <pc:docMk/>
            <pc:sldMk cId="3602610215" sldId="277"/>
            <ac:spMk id="27" creationId="{5500B8C1-3D6B-EFCF-E878-0CF5F9100729}"/>
          </ac:spMkLst>
        </pc:spChg>
        <pc:picChg chg="add mod modCrop">
          <ac:chgData name="Ayush Patel" userId="dbda0d76dd413c42" providerId="LiveId" clId="{790DF272-03A6-4ADC-86F9-985D27C016CE}" dt="2024-08-08T12:42:45.407" v="2209" actId="18131"/>
          <ac:picMkLst>
            <pc:docMk/>
            <pc:sldMk cId="3602610215" sldId="277"/>
            <ac:picMk id="3" creationId="{2EDCC538-7AF7-6147-C3ED-67998C2134F2}"/>
          </ac:picMkLst>
        </pc:picChg>
        <pc:picChg chg="add mod modCrop">
          <ac:chgData name="Ayush Patel" userId="dbda0d76dd413c42" providerId="LiveId" clId="{790DF272-03A6-4ADC-86F9-985D27C016CE}" dt="2024-08-08T12:42:57.135" v="2211" actId="18131"/>
          <ac:picMkLst>
            <pc:docMk/>
            <pc:sldMk cId="3602610215" sldId="277"/>
            <ac:picMk id="5" creationId="{F4085AEA-4502-C6DB-E5E5-DCC98FC4EFC3}"/>
          </ac:picMkLst>
        </pc:picChg>
        <pc:picChg chg="add mod modCrop">
          <ac:chgData name="Ayush Patel" userId="dbda0d76dd413c42" providerId="LiveId" clId="{790DF272-03A6-4ADC-86F9-985D27C016CE}" dt="2024-08-08T12:43:06.037" v="2213" actId="18131"/>
          <ac:picMkLst>
            <pc:docMk/>
            <pc:sldMk cId="3602610215" sldId="277"/>
            <ac:picMk id="7" creationId="{9A18CA46-131F-4E7B-48C3-A9DF2EFE72AA}"/>
          </ac:picMkLst>
        </pc:picChg>
        <pc:picChg chg="add mod">
          <ac:chgData name="Ayush Patel" userId="dbda0d76dd413c42" providerId="LiveId" clId="{790DF272-03A6-4ADC-86F9-985D27C016CE}" dt="2024-08-08T12:33:06.054" v="2146"/>
          <ac:picMkLst>
            <pc:docMk/>
            <pc:sldMk cId="3602610215" sldId="277"/>
            <ac:picMk id="9" creationId="{56A66547-15AC-5CD0-25D3-BDB70F3B8166}"/>
          </ac:picMkLst>
        </pc:picChg>
      </pc:sldChg>
      <pc:sldChg chg="add del">
        <pc:chgData name="Ayush Patel" userId="dbda0d76dd413c42" providerId="LiveId" clId="{790DF272-03A6-4ADC-86F9-985D27C016CE}" dt="2024-08-08T12:31:12.814" v="2116" actId="2696"/>
        <pc:sldMkLst>
          <pc:docMk/>
          <pc:sldMk cId="501225261" sldId="278"/>
        </pc:sldMkLst>
      </pc:sldChg>
      <pc:sldChg chg="addSp delSp modSp add mod">
        <pc:chgData name="Ayush Patel" userId="dbda0d76dd413c42" providerId="LiveId" clId="{790DF272-03A6-4ADC-86F9-985D27C016CE}" dt="2024-08-08T12:43:50.608" v="2223" actId="18131"/>
        <pc:sldMkLst>
          <pc:docMk/>
          <pc:sldMk cId="3947783280" sldId="278"/>
        </pc:sldMkLst>
        <pc:spChg chg="del">
          <ac:chgData name="Ayush Patel" userId="dbda0d76dd413c42" providerId="LiveId" clId="{790DF272-03A6-4ADC-86F9-985D27C016CE}" dt="2024-08-08T12:33:12.673" v="2147"/>
          <ac:spMkLst>
            <pc:docMk/>
            <pc:sldMk cId="3947783280" sldId="278"/>
            <ac:spMk id="19" creationId="{E6BD6434-1D2E-CFFC-6EBA-A5A613FF7623}"/>
          </ac:spMkLst>
        </pc:spChg>
        <pc:spChg chg="del">
          <ac:chgData name="Ayush Patel" userId="dbda0d76dd413c42" providerId="LiveId" clId="{790DF272-03A6-4ADC-86F9-985D27C016CE}" dt="2024-08-08T12:33:12.673" v="2147"/>
          <ac:spMkLst>
            <pc:docMk/>
            <pc:sldMk cId="3947783280" sldId="278"/>
            <ac:spMk id="23" creationId="{0A1121D3-EBFB-FE4E-F35F-7A34ABC19216}"/>
          </ac:spMkLst>
        </pc:spChg>
        <pc:spChg chg="del">
          <ac:chgData name="Ayush Patel" userId="dbda0d76dd413c42" providerId="LiveId" clId="{790DF272-03A6-4ADC-86F9-985D27C016CE}" dt="2024-08-08T12:33:12.673" v="2147"/>
          <ac:spMkLst>
            <pc:docMk/>
            <pc:sldMk cId="3947783280" sldId="278"/>
            <ac:spMk id="25" creationId="{36F30649-E2C8-57DB-8C2D-29D6C3E2B9FE}"/>
          </ac:spMkLst>
        </pc:spChg>
        <pc:spChg chg="del">
          <ac:chgData name="Ayush Patel" userId="dbda0d76dd413c42" providerId="LiveId" clId="{790DF272-03A6-4ADC-86F9-985D27C016CE}" dt="2024-08-08T12:33:36.197" v="2150"/>
          <ac:spMkLst>
            <pc:docMk/>
            <pc:sldMk cId="3947783280" sldId="278"/>
            <ac:spMk id="27" creationId="{5500B8C1-3D6B-EFCF-E878-0CF5F9100729}"/>
          </ac:spMkLst>
        </pc:spChg>
        <pc:picChg chg="add mod modCrop">
          <ac:chgData name="Ayush Patel" userId="dbda0d76dd413c42" providerId="LiveId" clId="{790DF272-03A6-4ADC-86F9-985D27C016CE}" dt="2024-08-08T12:43:26.351" v="2217" actId="18131"/>
          <ac:picMkLst>
            <pc:docMk/>
            <pc:sldMk cId="3947783280" sldId="278"/>
            <ac:picMk id="3" creationId="{5236259C-4879-EDFF-7F8C-3222BCFAFBE6}"/>
          </ac:picMkLst>
        </pc:picChg>
        <pc:picChg chg="add mod modCrop">
          <ac:chgData name="Ayush Patel" userId="dbda0d76dd413c42" providerId="LiveId" clId="{790DF272-03A6-4ADC-86F9-985D27C016CE}" dt="2024-08-08T12:43:42.481" v="2221" actId="18131"/>
          <ac:picMkLst>
            <pc:docMk/>
            <pc:sldMk cId="3947783280" sldId="278"/>
            <ac:picMk id="5" creationId="{25DCA51D-B7A1-900F-F682-4024B88CD2C8}"/>
          </ac:picMkLst>
        </pc:picChg>
        <pc:picChg chg="add mod modCrop">
          <ac:chgData name="Ayush Patel" userId="dbda0d76dd413c42" providerId="LiveId" clId="{790DF272-03A6-4ADC-86F9-985D27C016CE}" dt="2024-08-08T12:43:50.608" v="2223" actId="18131"/>
          <ac:picMkLst>
            <pc:docMk/>
            <pc:sldMk cId="3947783280" sldId="278"/>
            <ac:picMk id="7" creationId="{AAEFEE25-DFE3-A01C-0D62-3B6715066DBA}"/>
          </ac:picMkLst>
        </pc:picChg>
        <pc:picChg chg="add mod">
          <ac:chgData name="Ayush Patel" userId="dbda0d76dd413c42" providerId="LiveId" clId="{790DF272-03A6-4ADC-86F9-985D27C016CE}" dt="2024-08-08T12:33:36.197" v="2150"/>
          <ac:picMkLst>
            <pc:docMk/>
            <pc:sldMk cId="3947783280" sldId="278"/>
            <ac:picMk id="9" creationId="{99969B5C-14BC-3EE0-5881-CCDF4B8F5B12}"/>
          </ac:picMkLst>
        </pc:picChg>
      </pc:sldChg>
      <pc:sldChg chg="add del">
        <pc:chgData name="Ayush Patel" userId="dbda0d76dd413c42" providerId="LiveId" clId="{790DF272-03A6-4ADC-86F9-985D27C016CE}" dt="2024-08-08T12:31:10.941" v="2115" actId="2696"/>
        <pc:sldMkLst>
          <pc:docMk/>
          <pc:sldMk cId="1453358793" sldId="279"/>
        </pc:sldMkLst>
      </pc:sldChg>
      <pc:sldChg chg="addSp delSp modSp add mod">
        <pc:chgData name="Ayush Patel" userId="dbda0d76dd413c42" providerId="LiveId" clId="{790DF272-03A6-4ADC-86F9-985D27C016CE}" dt="2024-08-08T12:44:21.755" v="2230" actId="18131"/>
        <pc:sldMkLst>
          <pc:docMk/>
          <pc:sldMk cId="2242942735" sldId="279"/>
        </pc:sldMkLst>
        <pc:spChg chg="del">
          <ac:chgData name="Ayush Patel" userId="dbda0d76dd413c42" providerId="LiveId" clId="{790DF272-03A6-4ADC-86F9-985D27C016CE}" dt="2024-08-08T12:33:19.489" v="2148"/>
          <ac:spMkLst>
            <pc:docMk/>
            <pc:sldMk cId="2242942735" sldId="279"/>
            <ac:spMk id="19" creationId="{E6BD6434-1D2E-CFFC-6EBA-A5A613FF7623}"/>
          </ac:spMkLst>
        </pc:spChg>
        <pc:spChg chg="del">
          <ac:chgData name="Ayush Patel" userId="dbda0d76dd413c42" providerId="LiveId" clId="{790DF272-03A6-4ADC-86F9-985D27C016CE}" dt="2024-08-08T12:33:19.489" v="2148"/>
          <ac:spMkLst>
            <pc:docMk/>
            <pc:sldMk cId="2242942735" sldId="279"/>
            <ac:spMk id="23" creationId="{0A1121D3-EBFB-FE4E-F35F-7A34ABC19216}"/>
          </ac:spMkLst>
        </pc:spChg>
        <pc:spChg chg="del">
          <ac:chgData name="Ayush Patel" userId="dbda0d76dd413c42" providerId="LiveId" clId="{790DF272-03A6-4ADC-86F9-985D27C016CE}" dt="2024-08-08T12:33:51.535" v="2151"/>
          <ac:spMkLst>
            <pc:docMk/>
            <pc:sldMk cId="2242942735" sldId="279"/>
            <ac:spMk id="25" creationId="{36F30649-E2C8-57DB-8C2D-29D6C3E2B9FE}"/>
          </ac:spMkLst>
        </pc:spChg>
        <pc:spChg chg="del">
          <ac:chgData name="Ayush Patel" userId="dbda0d76dd413c42" providerId="LiveId" clId="{790DF272-03A6-4ADC-86F9-985D27C016CE}" dt="2024-08-08T12:33:51.535" v="2151"/>
          <ac:spMkLst>
            <pc:docMk/>
            <pc:sldMk cId="2242942735" sldId="279"/>
            <ac:spMk id="27" creationId="{5500B8C1-3D6B-EFCF-E878-0CF5F9100729}"/>
          </ac:spMkLst>
        </pc:spChg>
        <pc:picChg chg="add mod modCrop">
          <ac:chgData name="Ayush Patel" userId="dbda0d76dd413c42" providerId="LiveId" clId="{790DF272-03A6-4ADC-86F9-985D27C016CE}" dt="2024-08-08T12:44:03.277" v="2226" actId="18131"/>
          <ac:picMkLst>
            <pc:docMk/>
            <pc:sldMk cId="2242942735" sldId="279"/>
            <ac:picMk id="3" creationId="{99D265ED-24D0-B618-7503-6F52C7C35F6A}"/>
          </ac:picMkLst>
        </pc:picChg>
        <pc:picChg chg="add mod modCrop">
          <ac:chgData name="Ayush Patel" userId="dbda0d76dd413c42" providerId="LiveId" clId="{790DF272-03A6-4ADC-86F9-985D27C016CE}" dt="2024-08-08T12:44:11.957" v="2228" actId="18131"/>
          <ac:picMkLst>
            <pc:docMk/>
            <pc:sldMk cId="2242942735" sldId="279"/>
            <ac:picMk id="5" creationId="{12408075-A195-9BC7-8144-A633C4005C3F}"/>
          </ac:picMkLst>
        </pc:picChg>
        <pc:picChg chg="add mod modCrop">
          <ac:chgData name="Ayush Patel" userId="dbda0d76dd413c42" providerId="LiveId" clId="{790DF272-03A6-4ADC-86F9-985D27C016CE}" dt="2024-08-08T12:44:21.755" v="2230" actId="18131"/>
          <ac:picMkLst>
            <pc:docMk/>
            <pc:sldMk cId="2242942735" sldId="279"/>
            <ac:picMk id="7" creationId="{59E1A15A-0034-2F4F-3AE3-403A48276CDB}"/>
          </ac:picMkLst>
        </pc:picChg>
        <pc:picChg chg="add mod">
          <ac:chgData name="Ayush Patel" userId="dbda0d76dd413c42" providerId="LiveId" clId="{790DF272-03A6-4ADC-86F9-985D27C016CE}" dt="2024-08-08T12:33:51.535" v="2151"/>
          <ac:picMkLst>
            <pc:docMk/>
            <pc:sldMk cId="2242942735" sldId="279"/>
            <ac:picMk id="9" creationId="{169C1FA4-0E06-10C4-CA54-9DC8CBD19431}"/>
          </ac:picMkLst>
        </pc:picChg>
      </pc:sldChg>
      <pc:sldChg chg="addSp delSp modSp add mod">
        <pc:chgData name="Ayush Patel" userId="dbda0d76dd413c42" providerId="LiveId" clId="{790DF272-03A6-4ADC-86F9-985D27C016CE}" dt="2024-08-08T12:45:08.525" v="2237" actId="18131"/>
        <pc:sldMkLst>
          <pc:docMk/>
          <pc:sldMk cId="1144332082" sldId="280"/>
        </pc:sldMkLst>
        <pc:spChg chg="del">
          <ac:chgData name="Ayush Patel" userId="dbda0d76dd413c42" providerId="LiveId" clId="{790DF272-03A6-4ADC-86F9-985D27C016CE}" dt="2024-08-08T12:33:24.852" v="2149"/>
          <ac:spMkLst>
            <pc:docMk/>
            <pc:sldMk cId="1144332082" sldId="280"/>
            <ac:spMk id="19" creationId="{E6BD6434-1D2E-CFFC-6EBA-A5A613FF7623}"/>
          </ac:spMkLst>
        </pc:spChg>
        <pc:spChg chg="del">
          <ac:chgData name="Ayush Patel" userId="dbda0d76dd413c42" providerId="LiveId" clId="{790DF272-03A6-4ADC-86F9-985D27C016CE}" dt="2024-08-08T12:33:58.896" v="2152"/>
          <ac:spMkLst>
            <pc:docMk/>
            <pc:sldMk cId="1144332082" sldId="280"/>
            <ac:spMk id="23" creationId="{0A1121D3-EBFB-FE4E-F35F-7A34ABC19216}"/>
          </ac:spMkLst>
        </pc:spChg>
        <pc:spChg chg="del">
          <ac:chgData name="Ayush Patel" userId="dbda0d76dd413c42" providerId="LiveId" clId="{790DF272-03A6-4ADC-86F9-985D27C016CE}" dt="2024-08-08T12:33:58.896" v="2152"/>
          <ac:spMkLst>
            <pc:docMk/>
            <pc:sldMk cId="1144332082" sldId="280"/>
            <ac:spMk id="25" creationId="{36F30649-E2C8-57DB-8C2D-29D6C3E2B9FE}"/>
          </ac:spMkLst>
        </pc:spChg>
        <pc:spChg chg="del">
          <ac:chgData name="Ayush Patel" userId="dbda0d76dd413c42" providerId="LiveId" clId="{790DF272-03A6-4ADC-86F9-985D27C016CE}" dt="2024-08-08T12:33:58.896" v="2152"/>
          <ac:spMkLst>
            <pc:docMk/>
            <pc:sldMk cId="1144332082" sldId="280"/>
            <ac:spMk id="27" creationId="{5500B8C1-3D6B-EFCF-E878-0CF5F9100729}"/>
          </ac:spMkLst>
        </pc:spChg>
        <pc:picChg chg="add mod modCrop">
          <ac:chgData name="Ayush Patel" userId="dbda0d76dd413c42" providerId="LiveId" clId="{790DF272-03A6-4ADC-86F9-985D27C016CE}" dt="2024-08-08T12:44:49.522" v="2233" actId="18131"/>
          <ac:picMkLst>
            <pc:docMk/>
            <pc:sldMk cId="1144332082" sldId="280"/>
            <ac:picMk id="3" creationId="{BF3BEB75-A387-93E2-03BC-0C5A02376B02}"/>
          </ac:picMkLst>
        </pc:picChg>
        <pc:picChg chg="add mod modCrop">
          <ac:chgData name="Ayush Patel" userId="dbda0d76dd413c42" providerId="LiveId" clId="{790DF272-03A6-4ADC-86F9-985D27C016CE}" dt="2024-08-08T12:45:00.537" v="2235" actId="18131"/>
          <ac:picMkLst>
            <pc:docMk/>
            <pc:sldMk cId="1144332082" sldId="280"/>
            <ac:picMk id="5" creationId="{8031EFA5-070E-AA12-193C-397C4396E180}"/>
          </ac:picMkLst>
        </pc:picChg>
        <pc:picChg chg="add mod modCrop">
          <ac:chgData name="Ayush Patel" userId="dbda0d76dd413c42" providerId="LiveId" clId="{790DF272-03A6-4ADC-86F9-985D27C016CE}" dt="2024-08-08T12:45:08.525" v="2237" actId="18131"/>
          <ac:picMkLst>
            <pc:docMk/>
            <pc:sldMk cId="1144332082" sldId="280"/>
            <ac:picMk id="7" creationId="{FA51E65B-833E-FCDF-9837-57F8EF60B756}"/>
          </ac:picMkLst>
        </pc:picChg>
        <pc:picChg chg="add mod">
          <ac:chgData name="Ayush Patel" userId="dbda0d76dd413c42" providerId="LiveId" clId="{790DF272-03A6-4ADC-86F9-985D27C016CE}" dt="2024-08-08T12:33:58.896" v="2152"/>
          <ac:picMkLst>
            <pc:docMk/>
            <pc:sldMk cId="1144332082" sldId="280"/>
            <ac:picMk id="9" creationId="{23D27C4B-A657-2822-4D1E-331171D2836B}"/>
          </ac:picMkLst>
        </pc:picChg>
      </pc:sldChg>
      <pc:sldChg chg="add del">
        <pc:chgData name="Ayush Patel" userId="dbda0d76dd413c42" providerId="LiveId" clId="{790DF272-03A6-4ADC-86F9-985D27C016CE}" dt="2024-08-08T12:31:09.319" v="2114" actId="2696"/>
        <pc:sldMkLst>
          <pc:docMk/>
          <pc:sldMk cId="1177698771" sldId="280"/>
        </pc:sldMkLst>
      </pc:sldChg>
      <pc:sldMasterChg chg="modTransition modSldLayout">
        <pc:chgData name="Ayush Patel" userId="dbda0d76dd413c42" providerId="LiveId" clId="{790DF272-03A6-4ADC-86F9-985D27C016CE}" dt="2024-08-08T12:20:09.968" v="1968" actId="207"/>
        <pc:sldMasterMkLst>
          <pc:docMk/>
          <pc:sldMasterMk cId="2384188760" sldId="2147483648"/>
        </pc:sldMasterMkLst>
        <pc:sldLayoutChg chg="modTransition">
          <pc:chgData name="Ayush Patel" userId="dbda0d76dd413c42" providerId="LiveId" clId="{790DF272-03A6-4ADC-86F9-985D27C016CE}" dt="2024-08-08T11:10:08.495" v="1800"/>
          <pc:sldLayoutMkLst>
            <pc:docMk/>
            <pc:sldMasterMk cId="2384188760" sldId="2147483648"/>
            <pc:sldLayoutMk cId="370834854" sldId="2147483649"/>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3926964205" sldId="2147483650"/>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3865283798" sldId="2147483651"/>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2504360995" sldId="2147483652"/>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2853306019" sldId="2147483653"/>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1302562154" sldId="2147483654"/>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3059948818" sldId="2147483655"/>
          </pc:sldLayoutMkLst>
        </pc:sldLayoutChg>
        <pc:sldLayoutChg chg="addSp delSp modSp mod modTransition setBg">
          <pc:chgData name="Ayush Patel" userId="dbda0d76dd413c42" providerId="LiveId" clId="{790DF272-03A6-4ADC-86F9-985D27C016CE}" dt="2024-08-08T11:10:08.495" v="1800"/>
          <pc:sldLayoutMkLst>
            <pc:docMk/>
            <pc:sldMasterMk cId="2384188760" sldId="2147483648"/>
            <pc:sldLayoutMk cId="387370403" sldId="2147483656"/>
          </pc:sldLayoutMkLst>
          <pc:spChg chg="del">
            <ac:chgData name="Ayush Patel" userId="dbda0d76dd413c42" providerId="LiveId" clId="{790DF272-03A6-4ADC-86F9-985D27C016CE}" dt="2024-08-08T10:54:26.151" v="1635" actId="478"/>
            <ac:spMkLst>
              <pc:docMk/>
              <pc:sldMasterMk cId="2384188760" sldId="2147483648"/>
              <pc:sldLayoutMk cId="387370403" sldId="2147483656"/>
              <ac:spMk id="2" creationId="{B7AC4607-9660-F212-2CDE-93DD6620233B}"/>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3" creationId="{97FE8000-2198-1154-36D8-254571135C7A}"/>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4" creationId="{092354AF-D926-A2E0-1508-0145B760F9B7}"/>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5" creationId="{C37863C5-8435-2529-77C6-3035C27BC06E}"/>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6" creationId="{02654930-26FB-F01F-0ACC-2E3399CE199B}"/>
            </ac:spMkLst>
          </pc:spChg>
          <pc:spChg chg="del">
            <ac:chgData name="Ayush Patel" userId="dbda0d76dd413c42" providerId="LiveId" clId="{790DF272-03A6-4ADC-86F9-985D27C016CE}" dt="2024-08-08T10:54:26.151" v="1635" actId="478"/>
            <ac:spMkLst>
              <pc:docMk/>
              <pc:sldMasterMk cId="2384188760" sldId="2147483648"/>
              <pc:sldLayoutMk cId="387370403" sldId="2147483656"/>
              <ac:spMk id="7" creationId="{DC5F5AF0-3AAB-08DE-FA86-C1498ADB1C73}"/>
            </ac:spMkLst>
          </pc:spChg>
          <pc:spChg chg="add del mod">
            <ac:chgData name="Ayush Patel" userId="dbda0d76dd413c42" providerId="LiveId" clId="{790DF272-03A6-4ADC-86F9-985D27C016CE}" dt="2024-08-08T10:55:54.092" v="1639"/>
            <ac:spMkLst>
              <pc:docMk/>
              <pc:sldMasterMk cId="2384188760" sldId="2147483648"/>
              <pc:sldLayoutMk cId="387370403" sldId="2147483656"/>
              <ac:spMk id="8" creationId="{BFAFB0D8-9334-57FE-C13B-0F773C5226DE}"/>
            </ac:spMkLst>
          </pc:spChg>
          <pc:spChg chg="add del mod">
            <ac:chgData name="Ayush Patel" userId="dbda0d76dd413c42" providerId="LiveId" clId="{790DF272-03A6-4ADC-86F9-985D27C016CE}" dt="2024-08-08T10:57:19.933" v="1652"/>
            <ac:spMkLst>
              <pc:docMk/>
              <pc:sldMasterMk cId="2384188760" sldId="2147483648"/>
              <pc:sldLayoutMk cId="387370403" sldId="2147483656"/>
              <ac:spMk id="9" creationId="{4638D463-DBAA-9F4B-FC19-A385E66B49A6}"/>
            </ac:spMkLst>
          </pc:spChg>
          <pc:spChg chg="add mod">
            <ac:chgData name="Ayush Patel" userId="dbda0d76dd413c42" providerId="LiveId" clId="{790DF272-03A6-4ADC-86F9-985D27C016CE}" dt="2024-08-08T10:54:26.986" v="1636"/>
            <ac:spMkLst>
              <pc:docMk/>
              <pc:sldMasterMk cId="2384188760" sldId="2147483648"/>
              <pc:sldLayoutMk cId="387370403" sldId="2147483656"/>
              <ac:spMk id="10" creationId="{25297756-823F-9228-78A1-33FF1D6BB157}"/>
            </ac:spMkLst>
          </pc:spChg>
          <pc:spChg chg="add del">
            <ac:chgData name="Ayush Patel" userId="dbda0d76dd413c42" providerId="LiveId" clId="{790DF272-03A6-4ADC-86F9-985D27C016CE}" dt="2024-08-08T10:54:51.326" v="1637" actId="11529"/>
            <ac:spMkLst>
              <pc:docMk/>
              <pc:sldMasterMk cId="2384188760" sldId="2147483648"/>
              <pc:sldLayoutMk cId="387370403" sldId="2147483656"/>
              <ac:spMk id="11" creationId="{E1BD2550-0743-B9D7-7114-1ECBC302779D}"/>
            </ac:spMkLst>
          </pc:spChg>
          <pc:spChg chg="add del mod ord">
            <ac:chgData name="Ayush Patel" userId="dbda0d76dd413c42" providerId="LiveId" clId="{790DF272-03A6-4ADC-86F9-985D27C016CE}" dt="2024-08-08T10:55:54.092" v="1639"/>
            <ac:spMkLst>
              <pc:docMk/>
              <pc:sldMasterMk cId="2384188760" sldId="2147483648"/>
              <pc:sldLayoutMk cId="387370403" sldId="2147483656"/>
              <ac:spMk id="12" creationId="{9215C97A-ABA2-1A0D-B79A-A1762D028E2D}"/>
            </ac:spMkLst>
          </pc:spChg>
          <pc:spChg chg="mod">
            <ac:chgData name="Ayush Patel" userId="dbda0d76dd413c42" providerId="LiveId" clId="{790DF272-03A6-4ADC-86F9-985D27C016CE}" dt="2024-08-08T11:00:14.378" v="1737" actId="14861"/>
            <ac:spMkLst>
              <pc:docMk/>
              <pc:sldMasterMk cId="2384188760" sldId="2147483648"/>
              <pc:sldLayoutMk cId="387370403" sldId="2147483656"/>
              <ac:spMk id="13" creationId="{EC5EE06D-3712-3620-0691-F0FDD0F60088}"/>
            </ac:spMkLst>
          </pc:spChg>
          <pc:spChg chg="add del">
            <ac:chgData name="Ayush Patel" userId="dbda0d76dd413c42" providerId="LiveId" clId="{790DF272-03A6-4ADC-86F9-985D27C016CE}" dt="2024-08-08T10:56:31.305" v="1642" actId="11529"/>
            <ac:spMkLst>
              <pc:docMk/>
              <pc:sldMasterMk cId="2384188760" sldId="2147483648"/>
              <pc:sldLayoutMk cId="387370403" sldId="2147483656"/>
              <ac:spMk id="14" creationId="{222622E9-4169-3455-AF09-A0297C048363}"/>
            </ac:spMkLst>
          </pc:spChg>
          <pc:spChg chg="add del mod ord">
            <ac:chgData name="Ayush Patel" userId="dbda0d76dd413c42" providerId="LiveId" clId="{790DF272-03A6-4ADC-86F9-985D27C016CE}" dt="2024-08-08T10:57:19.933" v="1652"/>
            <ac:spMkLst>
              <pc:docMk/>
              <pc:sldMasterMk cId="2384188760" sldId="2147483648"/>
              <pc:sldLayoutMk cId="387370403" sldId="2147483656"/>
              <ac:spMk id="15" creationId="{6627587D-1558-A963-118B-B8D8356D8EBB}"/>
            </ac:spMkLst>
          </pc:spChg>
          <pc:spChg chg="mod">
            <ac:chgData name="Ayush Patel" userId="dbda0d76dd413c42" providerId="LiveId" clId="{790DF272-03A6-4ADC-86F9-985D27C016CE}" dt="2024-08-08T10:57:14.467" v="1651"/>
            <ac:spMkLst>
              <pc:docMk/>
              <pc:sldMasterMk cId="2384188760" sldId="2147483648"/>
              <pc:sldLayoutMk cId="387370403" sldId="2147483656"/>
              <ac:spMk id="16" creationId="{C0FF2BB0-FFED-F5EF-90C2-6B7789083494}"/>
            </ac:spMkLst>
          </pc:spChg>
          <pc:spChg chg="mod">
            <ac:chgData name="Ayush Patel" userId="dbda0d76dd413c42" providerId="LiveId" clId="{790DF272-03A6-4ADC-86F9-985D27C016CE}" dt="2024-08-08T10:59:40.690" v="1705" actId="14861"/>
            <ac:spMkLst>
              <pc:docMk/>
              <pc:sldMasterMk cId="2384188760" sldId="2147483648"/>
              <pc:sldLayoutMk cId="387370403" sldId="2147483656"/>
              <ac:spMk id="17" creationId="{B15C7C28-1FB2-FA1C-2905-57E676682BC8}"/>
            </ac:spMkLst>
          </pc:spChg>
          <pc:spChg chg="add mod ord">
            <ac:chgData name="Ayush Patel" userId="dbda0d76dd413c42" providerId="LiveId" clId="{790DF272-03A6-4ADC-86F9-985D27C016CE}" dt="2024-08-08T10:59:40.690" v="1705" actId="14861"/>
            <ac:spMkLst>
              <pc:docMk/>
              <pc:sldMasterMk cId="2384188760" sldId="2147483648"/>
              <pc:sldLayoutMk cId="387370403" sldId="2147483656"/>
              <ac:spMk id="18" creationId="{CC35B7B3-D70A-9AD6-4CF3-71F924F692EA}"/>
            </ac:spMkLst>
          </pc:spChg>
        </pc:sldLayoutChg>
        <pc:sldLayoutChg chg="addSp delSp modSp mod modTransition setBg">
          <pc:chgData name="Ayush Patel" userId="dbda0d76dd413c42" providerId="LiveId" clId="{790DF272-03A6-4ADC-86F9-985D27C016CE}" dt="2024-08-08T12:20:09.968" v="1968" actId="207"/>
          <pc:sldLayoutMkLst>
            <pc:docMk/>
            <pc:sldMasterMk cId="2384188760" sldId="2147483648"/>
            <pc:sldLayoutMk cId="3260131891" sldId="2147483657"/>
          </pc:sldLayoutMkLst>
          <pc:spChg chg="del">
            <ac:chgData name="Ayush Patel" userId="dbda0d76dd413c42" providerId="LiveId" clId="{790DF272-03A6-4ADC-86F9-985D27C016CE}" dt="2024-08-08T12:12:07.616" v="1882" actId="478"/>
            <ac:spMkLst>
              <pc:docMk/>
              <pc:sldMasterMk cId="2384188760" sldId="2147483648"/>
              <pc:sldLayoutMk cId="3260131891" sldId="2147483657"/>
              <ac:spMk id="2" creationId="{F3153845-9873-2924-598F-C5C487C86E2C}"/>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3" creationId="{97AE6B40-250E-4715-D3C5-280EEF112C6C}"/>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4" creationId="{42A1E7D5-B840-3000-9260-8DBEA7065916}"/>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5" creationId="{D447C4B1-8C18-8419-5A4C-66FC1D17A518}"/>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6" creationId="{45D87BB9-D965-450A-C09C-FDFC55BECF9F}"/>
            </ac:spMkLst>
          </pc:spChg>
          <pc:spChg chg="del">
            <ac:chgData name="Ayush Patel" userId="dbda0d76dd413c42" providerId="LiveId" clId="{790DF272-03A6-4ADC-86F9-985D27C016CE}" dt="2024-08-08T12:12:07.616" v="1882" actId="478"/>
            <ac:spMkLst>
              <pc:docMk/>
              <pc:sldMasterMk cId="2384188760" sldId="2147483648"/>
              <pc:sldLayoutMk cId="3260131891" sldId="2147483657"/>
              <ac:spMk id="7" creationId="{45713C83-792C-8533-51FC-B642371089E2}"/>
            </ac:spMkLst>
          </pc:spChg>
          <pc:spChg chg="add del mod">
            <ac:chgData name="Ayush Patel" userId="dbda0d76dd413c42" providerId="LiveId" clId="{790DF272-03A6-4ADC-86F9-985D27C016CE}" dt="2024-08-08T12:12:45.485" v="1886"/>
            <ac:spMkLst>
              <pc:docMk/>
              <pc:sldMasterMk cId="2384188760" sldId="2147483648"/>
              <pc:sldLayoutMk cId="3260131891" sldId="2147483657"/>
              <ac:spMk id="8" creationId="{35B2BC1A-15B0-CB98-6A16-4BEDDD4FD179}"/>
            </ac:spMkLst>
          </pc:spChg>
          <pc:spChg chg="add del mod">
            <ac:chgData name="Ayush Patel" userId="dbda0d76dd413c42" providerId="LiveId" clId="{790DF272-03A6-4ADC-86F9-985D27C016CE}" dt="2024-08-08T12:13:04.803" v="1889"/>
            <ac:spMkLst>
              <pc:docMk/>
              <pc:sldMasterMk cId="2384188760" sldId="2147483648"/>
              <pc:sldLayoutMk cId="3260131891" sldId="2147483657"/>
              <ac:spMk id="9" creationId="{5D12D4B2-D1D2-C0DD-E902-E71A5B040219}"/>
            </ac:spMkLst>
          </pc:spChg>
          <pc:spChg chg="add del mod ord">
            <ac:chgData name="Ayush Patel" userId="dbda0d76dd413c42" providerId="LiveId" clId="{790DF272-03A6-4ADC-86F9-985D27C016CE}" dt="2024-08-08T12:15:57.020" v="1918"/>
            <ac:spMkLst>
              <pc:docMk/>
              <pc:sldMasterMk cId="2384188760" sldId="2147483648"/>
              <pc:sldLayoutMk cId="3260131891" sldId="2147483657"/>
              <ac:spMk id="10" creationId="{59533DC9-2716-D13A-CF42-9F052D096769}"/>
            </ac:spMkLst>
          </pc:spChg>
          <pc:spChg chg="add del mod">
            <ac:chgData name="Ayush Patel" userId="dbda0d76dd413c42" providerId="LiveId" clId="{790DF272-03A6-4ADC-86F9-985D27C016CE}" dt="2024-08-08T12:16:09.781" v="1921"/>
            <ac:spMkLst>
              <pc:docMk/>
              <pc:sldMasterMk cId="2384188760" sldId="2147483648"/>
              <pc:sldLayoutMk cId="3260131891" sldId="2147483657"/>
              <ac:spMk id="11" creationId="{09D8D935-6954-2EDD-938D-C9F5CC16FA96}"/>
            </ac:spMkLst>
          </pc:spChg>
          <pc:spChg chg="add del mod">
            <ac:chgData name="Ayush Patel" userId="dbda0d76dd413c42" providerId="LiveId" clId="{790DF272-03A6-4ADC-86F9-985D27C016CE}" dt="2024-08-08T12:16:30.702" v="1924"/>
            <ac:spMkLst>
              <pc:docMk/>
              <pc:sldMasterMk cId="2384188760" sldId="2147483648"/>
              <pc:sldLayoutMk cId="3260131891" sldId="2147483657"/>
              <ac:spMk id="12" creationId="{B39FF95A-A01F-A2FB-EB2C-34A4613452AF}"/>
            </ac:spMkLst>
          </pc:spChg>
          <pc:spChg chg="add del mod">
            <ac:chgData name="Ayush Patel" userId="dbda0d76dd413c42" providerId="LiveId" clId="{790DF272-03A6-4ADC-86F9-985D27C016CE}" dt="2024-08-08T12:17:15.816" v="1933"/>
            <ac:spMkLst>
              <pc:docMk/>
              <pc:sldMasterMk cId="2384188760" sldId="2147483648"/>
              <pc:sldLayoutMk cId="3260131891" sldId="2147483657"/>
              <ac:spMk id="13" creationId="{7E2995CE-6AB2-C912-5AFC-1952BFDB0E19}"/>
            </ac:spMkLst>
          </pc:spChg>
          <pc:spChg chg="add del mod">
            <ac:chgData name="Ayush Patel" userId="dbda0d76dd413c42" providerId="LiveId" clId="{790DF272-03A6-4ADC-86F9-985D27C016CE}" dt="2024-08-08T12:17:48.722" v="1937"/>
            <ac:spMkLst>
              <pc:docMk/>
              <pc:sldMasterMk cId="2384188760" sldId="2147483648"/>
              <pc:sldLayoutMk cId="3260131891" sldId="2147483657"/>
              <ac:spMk id="14" creationId="{3E4135B3-E6EB-9F16-1E32-20F7C7627D9C}"/>
            </ac:spMkLst>
          </pc:spChg>
          <pc:spChg chg="add del mod">
            <ac:chgData name="Ayush Patel" userId="dbda0d76dd413c42" providerId="LiveId" clId="{790DF272-03A6-4ADC-86F9-985D27C016CE}" dt="2024-08-08T12:18:06.956" v="1940"/>
            <ac:spMkLst>
              <pc:docMk/>
              <pc:sldMasterMk cId="2384188760" sldId="2147483648"/>
              <pc:sldLayoutMk cId="3260131891" sldId="2147483657"/>
              <ac:spMk id="15" creationId="{EFBD58A9-55EC-A309-D161-222E2E34BCF4}"/>
            </ac:spMkLst>
          </pc:spChg>
          <pc:spChg chg="add del mod">
            <ac:chgData name="Ayush Patel" userId="dbda0d76dd413c42" providerId="LiveId" clId="{790DF272-03A6-4ADC-86F9-985D27C016CE}" dt="2024-08-08T12:18:27.472" v="1943"/>
            <ac:spMkLst>
              <pc:docMk/>
              <pc:sldMasterMk cId="2384188760" sldId="2147483648"/>
              <pc:sldLayoutMk cId="3260131891" sldId="2147483657"/>
              <ac:spMk id="16" creationId="{16376C4C-5312-BE4F-7DF9-83F15E13DDEE}"/>
            </ac:spMkLst>
          </pc:spChg>
          <pc:spChg chg="add del mod">
            <ac:chgData name="Ayush Patel" userId="dbda0d76dd413c42" providerId="LiveId" clId="{790DF272-03A6-4ADC-86F9-985D27C016CE}" dt="2024-08-08T12:18:53.282" v="1946"/>
            <ac:spMkLst>
              <pc:docMk/>
              <pc:sldMasterMk cId="2384188760" sldId="2147483648"/>
              <pc:sldLayoutMk cId="3260131891" sldId="2147483657"/>
              <ac:spMk id="17" creationId="{85CE0618-304C-9E3F-E543-24B6DACD62EA}"/>
            </ac:spMkLst>
          </pc:spChg>
          <pc:spChg chg="add del mod">
            <ac:chgData name="Ayush Patel" userId="dbda0d76dd413c42" providerId="LiveId" clId="{790DF272-03A6-4ADC-86F9-985D27C016CE}" dt="2024-08-08T12:19:03.945" v="1949"/>
            <ac:spMkLst>
              <pc:docMk/>
              <pc:sldMasterMk cId="2384188760" sldId="2147483648"/>
              <pc:sldLayoutMk cId="3260131891" sldId="2147483657"/>
              <ac:spMk id="18" creationId="{19ED0E87-2EA4-B699-479E-2FAAB80B96F7}"/>
            </ac:spMkLst>
          </pc:spChg>
          <pc:spChg chg="add del mod">
            <ac:chgData name="Ayush Patel" userId="dbda0d76dd413c42" providerId="LiveId" clId="{790DF272-03A6-4ADC-86F9-985D27C016CE}" dt="2024-08-08T12:19:15.056" v="1952"/>
            <ac:spMkLst>
              <pc:docMk/>
              <pc:sldMasterMk cId="2384188760" sldId="2147483648"/>
              <pc:sldLayoutMk cId="3260131891" sldId="2147483657"/>
              <ac:spMk id="19" creationId="{9CB0921F-C551-BAC7-83C7-2D208617BD55}"/>
            </ac:spMkLst>
          </pc:spChg>
          <pc:spChg chg="add del mod">
            <ac:chgData name="Ayush Patel" userId="dbda0d76dd413c42" providerId="LiveId" clId="{790DF272-03A6-4ADC-86F9-985D27C016CE}" dt="2024-08-08T12:19:33.776" v="1955"/>
            <ac:spMkLst>
              <pc:docMk/>
              <pc:sldMasterMk cId="2384188760" sldId="2147483648"/>
              <pc:sldLayoutMk cId="3260131891" sldId="2147483657"/>
              <ac:spMk id="20" creationId="{C2D530B1-261D-21CB-D425-D61ABBDF612A}"/>
            </ac:spMkLst>
          </pc:spChg>
          <pc:spChg chg="add del">
            <ac:chgData name="Ayush Patel" userId="dbda0d76dd413c42" providerId="LiveId" clId="{790DF272-03A6-4ADC-86F9-985D27C016CE}" dt="2024-08-08T12:12:35.049" v="1884" actId="11529"/>
            <ac:spMkLst>
              <pc:docMk/>
              <pc:sldMasterMk cId="2384188760" sldId="2147483648"/>
              <pc:sldLayoutMk cId="3260131891" sldId="2147483657"/>
              <ac:spMk id="21" creationId="{CDC031FA-CAEC-4214-FC83-EF5E4D36454A}"/>
            </ac:spMkLst>
          </pc:spChg>
          <pc:spChg chg="add del mod ord">
            <ac:chgData name="Ayush Patel" userId="dbda0d76dd413c42" providerId="LiveId" clId="{790DF272-03A6-4ADC-86F9-985D27C016CE}" dt="2024-08-08T12:12:45.485" v="1886"/>
            <ac:spMkLst>
              <pc:docMk/>
              <pc:sldMasterMk cId="2384188760" sldId="2147483648"/>
              <pc:sldLayoutMk cId="3260131891" sldId="2147483657"/>
              <ac:spMk id="22" creationId="{BEDD9F0B-AD32-F92D-B2F7-0155F38C8DC5}"/>
            </ac:spMkLst>
          </pc:spChg>
          <pc:spChg chg="mod">
            <ac:chgData name="Ayush Patel" userId="dbda0d76dd413c42" providerId="LiveId" clId="{790DF272-03A6-4ADC-86F9-985D27C016CE}" dt="2024-08-08T12:13:49.107" v="1896" actId="207"/>
            <ac:spMkLst>
              <pc:docMk/>
              <pc:sldMasterMk cId="2384188760" sldId="2147483648"/>
              <pc:sldLayoutMk cId="3260131891" sldId="2147483657"/>
              <ac:spMk id="23" creationId="{D8DB1578-1833-34C4-5D61-9AC0600D505B}"/>
            </ac:spMkLst>
          </pc:spChg>
          <pc:spChg chg="add del">
            <ac:chgData name="Ayush Patel" userId="dbda0d76dd413c42" providerId="LiveId" clId="{790DF272-03A6-4ADC-86F9-985D27C016CE}" dt="2024-08-08T12:12:55.008" v="1887" actId="11529"/>
            <ac:spMkLst>
              <pc:docMk/>
              <pc:sldMasterMk cId="2384188760" sldId="2147483648"/>
              <pc:sldLayoutMk cId="3260131891" sldId="2147483657"/>
              <ac:spMk id="24" creationId="{F1ECC056-DD79-42BB-8D45-638736B53714}"/>
            </ac:spMkLst>
          </pc:spChg>
          <pc:spChg chg="add del mod ord">
            <ac:chgData name="Ayush Patel" userId="dbda0d76dd413c42" providerId="LiveId" clId="{790DF272-03A6-4ADC-86F9-985D27C016CE}" dt="2024-08-08T12:13:04.803" v="1889"/>
            <ac:spMkLst>
              <pc:docMk/>
              <pc:sldMasterMk cId="2384188760" sldId="2147483648"/>
              <pc:sldLayoutMk cId="3260131891" sldId="2147483657"/>
              <ac:spMk id="25" creationId="{A6A1C166-AC4A-BCB0-90D8-F7D2CF4EDF60}"/>
            </ac:spMkLst>
          </pc:spChg>
          <pc:spChg chg="mod">
            <ac:chgData name="Ayush Patel" userId="dbda0d76dd413c42" providerId="LiveId" clId="{790DF272-03A6-4ADC-86F9-985D27C016CE}" dt="2024-08-08T12:13:55.835" v="1897" actId="207"/>
            <ac:spMkLst>
              <pc:docMk/>
              <pc:sldMasterMk cId="2384188760" sldId="2147483648"/>
              <pc:sldLayoutMk cId="3260131891" sldId="2147483657"/>
              <ac:spMk id="26" creationId="{6B74519F-5AD9-9421-4721-25DC1ED67C8A}"/>
            </ac:spMkLst>
          </pc:spChg>
          <pc:spChg chg="add del">
            <ac:chgData name="Ayush Patel" userId="dbda0d76dd413c42" providerId="LiveId" clId="{790DF272-03A6-4ADC-86F9-985D27C016CE}" dt="2024-08-08T12:13:19.154" v="1891" actId="11529"/>
            <ac:spMkLst>
              <pc:docMk/>
              <pc:sldMasterMk cId="2384188760" sldId="2147483648"/>
              <pc:sldLayoutMk cId="3260131891" sldId="2147483657"/>
              <ac:spMk id="27" creationId="{01457FFE-72CB-13B5-DE95-3F2465D05CAF}"/>
            </ac:spMkLst>
          </pc:spChg>
          <pc:spChg chg="add mod">
            <ac:chgData name="Ayush Patel" userId="dbda0d76dd413c42" providerId="LiveId" clId="{790DF272-03A6-4ADC-86F9-985D27C016CE}" dt="2024-08-08T12:13:17.992" v="1890" actId="11529"/>
            <ac:spMkLst>
              <pc:docMk/>
              <pc:sldMasterMk cId="2384188760" sldId="2147483648"/>
              <pc:sldLayoutMk cId="3260131891" sldId="2147483657"/>
              <ac:spMk id="28" creationId="{5A9A69AB-CA0A-02AD-0F7C-77E20D9AC3E1}"/>
            </ac:spMkLst>
          </pc:spChg>
          <pc:spChg chg="add mod">
            <ac:chgData name="Ayush Patel" userId="dbda0d76dd413c42" providerId="LiveId" clId="{790DF272-03A6-4ADC-86F9-985D27C016CE}" dt="2024-08-08T12:13:29.312" v="1893" actId="571"/>
            <ac:spMkLst>
              <pc:docMk/>
              <pc:sldMasterMk cId="2384188760" sldId="2147483648"/>
              <pc:sldLayoutMk cId="3260131891" sldId="2147483657"/>
              <ac:spMk id="29" creationId="{17491B4C-69BD-A623-119A-106AA4B201AE}"/>
            </ac:spMkLst>
          </pc:spChg>
          <pc:spChg chg="add mod ord">
            <ac:chgData name="Ayush Patel" userId="dbda0d76dd413c42" providerId="LiveId" clId="{790DF272-03A6-4ADC-86F9-985D27C016CE}" dt="2024-08-08T12:15:12.801" v="1911" actId="571"/>
            <ac:spMkLst>
              <pc:docMk/>
              <pc:sldMasterMk cId="2384188760" sldId="2147483648"/>
              <pc:sldLayoutMk cId="3260131891" sldId="2147483657"/>
              <ac:spMk id="30" creationId="{66C26C27-A3E3-4FBD-FFC9-DFFAC0E9712E}"/>
            </ac:spMkLst>
          </pc:spChg>
          <pc:spChg chg="add del">
            <ac:chgData name="Ayush Patel" userId="dbda0d76dd413c42" providerId="LiveId" clId="{790DF272-03A6-4ADC-86F9-985D27C016CE}" dt="2024-08-08T12:14:41.891" v="1903" actId="11529"/>
            <ac:spMkLst>
              <pc:docMk/>
              <pc:sldMasterMk cId="2384188760" sldId="2147483648"/>
              <pc:sldLayoutMk cId="3260131891" sldId="2147483657"/>
              <ac:spMk id="31" creationId="{292DDD56-D922-579C-61DE-D46775290B44}"/>
            </ac:spMkLst>
          </pc:spChg>
          <pc:spChg chg="add mod">
            <ac:chgData name="Ayush Patel" userId="dbda0d76dd413c42" providerId="LiveId" clId="{790DF272-03A6-4ADC-86F9-985D27C016CE}" dt="2024-08-08T12:14:40.594" v="1902" actId="11529"/>
            <ac:spMkLst>
              <pc:docMk/>
              <pc:sldMasterMk cId="2384188760" sldId="2147483648"/>
              <pc:sldLayoutMk cId="3260131891" sldId="2147483657"/>
              <ac:spMk id="32" creationId="{4649ED47-5A52-91FA-EE9D-56A664033934}"/>
            </ac:spMkLst>
          </pc:spChg>
          <pc:spChg chg="add del">
            <ac:chgData name="Ayush Patel" userId="dbda0d76dd413c42" providerId="LiveId" clId="{790DF272-03A6-4ADC-86F9-985D27C016CE}" dt="2024-08-08T12:15:10.759" v="1909" actId="11529"/>
            <ac:spMkLst>
              <pc:docMk/>
              <pc:sldMasterMk cId="2384188760" sldId="2147483648"/>
              <pc:sldLayoutMk cId="3260131891" sldId="2147483657"/>
              <ac:spMk id="33" creationId="{442F468F-97B4-56E3-69A6-702AADC1B280}"/>
            </ac:spMkLst>
          </pc:spChg>
          <pc:spChg chg="add del mod ord">
            <ac:chgData name="Ayush Patel" userId="dbda0d76dd413c42" providerId="LiveId" clId="{790DF272-03A6-4ADC-86F9-985D27C016CE}" dt="2024-08-08T12:15:09.750" v="1908" actId="167"/>
            <ac:spMkLst>
              <pc:docMk/>
              <pc:sldMasterMk cId="2384188760" sldId="2147483648"/>
              <pc:sldLayoutMk cId="3260131891" sldId="2147483657"/>
              <ac:spMk id="34" creationId="{883D8D28-3788-CAED-70F2-646A92A9CB0C}"/>
            </ac:spMkLst>
          </pc:spChg>
          <pc:spChg chg="mod">
            <ac:chgData name="Ayush Patel" userId="dbda0d76dd413c42" providerId="LiveId" clId="{790DF272-03A6-4ADC-86F9-985D27C016CE}" dt="2024-08-08T12:15:09.287" v="1907"/>
            <ac:spMkLst>
              <pc:docMk/>
              <pc:sldMasterMk cId="2384188760" sldId="2147483648"/>
              <pc:sldLayoutMk cId="3260131891" sldId="2147483657"/>
              <ac:spMk id="35" creationId="{64898EDA-589B-06A7-7D37-598E43709E50}"/>
            </ac:spMkLst>
          </pc:spChg>
          <pc:spChg chg="add del">
            <ac:chgData name="Ayush Patel" userId="dbda0d76dd413c42" providerId="LiveId" clId="{790DF272-03A6-4ADC-86F9-985D27C016CE}" dt="2024-08-08T12:15:22.536" v="1912" actId="11529"/>
            <ac:spMkLst>
              <pc:docMk/>
              <pc:sldMasterMk cId="2384188760" sldId="2147483648"/>
              <pc:sldLayoutMk cId="3260131891" sldId="2147483657"/>
              <ac:spMk id="36" creationId="{E2463A57-041D-6D7C-631F-4FBDE7A8D0A0}"/>
            </ac:spMkLst>
          </pc:spChg>
          <pc:spChg chg="add del mod ord">
            <ac:chgData name="Ayush Patel" userId="dbda0d76dd413c42" providerId="LiveId" clId="{790DF272-03A6-4ADC-86F9-985D27C016CE}" dt="2024-08-08T12:15:57.020" v="1918"/>
            <ac:spMkLst>
              <pc:docMk/>
              <pc:sldMasterMk cId="2384188760" sldId="2147483648"/>
              <pc:sldLayoutMk cId="3260131891" sldId="2147483657"/>
              <ac:spMk id="37" creationId="{286E0181-EE7C-96A5-4481-FD9BCA7428A7}"/>
            </ac:spMkLst>
          </pc:spChg>
          <pc:spChg chg="mod">
            <ac:chgData name="Ayush Patel" userId="dbda0d76dd413c42" providerId="LiveId" clId="{790DF272-03A6-4ADC-86F9-985D27C016CE}" dt="2024-08-08T12:15:47.699" v="1917"/>
            <ac:spMkLst>
              <pc:docMk/>
              <pc:sldMasterMk cId="2384188760" sldId="2147483648"/>
              <pc:sldLayoutMk cId="3260131891" sldId="2147483657"/>
              <ac:spMk id="38" creationId="{E0D03C88-BCA2-5EC8-3404-ED61CBDF613A}"/>
            </ac:spMkLst>
          </pc:spChg>
          <pc:spChg chg="add del">
            <ac:chgData name="Ayush Patel" userId="dbda0d76dd413c42" providerId="LiveId" clId="{790DF272-03A6-4ADC-86F9-985D27C016CE}" dt="2024-08-08T12:15:43.690" v="1916" actId="11529"/>
            <ac:spMkLst>
              <pc:docMk/>
              <pc:sldMasterMk cId="2384188760" sldId="2147483648"/>
              <pc:sldLayoutMk cId="3260131891" sldId="2147483657"/>
              <ac:spMk id="39" creationId="{BC53DCAC-E493-693E-9AB5-2B99E4C83A59}"/>
            </ac:spMkLst>
          </pc:spChg>
          <pc:spChg chg="add mod">
            <ac:chgData name="Ayush Patel" userId="dbda0d76dd413c42" providerId="LiveId" clId="{790DF272-03A6-4ADC-86F9-985D27C016CE}" dt="2024-08-08T12:15:42.116" v="1915" actId="11529"/>
            <ac:spMkLst>
              <pc:docMk/>
              <pc:sldMasterMk cId="2384188760" sldId="2147483648"/>
              <pc:sldLayoutMk cId="3260131891" sldId="2147483657"/>
              <ac:spMk id="40" creationId="{4B2DB960-B38F-F5E4-C7D0-93E8933091A2}"/>
            </ac:spMkLst>
          </pc:spChg>
          <pc:spChg chg="mod">
            <ac:chgData name="Ayush Patel" userId="dbda0d76dd413c42" providerId="LiveId" clId="{790DF272-03A6-4ADC-86F9-985D27C016CE}" dt="2024-08-08T12:19:44.870" v="1956" actId="207"/>
            <ac:spMkLst>
              <pc:docMk/>
              <pc:sldMasterMk cId="2384188760" sldId="2147483648"/>
              <pc:sldLayoutMk cId="3260131891" sldId="2147483657"/>
              <ac:spMk id="41" creationId="{95EB152E-D450-8286-CFDB-11556B973565}"/>
            </ac:spMkLst>
          </pc:spChg>
          <pc:spChg chg="add del">
            <ac:chgData name="Ayush Patel" userId="dbda0d76dd413c42" providerId="LiveId" clId="{790DF272-03A6-4ADC-86F9-985D27C016CE}" dt="2024-08-08T12:16:03.508" v="1919" actId="11529"/>
            <ac:spMkLst>
              <pc:docMk/>
              <pc:sldMasterMk cId="2384188760" sldId="2147483648"/>
              <pc:sldLayoutMk cId="3260131891" sldId="2147483657"/>
              <ac:spMk id="42" creationId="{0393FA64-C636-8850-668C-0E36C5BEB062}"/>
            </ac:spMkLst>
          </pc:spChg>
          <pc:spChg chg="add del mod ord">
            <ac:chgData name="Ayush Patel" userId="dbda0d76dd413c42" providerId="LiveId" clId="{790DF272-03A6-4ADC-86F9-985D27C016CE}" dt="2024-08-08T12:16:09.781" v="1921"/>
            <ac:spMkLst>
              <pc:docMk/>
              <pc:sldMasterMk cId="2384188760" sldId="2147483648"/>
              <pc:sldLayoutMk cId="3260131891" sldId="2147483657"/>
              <ac:spMk id="43" creationId="{C7218E34-8000-23AF-D961-11FEE9377B98}"/>
            </ac:spMkLst>
          </pc:spChg>
          <pc:spChg chg="mod">
            <ac:chgData name="Ayush Patel" userId="dbda0d76dd413c42" providerId="LiveId" clId="{790DF272-03A6-4ADC-86F9-985D27C016CE}" dt="2024-08-08T12:19:52.114" v="1957" actId="207"/>
            <ac:spMkLst>
              <pc:docMk/>
              <pc:sldMasterMk cId="2384188760" sldId="2147483648"/>
              <pc:sldLayoutMk cId="3260131891" sldId="2147483657"/>
              <ac:spMk id="44" creationId="{20C57E24-25C7-1F0B-B3D2-A20C302C033B}"/>
            </ac:spMkLst>
          </pc:spChg>
          <pc:spChg chg="add del">
            <ac:chgData name="Ayush Patel" userId="dbda0d76dd413c42" providerId="LiveId" clId="{790DF272-03A6-4ADC-86F9-985D27C016CE}" dt="2024-08-08T12:16:21.639" v="1922" actId="11529"/>
            <ac:spMkLst>
              <pc:docMk/>
              <pc:sldMasterMk cId="2384188760" sldId="2147483648"/>
              <pc:sldLayoutMk cId="3260131891" sldId="2147483657"/>
              <ac:spMk id="45" creationId="{8DFAEF77-5DB1-72C6-5515-B74A4E6A495A}"/>
            </ac:spMkLst>
          </pc:spChg>
          <pc:spChg chg="add del mod ord">
            <ac:chgData name="Ayush Patel" userId="dbda0d76dd413c42" providerId="LiveId" clId="{790DF272-03A6-4ADC-86F9-985D27C016CE}" dt="2024-08-08T12:16:30.702" v="1924"/>
            <ac:spMkLst>
              <pc:docMk/>
              <pc:sldMasterMk cId="2384188760" sldId="2147483648"/>
              <pc:sldLayoutMk cId="3260131891" sldId="2147483657"/>
              <ac:spMk id="46" creationId="{E298414D-F34A-F640-7281-28FC13542785}"/>
            </ac:spMkLst>
          </pc:spChg>
          <pc:spChg chg="mod">
            <ac:chgData name="Ayush Patel" userId="dbda0d76dd413c42" providerId="LiveId" clId="{790DF272-03A6-4ADC-86F9-985D27C016CE}" dt="2024-08-08T12:19:54.307" v="1958" actId="207"/>
            <ac:spMkLst>
              <pc:docMk/>
              <pc:sldMasterMk cId="2384188760" sldId="2147483648"/>
              <pc:sldLayoutMk cId="3260131891" sldId="2147483657"/>
              <ac:spMk id="47" creationId="{4986DCEC-8DAE-3A19-8FB0-CF2C1E1819C5}"/>
            </ac:spMkLst>
          </pc:spChg>
          <pc:spChg chg="add del">
            <ac:chgData name="Ayush Patel" userId="dbda0d76dd413c42" providerId="LiveId" clId="{790DF272-03A6-4ADC-86F9-985D27C016CE}" dt="2024-08-08T12:17:01.679" v="1930" actId="11529"/>
            <ac:spMkLst>
              <pc:docMk/>
              <pc:sldMasterMk cId="2384188760" sldId="2147483648"/>
              <pc:sldLayoutMk cId="3260131891" sldId="2147483657"/>
              <ac:spMk id="48" creationId="{284ACD54-09A4-FC4F-7B11-CB09568361D1}"/>
            </ac:spMkLst>
          </pc:spChg>
          <pc:spChg chg="add del mod ord">
            <ac:chgData name="Ayush Patel" userId="dbda0d76dd413c42" providerId="LiveId" clId="{790DF272-03A6-4ADC-86F9-985D27C016CE}" dt="2024-08-08T12:17:00.554" v="1929" actId="167"/>
            <ac:spMkLst>
              <pc:docMk/>
              <pc:sldMasterMk cId="2384188760" sldId="2147483648"/>
              <pc:sldLayoutMk cId="3260131891" sldId="2147483657"/>
              <ac:spMk id="49" creationId="{4C44B5A5-1E8F-1221-877D-25D402A6DBE3}"/>
            </ac:spMkLst>
          </pc:spChg>
          <pc:spChg chg="mod">
            <ac:chgData name="Ayush Patel" userId="dbda0d76dd413c42" providerId="LiveId" clId="{790DF272-03A6-4ADC-86F9-985D27C016CE}" dt="2024-08-08T12:16:56.088" v="1928"/>
            <ac:spMkLst>
              <pc:docMk/>
              <pc:sldMasterMk cId="2384188760" sldId="2147483648"/>
              <pc:sldLayoutMk cId="3260131891" sldId="2147483657"/>
              <ac:spMk id="50" creationId="{A57D939D-6FA3-B2EE-BF85-061DE9BA177D}"/>
            </ac:spMkLst>
          </pc:spChg>
          <pc:spChg chg="add del">
            <ac:chgData name="Ayush Patel" userId="dbda0d76dd413c42" providerId="LiveId" clId="{790DF272-03A6-4ADC-86F9-985D27C016CE}" dt="2024-08-08T12:17:10.657" v="1931" actId="11529"/>
            <ac:spMkLst>
              <pc:docMk/>
              <pc:sldMasterMk cId="2384188760" sldId="2147483648"/>
              <pc:sldLayoutMk cId="3260131891" sldId="2147483657"/>
              <ac:spMk id="51" creationId="{2D304D02-F52E-0645-7BCE-9631986BBC31}"/>
            </ac:spMkLst>
          </pc:spChg>
          <pc:spChg chg="add del mod ord">
            <ac:chgData name="Ayush Patel" userId="dbda0d76dd413c42" providerId="LiveId" clId="{790DF272-03A6-4ADC-86F9-985D27C016CE}" dt="2024-08-08T12:17:15.816" v="1933"/>
            <ac:spMkLst>
              <pc:docMk/>
              <pc:sldMasterMk cId="2384188760" sldId="2147483648"/>
              <pc:sldLayoutMk cId="3260131891" sldId="2147483657"/>
              <ac:spMk id="52" creationId="{C7CC1ACE-30E3-4E09-F8BC-2706341AC107}"/>
            </ac:spMkLst>
          </pc:spChg>
          <pc:spChg chg="mod">
            <ac:chgData name="Ayush Patel" userId="dbda0d76dd413c42" providerId="LiveId" clId="{790DF272-03A6-4ADC-86F9-985D27C016CE}" dt="2024-08-08T12:19:55.325" v="1959" actId="207"/>
            <ac:spMkLst>
              <pc:docMk/>
              <pc:sldMasterMk cId="2384188760" sldId="2147483648"/>
              <pc:sldLayoutMk cId="3260131891" sldId="2147483657"/>
              <ac:spMk id="53" creationId="{797F5920-6301-6911-03F0-68BF9592A8EF}"/>
            </ac:spMkLst>
          </pc:spChg>
          <pc:spChg chg="add del">
            <ac:chgData name="Ayush Patel" userId="dbda0d76dd413c42" providerId="LiveId" clId="{790DF272-03A6-4ADC-86F9-985D27C016CE}" dt="2024-08-08T12:17:22.203" v="1934" actId="11529"/>
            <ac:spMkLst>
              <pc:docMk/>
              <pc:sldMasterMk cId="2384188760" sldId="2147483648"/>
              <pc:sldLayoutMk cId="3260131891" sldId="2147483657"/>
              <ac:spMk id="54" creationId="{C69DD6A3-A0AA-2C57-5598-2BD072717C67}"/>
            </ac:spMkLst>
          </pc:spChg>
          <pc:spChg chg="add del mod ord">
            <ac:chgData name="Ayush Patel" userId="dbda0d76dd413c42" providerId="LiveId" clId="{790DF272-03A6-4ADC-86F9-985D27C016CE}" dt="2024-08-08T12:17:48.722" v="1937"/>
            <ac:spMkLst>
              <pc:docMk/>
              <pc:sldMasterMk cId="2384188760" sldId="2147483648"/>
              <pc:sldLayoutMk cId="3260131891" sldId="2147483657"/>
              <ac:spMk id="55" creationId="{D2207A93-1928-12E2-0303-268AD181F861}"/>
            </ac:spMkLst>
          </pc:spChg>
          <pc:spChg chg="mod">
            <ac:chgData name="Ayush Patel" userId="dbda0d76dd413c42" providerId="LiveId" clId="{790DF272-03A6-4ADC-86F9-985D27C016CE}" dt="2024-08-08T12:19:59.231" v="1960" actId="207"/>
            <ac:spMkLst>
              <pc:docMk/>
              <pc:sldMasterMk cId="2384188760" sldId="2147483648"/>
              <pc:sldLayoutMk cId="3260131891" sldId="2147483657"/>
              <ac:spMk id="56" creationId="{D4C20627-8511-D123-69F1-033B4270AD1B}"/>
            </ac:spMkLst>
          </pc:spChg>
          <pc:spChg chg="add del">
            <ac:chgData name="Ayush Patel" userId="dbda0d76dd413c42" providerId="LiveId" clId="{790DF272-03A6-4ADC-86F9-985D27C016CE}" dt="2024-08-08T12:17:55.630" v="1938" actId="11529"/>
            <ac:spMkLst>
              <pc:docMk/>
              <pc:sldMasterMk cId="2384188760" sldId="2147483648"/>
              <pc:sldLayoutMk cId="3260131891" sldId="2147483657"/>
              <ac:spMk id="57" creationId="{C903A179-8244-4904-11E2-F1781BA0E059}"/>
            </ac:spMkLst>
          </pc:spChg>
          <pc:spChg chg="add del mod ord">
            <ac:chgData name="Ayush Patel" userId="dbda0d76dd413c42" providerId="LiveId" clId="{790DF272-03A6-4ADC-86F9-985D27C016CE}" dt="2024-08-08T12:18:06.956" v="1940"/>
            <ac:spMkLst>
              <pc:docMk/>
              <pc:sldMasterMk cId="2384188760" sldId="2147483648"/>
              <pc:sldLayoutMk cId="3260131891" sldId="2147483657"/>
              <ac:spMk id="58" creationId="{48A3D119-89FD-032E-B794-30FD2BCC75E5}"/>
            </ac:spMkLst>
          </pc:spChg>
          <pc:spChg chg="mod">
            <ac:chgData name="Ayush Patel" userId="dbda0d76dd413c42" providerId="LiveId" clId="{790DF272-03A6-4ADC-86F9-985D27C016CE}" dt="2024-08-08T12:20:00.812" v="1961" actId="207"/>
            <ac:spMkLst>
              <pc:docMk/>
              <pc:sldMasterMk cId="2384188760" sldId="2147483648"/>
              <pc:sldLayoutMk cId="3260131891" sldId="2147483657"/>
              <ac:spMk id="59" creationId="{788FCA8A-8BA2-C7AB-9FAA-AF7DD7777F1B}"/>
            </ac:spMkLst>
          </pc:spChg>
          <pc:spChg chg="add del">
            <ac:chgData name="Ayush Patel" userId="dbda0d76dd413c42" providerId="LiveId" clId="{790DF272-03A6-4ADC-86F9-985D27C016CE}" dt="2024-08-08T12:18:20.719" v="1941" actId="11529"/>
            <ac:spMkLst>
              <pc:docMk/>
              <pc:sldMasterMk cId="2384188760" sldId="2147483648"/>
              <pc:sldLayoutMk cId="3260131891" sldId="2147483657"/>
              <ac:spMk id="60" creationId="{BD0FF334-E962-C6AC-2532-E017F061A38E}"/>
            </ac:spMkLst>
          </pc:spChg>
          <pc:spChg chg="add del mod ord">
            <ac:chgData name="Ayush Patel" userId="dbda0d76dd413c42" providerId="LiveId" clId="{790DF272-03A6-4ADC-86F9-985D27C016CE}" dt="2024-08-08T12:18:27.472" v="1943"/>
            <ac:spMkLst>
              <pc:docMk/>
              <pc:sldMasterMk cId="2384188760" sldId="2147483648"/>
              <pc:sldLayoutMk cId="3260131891" sldId="2147483657"/>
              <ac:spMk id="61" creationId="{451E5A6A-7246-89D7-8A1C-2BDB42A04617}"/>
            </ac:spMkLst>
          </pc:spChg>
          <pc:spChg chg="mod">
            <ac:chgData name="Ayush Patel" userId="dbda0d76dd413c42" providerId="LiveId" clId="{790DF272-03A6-4ADC-86F9-985D27C016CE}" dt="2024-08-08T12:20:02.188" v="1962" actId="207"/>
            <ac:spMkLst>
              <pc:docMk/>
              <pc:sldMasterMk cId="2384188760" sldId="2147483648"/>
              <pc:sldLayoutMk cId="3260131891" sldId="2147483657"/>
              <ac:spMk id="62" creationId="{D323DAD7-35F2-C641-A711-F28C0C6A49CC}"/>
            </ac:spMkLst>
          </pc:spChg>
          <pc:spChg chg="add del">
            <ac:chgData name="Ayush Patel" userId="dbda0d76dd413c42" providerId="LiveId" clId="{790DF272-03A6-4ADC-86F9-985D27C016CE}" dt="2024-08-08T12:18:48.732" v="1944" actId="11529"/>
            <ac:spMkLst>
              <pc:docMk/>
              <pc:sldMasterMk cId="2384188760" sldId="2147483648"/>
              <pc:sldLayoutMk cId="3260131891" sldId="2147483657"/>
              <ac:spMk id="63" creationId="{FF90D89D-D450-0FA4-6171-2EDA21397B52}"/>
            </ac:spMkLst>
          </pc:spChg>
          <pc:spChg chg="add del mod ord">
            <ac:chgData name="Ayush Patel" userId="dbda0d76dd413c42" providerId="LiveId" clId="{790DF272-03A6-4ADC-86F9-985D27C016CE}" dt="2024-08-08T12:18:53.282" v="1946"/>
            <ac:spMkLst>
              <pc:docMk/>
              <pc:sldMasterMk cId="2384188760" sldId="2147483648"/>
              <pc:sldLayoutMk cId="3260131891" sldId="2147483657"/>
              <ac:spMk id="64" creationId="{A2BDD820-6353-38A7-0DA8-14A2FEF50F8E}"/>
            </ac:spMkLst>
          </pc:spChg>
          <pc:spChg chg="mod">
            <ac:chgData name="Ayush Patel" userId="dbda0d76dd413c42" providerId="LiveId" clId="{790DF272-03A6-4ADC-86F9-985D27C016CE}" dt="2024-08-08T12:20:03.932" v="1963" actId="207"/>
            <ac:spMkLst>
              <pc:docMk/>
              <pc:sldMasterMk cId="2384188760" sldId="2147483648"/>
              <pc:sldLayoutMk cId="3260131891" sldId="2147483657"/>
              <ac:spMk id="65" creationId="{5A04D639-CAE2-3C91-0E6C-E364BD9D0E12}"/>
            </ac:spMkLst>
          </pc:spChg>
          <pc:spChg chg="add del">
            <ac:chgData name="Ayush Patel" userId="dbda0d76dd413c42" providerId="LiveId" clId="{790DF272-03A6-4ADC-86F9-985D27C016CE}" dt="2024-08-08T12:18:59.675" v="1947" actId="11529"/>
            <ac:spMkLst>
              <pc:docMk/>
              <pc:sldMasterMk cId="2384188760" sldId="2147483648"/>
              <pc:sldLayoutMk cId="3260131891" sldId="2147483657"/>
              <ac:spMk id="66" creationId="{D78A371E-42B5-FB9D-BEC4-64D4A528F582}"/>
            </ac:spMkLst>
          </pc:spChg>
          <pc:spChg chg="add del mod ord">
            <ac:chgData name="Ayush Patel" userId="dbda0d76dd413c42" providerId="LiveId" clId="{790DF272-03A6-4ADC-86F9-985D27C016CE}" dt="2024-08-08T12:19:03.945" v="1949"/>
            <ac:spMkLst>
              <pc:docMk/>
              <pc:sldMasterMk cId="2384188760" sldId="2147483648"/>
              <pc:sldLayoutMk cId="3260131891" sldId="2147483657"/>
              <ac:spMk id="67" creationId="{84881C10-51BB-D0F4-EAEE-D17B548ECF1F}"/>
            </ac:spMkLst>
          </pc:spChg>
          <pc:spChg chg="mod">
            <ac:chgData name="Ayush Patel" userId="dbda0d76dd413c42" providerId="LiveId" clId="{790DF272-03A6-4ADC-86F9-985D27C016CE}" dt="2024-08-08T12:20:04.897" v="1964" actId="207"/>
            <ac:spMkLst>
              <pc:docMk/>
              <pc:sldMasterMk cId="2384188760" sldId="2147483648"/>
              <pc:sldLayoutMk cId="3260131891" sldId="2147483657"/>
              <ac:spMk id="68" creationId="{3CFCE77C-3BAA-FCE0-B8AA-1E8A53AD2918}"/>
            </ac:spMkLst>
          </pc:spChg>
          <pc:spChg chg="add del">
            <ac:chgData name="Ayush Patel" userId="dbda0d76dd413c42" providerId="LiveId" clId="{790DF272-03A6-4ADC-86F9-985D27C016CE}" dt="2024-08-08T12:19:09.277" v="1950" actId="11529"/>
            <ac:spMkLst>
              <pc:docMk/>
              <pc:sldMasterMk cId="2384188760" sldId="2147483648"/>
              <pc:sldLayoutMk cId="3260131891" sldId="2147483657"/>
              <ac:spMk id="69" creationId="{557F6811-1FA6-4DBB-C8ED-0458FF0D3187}"/>
            </ac:spMkLst>
          </pc:spChg>
          <pc:spChg chg="add del mod ord">
            <ac:chgData name="Ayush Patel" userId="dbda0d76dd413c42" providerId="LiveId" clId="{790DF272-03A6-4ADC-86F9-985D27C016CE}" dt="2024-08-08T12:19:15.056" v="1952"/>
            <ac:spMkLst>
              <pc:docMk/>
              <pc:sldMasterMk cId="2384188760" sldId="2147483648"/>
              <pc:sldLayoutMk cId="3260131891" sldId="2147483657"/>
              <ac:spMk id="70" creationId="{F6F11867-D683-5197-A90C-2EF34BAE09EA}"/>
            </ac:spMkLst>
          </pc:spChg>
          <pc:spChg chg="mod">
            <ac:chgData name="Ayush Patel" userId="dbda0d76dd413c42" providerId="LiveId" clId="{790DF272-03A6-4ADC-86F9-985D27C016CE}" dt="2024-08-08T12:20:08.807" v="1967" actId="207"/>
            <ac:spMkLst>
              <pc:docMk/>
              <pc:sldMasterMk cId="2384188760" sldId="2147483648"/>
              <pc:sldLayoutMk cId="3260131891" sldId="2147483657"/>
              <ac:spMk id="71" creationId="{CDA04F0D-934B-3E02-2AEA-8C34DA51C5D4}"/>
            </ac:spMkLst>
          </pc:spChg>
          <pc:spChg chg="add del">
            <ac:chgData name="Ayush Patel" userId="dbda0d76dd413c42" providerId="LiveId" clId="{790DF272-03A6-4ADC-86F9-985D27C016CE}" dt="2024-08-08T12:19:24.599" v="1953" actId="11529"/>
            <ac:spMkLst>
              <pc:docMk/>
              <pc:sldMasterMk cId="2384188760" sldId="2147483648"/>
              <pc:sldLayoutMk cId="3260131891" sldId="2147483657"/>
              <ac:spMk id="72" creationId="{88B905FD-932B-3D21-A54D-6C535786C2E7}"/>
            </ac:spMkLst>
          </pc:spChg>
          <pc:spChg chg="add del mod ord">
            <ac:chgData name="Ayush Patel" userId="dbda0d76dd413c42" providerId="LiveId" clId="{790DF272-03A6-4ADC-86F9-985D27C016CE}" dt="2024-08-08T12:19:33.776" v="1955"/>
            <ac:spMkLst>
              <pc:docMk/>
              <pc:sldMasterMk cId="2384188760" sldId="2147483648"/>
              <pc:sldLayoutMk cId="3260131891" sldId="2147483657"/>
              <ac:spMk id="73" creationId="{D1F87535-F0DD-58E2-0ABC-38D2B172E76D}"/>
            </ac:spMkLst>
          </pc:spChg>
          <pc:spChg chg="mod">
            <ac:chgData name="Ayush Patel" userId="dbda0d76dd413c42" providerId="LiveId" clId="{790DF272-03A6-4ADC-86F9-985D27C016CE}" dt="2024-08-08T12:20:09.968" v="1968" actId="207"/>
            <ac:spMkLst>
              <pc:docMk/>
              <pc:sldMasterMk cId="2384188760" sldId="2147483648"/>
              <pc:sldLayoutMk cId="3260131891" sldId="2147483657"/>
              <ac:spMk id="74" creationId="{1BEFE4CB-A6A8-051E-1470-4624556EA839}"/>
            </ac:spMkLst>
          </pc:spChg>
        </pc:sldLayoutChg>
        <pc:sldLayoutChg chg="modTransition">
          <pc:chgData name="Ayush Patel" userId="dbda0d76dd413c42" providerId="LiveId" clId="{790DF272-03A6-4ADC-86F9-985D27C016CE}" dt="2024-08-08T11:10:08.495" v="1800"/>
          <pc:sldLayoutMkLst>
            <pc:docMk/>
            <pc:sldMasterMk cId="2384188760" sldId="2147483648"/>
            <pc:sldLayoutMk cId="3265562212" sldId="2147483658"/>
          </pc:sldLayoutMkLst>
        </pc:sldLayoutChg>
        <pc:sldLayoutChg chg="modTransition">
          <pc:chgData name="Ayush Patel" userId="dbda0d76dd413c42" providerId="LiveId" clId="{790DF272-03A6-4ADC-86F9-985D27C016CE}" dt="2024-08-08T11:10:08.495" v="1800"/>
          <pc:sldLayoutMkLst>
            <pc:docMk/>
            <pc:sldMasterMk cId="2384188760" sldId="2147483648"/>
            <pc:sldLayoutMk cId="51176317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548A-DA0B-CF5F-5122-48A7C2CB6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F95714-F00B-9D50-DE07-C266CDBBE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34E3A0-3925-819F-FC69-A675B924CF86}"/>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5" name="Footer Placeholder 4">
            <a:extLst>
              <a:ext uri="{FF2B5EF4-FFF2-40B4-BE49-F238E27FC236}">
                <a16:creationId xmlns:a16="http://schemas.microsoft.com/office/drawing/2014/main" id="{CAA46231-EEA3-C0BE-CF1A-38201C6E5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7BC7C-82E5-4545-495E-8DD5978DC42B}"/>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708348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910-417B-C974-BD39-45794A89E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3B825D-E9CA-6B2D-8460-B97812B5C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E2B0A-751A-E83D-6634-8D9714EF94B3}"/>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5" name="Footer Placeholder 4">
            <a:extLst>
              <a:ext uri="{FF2B5EF4-FFF2-40B4-BE49-F238E27FC236}">
                <a16:creationId xmlns:a16="http://schemas.microsoft.com/office/drawing/2014/main" id="{0458F88F-B638-A4B8-5F5D-542B45C03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4E30F-145A-E5F3-D2FF-F0E4C2E1832A}"/>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265562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02496-1DCF-971F-69C8-CF4A0C54E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094E2-2003-4CE8-0856-5FF367049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D8047-DCF6-7A1E-D1A6-1A0042D8AE8F}"/>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5" name="Footer Placeholder 4">
            <a:extLst>
              <a:ext uri="{FF2B5EF4-FFF2-40B4-BE49-F238E27FC236}">
                <a16:creationId xmlns:a16="http://schemas.microsoft.com/office/drawing/2014/main" id="{580FA45D-E3F6-50C6-9ABA-81AE8439E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240A2-3C79-23C2-D0FE-ADA1E40865F0}"/>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511763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C16B-3F9B-35C3-49F4-1E186ED50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B1ACA-F8AA-445E-903B-9EFDC9A05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E25AF-8D03-A12A-2197-2C53141B0359}"/>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5" name="Footer Placeholder 4">
            <a:extLst>
              <a:ext uri="{FF2B5EF4-FFF2-40B4-BE49-F238E27FC236}">
                <a16:creationId xmlns:a16="http://schemas.microsoft.com/office/drawing/2014/main" id="{C0B1841C-8FF5-2939-7A60-821D9A713A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6AE7-6DC4-BE38-025D-F5C6E7000573}"/>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926964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7324-2C9F-26BD-DF80-0BABFA512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42BE70-045D-125D-CAE7-E7BACC994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2F5EF9-26A5-1CE8-0B34-630F6BF9A003}"/>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5" name="Footer Placeholder 4">
            <a:extLst>
              <a:ext uri="{FF2B5EF4-FFF2-40B4-BE49-F238E27FC236}">
                <a16:creationId xmlns:a16="http://schemas.microsoft.com/office/drawing/2014/main" id="{7F3414D8-83D8-FB04-A793-F4486C7E6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405A4-EB0B-968C-086C-9A4A5C024210}"/>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865283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39E3-E4AF-E15B-5E4D-1B0149ED3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2E6CA2-D420-5DD8-719C-3C973AD23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757B77-D258-00BB-9D47-7BD1616E3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FC4D1C-7B12-0803-D024-CACB8E2352EE}"/>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6" name="Footer Placeholder 5">
            <a:extLst>
              <a:ext uri="{FF2B5EF4-FFF2-40B4-BE49-F238E27FC236}">
                <a16:creationId xmlns:a16="http://schemas.microsoft.com/office/drawing/2014/main" id="{4D5C0E97-1BD8-F0C0-6F3A-C1876C17D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030A6-0FE8-7895-D690-6AE5FE429FCD}"/>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2504360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1A9B-A53B-EED7-FF59-5BDF9480A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B3B23-E702-8F7D-933B-BE630A545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D2AC8-A391-8775-2B76-922E21D3F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735FE4-6778-8874-DE64-F89D590AF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75740-18E6-E971-EE20-D400CA93D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D4A723-FC83-369F-DF87-65A024050633}"/>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8" name="Footer Placeholder 7">
            <a:extLst>
              <a:ext uri="{FF2B5EF4-FFF2-40B4-BE49-F238E27FC236}">
                <a16:creationId xmlns:a16="http://schemas.microsoft.com/office/drawing/2014/main" id="{7712D3D0-131F-4715-9275-30B815F20C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146C80-8B60-1FA0-D4E4-CC755C64D6E3}"/>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2853306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C253-853E-435A-211C-AB4B8B954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4FC869-0414-D4AC-1C72-7DFEA31F523F}"/>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4" name="Footer Placeholder 3">
            <a:extLst>
              <a:ext uri="{FF2B5EF4-FFF2-40B4-BE49-F238E27FC236}">
                <a16:creationId xmlns:a16="http://schemas.microsoft.com/office/drawing/2014/main" id="{F27DE4EA-924E-C65D-FC23-CD758FF4D1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BE76D9-B046-AEAF-E75C-FCBE6AC5DE0F}"/>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1302562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68F87-7430-D719-622F-7220BD80AEB1}"/>
              </a:ext>
            </a:extLst>
          </p:cNvPr>
          <p:cNvSpPr>
            <a:spLocks noGrp="1"/>
          </p:cNvSpPr>
          <p:nvPr>
            <p:ph type="dt" sz="half" idx="10"/>
          </p:nvPr>
        </p:nvSpPr>
        <p:spPr/>
        <p:txBody>
          <a:bodyPr/>
          <a:lstStyle/>
          <a:p>
            <a:fld id="{A482C163-3375-40E9-8B8E-0804CC758B44}" type="datetimeFigureOut">
              <a:rPr lang="en-IN" smtClean="0"/>
              <a:t>08-08-2024</a:t>
            </a:fld>
            <a:endParaRPr lang="en-IN"/>
          </a:p>
        </p:txBody>
      </p:sp>
      <p:sp>
        <p:nvSpPr>
          <p:cNvPr id="3" name="Footer Placeholder 2">
            <a:extLst>
              <a:ext uri="{FF2B5EF4-FFF2-40B4-BE49-F238E27FC236}">
                <a16:creationId xmlns:a16="http://schemas.microsoft.com/office/drawing/2014/main" id="{AF53C29A-6A60-F508-6FD3-193EE00F43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134530-BEBC-22D6-3E40-CF9A1A75C26D}"/>
              </a:ext>
            </a:extLst>
          </p:cNvPr>
          <p:cNvSpPr>
            <a:spLocks noGrp="1"/>
          </p:cNvSpPr>
          <p:nvPr>
            <p:ph type="sldNum" sz="quarter" idx="12"/>
          </p:nvPr>
        </p:nvSpPr>
        <p:spPr/>
        <p:txBody>
          <a:bodyPr/>
          <a:lstStyle/>
          <a:p>
            <a:fld id="{7A23F6E8-D32E-41A1-B5B1-744299FEA85C}" type="slidenum">
              <a:rPr lang="en-IN" smtClean="0"/>
              <a:t>‹#›</a:t>
            </a:fld>
            <a:endParaRPr lang="en-IN"/>
          </a:p>
        </p:txBody>
      </p:sp>
    </p:spTree>
    <p:extLst>
      <p:ext uri="{BB962C8B-B14F-4D97-AF65-F5344CB8AC3E}">
        <p14:creationId xmlns:p14="http://schemas.microsoft.com/office/powerpoint/2010/main" val="3059948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15C7C28-1FB2-FA1C-2905-57E676682BC8}"/>
              </a:ext>
            </a:extLst>
          </p:cNvPr>
          <p:cNvSpPr>
            <a:spLocks noGrp="1"/>
          </p:cNvSpPr>
          <p:nvPr>
            <p:ph type="pic" sz="quarter" idx="11"/>
          </p:nvPr>
        </p:nvSpPr>
        <p:spPr>
          <a:xfrm>
            <a:off x="9223093" y="2083442"/>
            <a:ext cx="2143246" cy="2060294"/>
          </a:xfrm>
          <a:custGeom>
            <a:avLst/>
            <a:gdLst>
              <a:gd name="connsiteX0" fmla="*/ 66630 w 2143246"/>
              <a:gd name="connsiteY0" fmla="*/ 0 h 2060294"/>
              <a:gd name="connsiteX1" fmla="*/ 2076616 w 2143246"/>
              <a:gd name="connsiteY1" fmla="*/ 0 h 2060294"/>
              <a:gd name="connsiteX2" fmla="*/ 2143246 w 2143246"/>
              <a:gd name="connsiteY2" fmla="*/ 66630 h 2060294"/>
              <a:gd name="connsiteX3" fmla="*/ 2143246 w 2143246"/>
              <a:gd name="connsiteY3" fmla="*/ 1993664 h 2060294"/>
              <a:gd name="connsiteX4" fmla="*/ 2076616 w 2143246"/>
              <a:gd name="connsiteY4" fmla="*/ 2060294 h 2060294"/>
              <a:gd name="connsiteX5" fmla="*/ 66630 w 2143246"/>
              <a:gd name="connsiteY5" fmla="*/ 2060294 h 2060294"/>
              <a:gd name="connsiteX6" fmla="*/ 0 w 2143246"/>
              <a:gd name="connsiteY6" fmla="*/ 1993664 h 2060294"/>
              <a:gd name="connsiteX7" fmla="*/ 0 w 2143246"/>
              <a:gd name="connsiteY7" fmla="*/ 66630 h 2060294"/>
              <a:gd name="connsiteX8" fmla="*/ 66630 w 2143246"/>
              <a:gd name="connsiteY8" fmla="*/ 0 h 206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246" h="2060294">
                <a:moveTo>
                  <a:pt x="66630" y="0"/>
                </a:moveTo>
                <a:lnTo>
                  <a:pt x="2076616" y="0"/>
                </a:lnTo>
                <a:cubicBezTo>
                  <a:pt x="2113415" y="0"/>
                  <a:pt x="2143246" y="29831"/>
                  <a:pt x="2143246" y="66630"/>
                </a:cubicBezTo>
                <a:lnTo>
                  <a:pt x="2143246" y="1993664"/>
                </a:lnTo>
                <a:cubicBezTo>
                  <a:pt x="2143246" y="2030463"/>
                  <a:pt x="2113415" y="2060294"/>
                  <a:pt x="2076616" y="2060294"/>
                </a:cubicBezTo>
                <a:lnTo>
                  <a:pt x="66630" y="2060294"/>
                </a:lnTo>
                <a:cubicBezTo>
                  <a:pt x="29831" y="2060294"/>
                  <a:pt x="0" y="2030463"/>
                  <a:pt x="0" y="1993664"/>
                </a:cubicBezTo>
                <a:lnTo>
                  <a:pt x="0" y="66630"/>
                </a:lnTo>
                <a:cubicBezTo>
                  <a:pt x="0" y="29831"/>
                  <a:pt x="29831" y="0"/>
                  <a:pt x="66630" y="0"/>
                </a:cubicBezTo>
                <a:close/>
              </a:path>
            </a:pathLst>
          </a:custGeom>
          <a:pattFill prst="pct5">
            <a:fgClr>
              <a:schemeClr val="accent1"/>
            </a:fgClr>
            <a:bgClr>
              <a:schemeClr val="bg1"/>
            </a:bgClr>
          </a:pattFill>
        </p:spPr>
        <p:txBody>
          <a:bodyPr wrap="square">
            <a:noAutofit/>
          </a:bodyPr>
          <a:lstStyle/>
          <a:p>
            <a:endParaRPr lang="en-IN"/>
          </a:p>
        </p:txBody>
      </p:sp>
      <p:sp>
        <p:nvSpPr>
          <p:cNvPr id="13" name="Freeform: Shape 12">
            <a:extLst>
              <a:ext uri="{FF2B5EF4-FFF2-40B4-BE49-F238E27FC236}">
                <a16:creationId xmlns:a16="http://schemas.microsoft.com/office/drawing/2014/main" id="{EC5EE06D-3712-3620-0691-F0FDD0F60088}"/>
              </a:ext>
            </a:extLst>
          </p:cNvPr>
          <p:cNvSpPr>
            <a:spLocks noGrp="1"/>
          </p:cNvSpPr>
          <p:nvPr>
            <p:ph type="pic" sz="quarter" idx="10"/>
          </p:nvPr>
        </p:nvSpPr>
        <p:spPr>
          <a:xfrm>
            <a:off x="3738622" y="1562580"/>
            <a:ext cx="5289631" cy="3102018"/>
          </a:xfrm>
          <a:custGeom>
            <a:avLst/>
            <a:gdLst>
              <a:gd name="connsiteX0" fmla="*/ 100319 w 5289631"/>
              <a:gd name="connsiteY0" fmla="*/ 0 h 3102018"/>
              <a:gd name="connsiteX1" fmla="*/ 5189312 w 5289631"/>
              <a:gd name="connsiteY1" fmla="*/ 0 h 3102018"/>
              <a:gd name="connsiteX2" fmla="*/ 5289631 w 5289631"/>
              <a:gd name="connsiteY2" fmla="*/ 100319 h 3102018"/>
              <a:gd name="connsiteX3" fmla="*/ 5289631 w 5289631"/>
              <a:gd name="connsiteY3" fmla="*/ 3001699 h 3102018"/>
              <a:gd name="connsiteX4" fmla="*/ 5189312 w 5289631"/>
              <a:gd name="connsiteY4" fmla="*/ 3102018 h 3102018"/>
              <a:gd name="connsiteX5" fmla="*/ 100319 w 5289631"/>
              <a:gd name="connsiteY5" fmla="*/ 3102018 h 3102018"/>
              <a:gd name="connsiteX6" fmla="*/ 0 w 5289631"/>
              <a:gd name="connsiteY6" fmla="*/ 3001699 h 3102018"/>
              <a:gd name="connsiteX7" fmla="*/ 0 w 5289631"/>
              <a:gd name="connsiteY7" fmla="*/ 100319 h 3102018"/>
              <a:gd name="connsiteX8" fmla="*/ 100319 w 5289631"/>
              <a:gd name="connsiteY8" fmla="*/ 0 h 310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9631" h="3102018">
                <a:moveTo>
                  <a:pt x="100319" y="0"/>
                </a:moveTo>
                <a:lnTo>
                  <a:pt x="5189312" y="0"/>
                </a:lnTo>
                <a:cubicBezTo>
                  <a:pt x="5244717" y="0"/>
                  <a:pt x="5289631" y="44914"/>
                  <a:pt x="5289631" y="100319"/>
                </a:cubicBezTo>
                <a:lnTo>
                  <a:pt x="5289631" y="3001699"/>
                </a:lnTo>
                <a:cubicBezTo>
                  <a:pt x="5289631" y="3057104"/>
                  <a:pt x="5244717" y="3102018"/>
                  <a:pt x="5189312" y="3102018"/>
                </a:cubicBezTo>
                <a:lnTo>
                  <a:pt x="100319" y="3102018"/>
                </a:lnTo>
                <a:cubicBezTo>
                  <a:pt x="44914" y="3102018"/>
                  <a:pt x="0" y="3057104"/>
                  <a:pt x="0" y="3001699"/>
                </a:cubicBezTo>
                <a:lnTo>
                  <a:pt x="0" y="100319"/>
                </a:lnTo>
                <a:cubicBezTo>
                  <a:pt x="0" y="44914"/>
                  <a:pt x="44914" y="0"/>
                  <a:pt x="100319" y="0"/>
                </a:cubicBezTo>
                <a:close/>
              </a:path>
            </a:pathLst>
          </a:custGeom>
          <a:pattFill prst="pct5">
            <a:fgClr>
              <a:schemeClr val="accent1"/>
            </a:fgClr>
            <a:bgClr>
              <a:schemeClr val="bg1"/>
            </a:bgClr>
          </a:pattFill>
          <a:effectLst>
            <a:outerShdw blurRad="254000" dist="139700" dir="8100000" algn="tr" rotWithShape="0">
              <a:prstClr val="black">
                <a:alpha val="45000"/>
              </a:prstClr>
            </a:outerShdw>
          </a:effectLst>
        </p:spPr>
        <p:txBody>
          <a:bodyPr wrap="square">
            <a:noAutofit/>
          </a:bodyPr>
          <a:lstStyle/>
          <a:p>
            <a:endParaRPr lang="en-IN"/>
          </a:p>
        </p:txBody>
      </p:sp>
      <p:sp>
        <p:nvSpPr>
          <p:cNvPr id="10" name="Rectangle: Rounded Corners 9">
            <a:extLst>
              <a:ext uri="{FF2B5EF4-FFF2-40B4-BE49-F238E27FC236}">
                <a16:creationId xmlns:a16="http://schemas.microsoft.com/office/drawing/2014/main" id="{25297756-823F-9228-78A1-33FF1D6BB157}"/>
              </a:ext>
            </a:extLst>
          </p:cNvPr>
          <p:cNvSpPr/>
          <p:nvPr userDrawn="1"/>
        </p:nvSpPr>
        <p:spPr>
          <a:xfrm>
            <a:off x="11561179" y="2083442"/>
            <a:ext cx="2143246" cy="2060294"/>
          </a:xfrm>
          <a:prstGeom prst="roundRect">
            <a:avLst>
              <a:gd name="adj" fmla="val 32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CC35B7B3-D70A-9AD6-4CF3-71F924F692EA}"/>
              </a:ext>
            </a:extLst>
          </p:cNvPr>
          <p:cNvSpPr>
            <a:spLocks noGrp="1"/>
          </p:cNvSpPr>
          <p:nvPr>
            <p:ph type="pic" sz="quarter" idx="12"/>
          </p:nvPr>
        </p:nvSpPr>
        <p:spPr>
          <a:xfrm>
            <a:off x="11561179" y="2083442"/>
            <a:ext cx="2143246" cy="2060294"/>
          </a:xfrm>
          <a:custGeom>
            <a:avLst/>
            <a:gdLst>
              <a:gd name="connsiteX0" fmla="*/ 66630 w 2143246"/>
              <a:gd name="connsiteY0" fmla="*/ 0 h 2060294"/>
              <a:gd name="connsiteX1" fmla="*/ 2076616 w 2143246"/>
              <a:gd name="connsiteY1" fmla="*/ 0 h 2060294"/>
              <a:gd name="connsiteX2" fmla="*/ 2143246 w 2143246"/>
              <a:gd name="connsiteY2" fmla="*/ 66630 h 2060294"/>
              <a:gd name="connsiteX3" fmla="*/ 2143246 w 2143246"/>
              <a:gd name="connsiteY3" fmla="*/ 1993664 h 2060294"/>
              <a:gd name="connsiteX4" fmla="*/ 2076616 w 2143246"/>
              <a:gd name="connsiteY4" fmla="*/ 2060294 h 2060294"/>
              <a:gd name="connsiteX5" fmla="*/ 66630 w 2143246"/>
              <a:gd name="connsiteY5" fmla="*/ 2060294 h 2060294"/>
              <a:gd name="connsiteX6" fmla="*/ 0 w 2143246"/>
              <a:gd name="connsiteY6" fmla="*/ 1993664 h 2060294"/>
              <a:gd name="connsiteX7" fmla="*/ 0 w 2143246"/>
              <a:gd name="connsiteY7" fmla="*/ 66630 h 2060294"/>
              <a:gd name="connsiteX8" fmla="*/ 66630 w 2143246"/>
              <a:gd name="connsiteY8" fmla="*/ 0 h 206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246" h="2060294">
                <a:moveTo>
                  <a:pt x="66630" y="0"/>
                </a:moveTo>
                <a:lnTo>
                  <a:pt x="2076616" y="0"/>
                </a:lnTo>
                <a:cubicBezTo>
                  <a:pt x="2113415" y="0"/>
                  <a:pt x="2143246" y="29831"/>
                  <a:pt x="2143246" y="66630"/>
                </a:cubicBezTo>
                <a:lnTo>
                  <a:pt x="2143246" y="1993664"/>
                </a:lnTo>
                <a:cubicBezTo>
                  <a:pt x="2143246" y="2030463"/>
                  <a:pt x="2113415" y="2060294"/>
                  <a:pt x="2076616" y="2060294"/>
                </a:cubicBezTo>
                <a:lnTo>
                  <a:pt x="66630" y="2060294"/>
                </a:lnTo>
                <a:cubicBezTo>
                  <a:pt x="29831" y="2060294"/>
                  <a:pt x="0" y="2030463"/>
                  <a:pt x="0" y="1993664"/>
                </a:cubicBezTo>
                <a:lnTo>
                  <a:pt x="0" y="66630"/>
                </a:lnTo>
                <a:cubicBezTo>
                  <a:pt x="0" y="29831"/>
                  <a:pt x="29831" y="0"/>
                  <a:pt x="66630" y="0"/>
                </a:cubicBezTo>
                <a:close/>
              </a:path>
            </a:pathLst>
          </a:custGeom>
          <a:pattFill prst="pct5">
            <a:fgClr>
              <a:schemeClr val="accent1"/>
            </a:fgClr>
            <a:bgClr>
              <a:schemeClr val="bg1"/>
            </a:bgClr>
          </a:pattFill>
        </p:spPr>
        <p:txBody>
          <a:bodyPr wrap="square">
            <a:noAutofit/>
          </a:bodyPr>
          <a:lstStyle/>
          <a:p>
            <a:endParaRPr lang="en-IN"/>
          </a:p>
        </p:txBody>
      </p:sp>
    </p:spTree>
    <p:extLst>
      <p:ext uri="{BB962C8B-B14F-4D97-AF65-F5344CB8AC3E}">
        <p14:creationId xmlns:p14="http://schemas.microsoft.com/office/powerpoint/2010/main" val="387370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1BEFE4CB-A6A8-051E-1470-4624556EA839}"/>
              </a:ext>
            </a:extLst>
          </p:cNvPr>
          <p:cNvSpPr>
            <a:spLocks noGrp="1"/>
          </p:cNvSpPr>
          <p:nvPr>
            <p:ph type="pic" sz="quarter" idx="22"/>
          </p:nvPr>
        </p:nvSpPr>
        <p:spPr>
          <a:xfrm>
            <a:off x="33170120" y="2329406"/>
            <a:ext cx="2083444" cy="1533644"/>
          </a:xfrm>
          <a:custGeom>
            <a:avLst/>
            <a:gdLst>
              <a:gd name="connsiteX0" fmla="*/ 63124 w 2083444"/>
              <a:gd name="connsiteY0" fmla="*/ 0 h 1533644"/>
              <a:gd name="connsiteX1" fmla="*/ 2020320 w 2083444"/>
              <a:gd name="connsiteY1" fmla="*/ 0 h 1533644"/>
              <a:gd name="connsiteX2" fmla="*/ 2083444 w 2083444"/>
              <a:gd name="connsiteY2" fmla="*/ 63125 h 1533644"/>
              <a:gd name="connsiteX3" fmla="*/ 2083444 w 2083444"/>
              <a:gd name="connsiteY3" fmla="*/ 1470519 h 1533644"/>
              <a:gd name="connsiteX4" fmla="*/ 2020320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20" y="0"/>
                </a:lnTo>
                <a:cubicBezTo>
                  <a:pt x="2055180" y="0"/>
                  <a:pt x="2083444" y="28262"/>
                  <a:pt x="2083444" y="63125"/>
                </a:cubicBezTo>
                <a:lnTo>
                  <a:pt x="2083444" y="1470519"/>
                </a:lnTo>
                <a:cubicBezTo>
                  <a:pt x="2083444" y="1505382"/>
                  <a:pt x="2055180" y="1533644"/>
                  <a:pt x="2020320"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71" name="Freeform: Shape 70">
            <a:extLst>
              <a:ext uri="{FF2B5EF4-FFF2-40B4-BE49-F238E27FC236}">
                <a16:creationId xmlns:a16="http://schemas.microsoft.com/office/drawing/2014/main" id="{CDA04F0D-934B-3E02-2AEA-8C34DA51C5D4}"/>
              </a:ext>
            </a:extLst>
          </p:cNvPr>
          <p:cNvSpPr>
            <a:spLocks noGrp="1"/>
          </p:cNvSpPr>
          <p:nvPr>
            <p:ph type="pic" sz="quarter" idx="21"/>
          </p:nvPr>
        </p:nvSpPr>
        <p:spPr>
          <a:xfrm>
            <a:off x="30973504" y="2338858"/>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68" name="Freeform: Shape 67">
            <a:extLst>
              <a:ext uri="{FF2B5EF4-FFF2-40B4-BE49-F238E27FC236}">
                <a16:creationId xmlns:a16="http://schemas.microsoft.com/office/drawing/2014/main" id="{3CFCE77C-3BAA-FCE0-B8AA-1E8A53AD2918}"/>
              </a:ext>
            </a:extLst>
          </p:cNvPr>
          <p:cNvSpPr>
            <a:spLocks noGrp="1"/>
          </p:cNvSpPr>
          <p:nvPr>
            <p:ph type="pic" sz="quarter" idx="20"/>
          </p:nvPr>
        </p:nvSpPr>
        <p:spPr>
          <a:xfrm>
            <a:off x="28776888" y="2329406"/>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65" name="Freeform: Shape 64">
            <a:extLst>
              <a:ext uri="{FF2B5EF4-FFF2-40B4-BE49-F238E27FC236}">
                <a16:creationId xmlns:a16="http://schemas.microsoft.com/office/drawing/2014/main" id="{5A04D639-CAE2-3C91-0E6C-E364BD9D0E12}"/>
              </a:ext>
            </a:extLst>
          </p:cNvPr>
          <p:cNvSpPr>
            <a:spLocks noGrp="1"/>
          </p:cNvSpPr>
          <p:nvPr>
            <p:ph type="pic" sz="quarter" idx="19"/>
          </p:nvPr>
        </p:nvSpPr>
        <p:spPr>
          <a:xfrm>
            <a:off x="26580272" y="2329406"/>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62" name="Freeform: Shape 61">
            <a:extLst>
              <a:ext uri="{FF2B5EF4-FFF2-40B4-BE49-F238E27FC236}">
                <a16:creationId xmlns:a16="http://schemas.microsoft.com/office/drawing/2014/main" id="{D323DAD7-35F2-C641-A711-F28C0C6A49CC}"/>
              </a:ext>
            </a:extLst>
          </p:cNvPr>
          <p:cNvSpPr>
            <a:spLocks noGrp="1"/>
          </p:cNvSpPr>
          <p:nvPr>
            <p:ph type="pic" sz="quarter" idx="18"/>
          </p:nvPr>
        </p:nvSpPr>
        <p:spPr>
          <a:xfrm>
            <a:off x="24383656" y="2329406"/>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59" name="Freeform: Shape 58">
            <a:extLst>
              <a:ext uri="{FF2B5EF4-FFF2-40B4-BE49-F238E27FC236}">
                <a16:creationId xmlns:a16="http://schemas.microsoft.com/office/drawing/2014/main" id="{788FCA8A-8BA2-C7AB-9FAA-AF7DD7777F1B}"/>
              </a:ext>
            </a:extLst>
          </p:cNvPr>
          <p:cNvSpPr>
            <a:spLocks noGrp="1"/>
          </p:cNvSpPr>
          <p:nvPr>
            <p:ph type="pic" sz="quarter" idx="17"/>
          </p:nvPr>
        </p:nvSpPr>
        <p:spPr>
          <a:xfrm>
            <a:off x="22187040" y="2352555"/>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56" name="Freeform: Shape 55">
            <a:extLst>
              <a:ext uri="{FF2B5EF4-FFF2-40B4-BE49-F238E27FC236}">
                <a16:creationId xmlns:a16="http://schemas.microsoft.com/office/drawing/2014/main" id="{D4C20627-8511-D123-69F1-033B4270AD1B}"/>
              </a:ext>
            </a:extLst>
          </p:cNvPr>
          <p:cNvSpPr>
            <a:spLocks noGrp="1"/>
          </p:cNvSpPr>
          <p:nvPr>
            <p:ph type="pic" sz="quarter" idx="16"/>
          </p:nvPr>
        </p:nvSpPr>
        <p:spPr>
          <a:xfrm>
            <a:off x="19972530" y="2331528"/>
            <a:ext cx="2083442" cy="1533644"/>
          </a:xfrm>
          <a:custGeom>
            <a:avLst/>
            <a:gdLst>
              <a:gd name="connsiteX0" fmla="*/ 63126 w 2083442"/>
              <a:gd name="connsiteY0" fmla="*/ 0 h 1533644"/>
              <a:gd name="connsiteX1" fmla="*/ 2020318 w 2083442"/>
              <a:gd name="connsiteY1" fmla="*/ 0 h 1533644"/>
              <a:gd name="connsiteX2" fmla="*/ 2083442 w 2083442"/>
              <a:gd name="connsiteY2" fmla="*/ 63125 h 1533644"/>
              <a:gd name="connsiteX3" fmla="*/ 2083442 w 2083442"/>
              <a:gd name="connsiteY3" fmla="*/ 1470519 h 1533644"/>
              <a:gd name="connsiteX4" fmla="*/ 2020318 w 2083442"/>
              <a:gd name="connsiteY4" fmla="*/ 1533644 h 1533644"/>
              <a:gd name="connsiteX5" fmla="*/ 63126 w 2083442"/>
              <a:gd name="connsiteY5" fmla="*/ 1533644 h 1533644"/>
              <a:gd name="connsiteX6" fmla="*/ 0 w 2083442"/>
              <a:gd name="connsiteY6" fmla="*/ 1470519 h 1533644"/>
              <a:gd name="connsiteX7" fmla="*/ 0 w 2083442"/>
              <a:gd name="connsiteY7" fmla="*/ 63125 h 1533644"/>
              <a:gd name="connsiteX8" fmla="*/ 63126 w 2083442"/>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2" h="1533644">
                <a:moveTo>
                  <a:pt x="63126" y="0"/>
                </a:moveTo>
                <a:lnTo>
                  <a:pt x="2020318" y="0"/>
                </a:lnTo>
                <a:cubicBezTo>
                  <a:pt x="2055182" y="0"/>
                  <a:pt x="2083442" y="28262"/>
                  <a:pt x="2083442" y="63125"/>
                </a:cubicBezTo>
                <a:lnTo>
                  <a:pt x="2083442" y="1470519"/>
                </a:lnTo>
                <a:cubicBezTo>
                  <a:pt x="2083442" y="1505382"/>
                  <a:pt x="2055182" y="1533644"/>
                  <a:pt x="2020318" y="1533644"/>
                </a:cubicBezTo>
                <a:lnTo>
                  <a:pt x="63126" y="1533644"/>
                </a:lnTo>
                <a:cubicBezTo>
                  <a:pt x="28262" y="1533644"/>
                  <a:pt x="0" y="1505382"/>
                  <a:pt x="0" y="1470519"/>
                </a:cubicBezTo>
                <a:lnTo>
                  <a:pt x="0" y="63125"/>
                </a:lnTo>
                <a:cubicBezTo>
                  <a:pt x="0" y="28262"/>
                  <a:pt x="28262" y="0"/>
                  <a:pt x="63126" y="0"/>
                </a:cubicBezTo>
                <a:close/>
              </a:path>
            </a:pathLst>
          </a:custGeom>
          <a:pattFill prst="pct5">
            <a:fgClr>
              <a:schemeClr val="accent1"/>
            </a:fgClr>
            <a:bgClr>
              <a:schemeClr val="bg1"/>
            </a:bgClr>
          </a:pattFill>
        </p:spPr>
        <p:txBody>
          <a:bodyPr wrap="square">
            <a:noAutofit/>
          </a:bodyPr>
          <a:lstStyle>
            <a:lvl1pPr>
              <a:defRPr b="1"/>
            </a:lvl1pPr>
          </a:lstStyle>
          <a:p>
            <a:endParaRPr lang="en-IN"/>
          </a:p>
        </p:txBody>
      </p:sp>
      <p:sp>
        <p:nvSpPr>
          <p:cNvPr id="53" name="Freeform: Shape 52">
            <a:extLst>
              <a:ext uri="{FF2B5EF4-FFF2-40B4-BE49-F238E27FC236}">
                <a16:creationId xmlns:a16="http://schemas.microsoft.com/office/drawing/2014/main" id="{797F5920-6301-6911-03F0-68BF9592A8EF}"/>
              </a:ext>
            </a:extLst>
          </p:cNvPr>
          <p:cNvSpPr>
            <a:spLocks noGrp="1"/>
          </p:cNvSpPr>
          <p:nvPr>
            <p:ph type="pic" sz="quarter" idx="15"/>
          </p:nvPr>
        </p:nvSpPr>
        <p:spPr>
          <a:xfrm>
            <a:off x="17758020" y="2346768"/>
            <a:ext cx="2083444" cy="1533644"/>
          </a:xfrm>
          <a:custGeom>
            <a:avLst/>
            <a:gdLst>
              <a:gd name="connsiteX0" fmla="*/ 63124 w 2083444"/>
              <a:gd name="connsiteY0" fmla="*/ 0 h 1533644"/>
              <a:gd name="connsiteX1" fmla="*/ 2020318 w 2083444"/>
              <a:gd name="connsiteY1" fmla="*/ 0 h 1533644"/>
              <a:gd name="connsiteX2" fmla="*/ 2083444 w 2083444"/>
              <a:gd name="connsiteY2" fmla="*/ 63125 h 1533644"/>
              <a:gd name="connsiteX3" fmla="*/ 2083444 w 2083444"/>
              <a:gd name="connsiteY3" fmla="*/ 1470519 h 1533644"/>
              <a:gd name="connsiteX4" fmla="*/ 2020318 w 2083444"/>
              <a:gd name="connsiteY4" fmla="*/ 1533644 h 1533644"/>
              <a:gd name="connsiteX5" fmla="*/ 63124 w 2083444"/>
              <a:gd name="connsiteY5" fmla="*/ 1533644 h 1533644"/>
              <a:gd name="connsiteX6" fmla="*/ 0 w 2083444"/>
              <a:gd name="connsiteY6" fmla="*/ 1470519 h 1533644"/>
              <a:gd name="connsiteX7" fmla="*/ 0 w 2083444"/>
              <a:gd name="connsiteY7" fmla="*/ 63125 h 1533644"/>
              <a:gd name="connsiteX8" fmla="*/ 63124 w 2083444"/>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533644">
                <a:moveTo>
                  <a:pt x="63124" y="0"/>
                </a:moveTo>
                <a:lnTo>
                  <a:pt x="2020318" y="0"/>
                </a:lnTo>
                <a:cubicBezTo>
                  <a:pt x="2055180" y="0"/>
                  <a:pt x="2083444" y="28262"/>
                  <a:pt x="2083444" y="63125"/>
                </a:cubicBezTo>
                <a:lnTo>
                  <a:pt x="2083444" y="1470519"/>
                </a:lnTo>
                <a:cubicBezTo>
                  <a:pt x="2083444" y="1505382"/>
                  <a:pt x="2055180" y="1533644"/>
                  <a:pt x="2020318" y="1533644"/>
                </a:cubicBezTo>
                <a:lnTo>
                  <a:pt x="63124" y="1533644"/>
                </a:lnTo>
                <a:cubicBezTo>
                  <a:pt x="28262" y="1533644"/>
                  <a:pt x="0" y="1505382"/>
                  <a:pt x="0" y="1470519"/>
                </a:cubicBezTo>
                <a:lnTo>
                  <a:pt x="0" y="63125"/>
                </a:lnTo>
                <a:cubicBezTo>
                  <a:pt x="0" y="28262"/>
                  <a:pt x="28262" y="0"/>
                  <a:pt x="63124" y="0"/>
                </a:cubicBezTo>
                <a:close/>
              </a:path>
            </a:pathLst>
          </a:custGeom>
          <a:pattFill prst="pct5">
            <a:fgClr>
              <a:schemeClr val="accent1"/>
            </a:fgClr>
            <a:bgClr>
              <a:schemeClr val="bg1"/>
            </a:bgClr>
          </a:pattFill>
        </p:spPr>
        <p:txBody>
          <a:bodyPr wrap="square">
            <a:noAutofit/>
          </a:bodyPr>
          <a:lstStyle/>
          <a:p>
            <a:endParaRPr lang="en-IN"/>
          </a:p>
        </p:txBody>
      </p:sp>
      <p:sp>
        <p:nvSpPr>
          <p:cNvPr id="47" name="Freeform: Shape 46">
            <a:extLst>
              <a:ext uri="{FF2B5EF4-FFF2-40B4-BE49-F238E27FC236}">
                <a16:creationId xmlns:a16="http://schemas.microsoft.com/office/drawing/2014/main" id="{4986DCEC-8DAE-3A19-8FB0-CF2C1E1819C5}"/>
              </a:ext>
            </a:extLst>
          </p:cNvPr>
          <p:cNvSpPr>
            <a:spLocks noGrp="1"/>
          </p:cNvSpPr>
          <p:nvPr>
            <p:ph type="pic" sz="quarter" idx="14"/>
          </p:nvPr>
        </p:nvSpPr>
        <p:spPr>
          <a:xfrm>
            <a:off x="15543510" y="2346768"/>
            <a:ext cx="2083442" cy="1533644"/>
          </a:xfrm>
          <a:custGeom>
            <a:avLst/>
            <a:gdLst>
              <a:gd name="connsiteX0" fmla="*/ 63125 w 2083442"/>
              <a:gd name="connsiteY0" fmla="*/ 0 h 1533644"/>
              <a:gd name="connsiteX1" fmla="*/ 2020318 w 2083442"/>
              <a:gd name="connsiteY1" fmla="*/ 0 h 1533644"/>
              <a:gd name="connsiteX2" fmla="*/ 2083442 w 2083442"/>
              <a:gd name="connsiteY2" fmla="*/ 63125 h 1533644"/>
              <a:gd name="connsiteX3" fmla="*/ 2083442 w 2083442"/>
              <a:gd name="connsiteY3" fmla="*/ 1470519 h 1533644"/>
              <a:gd name="connsiteX4" fmla="*/ 2020318 w 2083442"/>
              <a:gd name="connsiteY4" fmla="*/ 1533644 h 1533644"/>
              <a:gd name="connsiteX5" fmla="*/ 63125 w 2083442"/>
              <a:gd name="connsiteY5" fmla="*/ 1533644 h 1533644"/>
              <a:gd name="connsiteX6" fmla="*/ 0 w 2083442"/>
              <a:gd name="connsiteY6" fmla="*/ 1470519 h 1533644"/>
              <a:gd name="connsiteX7" fmla="*/ 0 w 2083442"/>
              <a:gd name="connsiteY7" fmla="*/ 63125 h 1533644"/>
              <a:gd name="connsiteX8" fmla="*/ 63125 w 2083442"/>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2" h="1533644">
                <a:moveTo>
                  <a:pt x="63125" y="0"/>
                </a:moveTo>
                <a:lnTo>
                  <a:pt x="2020318" y="0"/>
                </a:lnTo>
                <a:cubicBezTo>
                  <a:pt x="2055182" y="0"/>
                  <a:pt x="2083442" y="28262"/>
                  <a:pt x="2083442" y="63125"/>
                </a:cubicBezTo>
                <a:lnTo>
                  <a:pt x="2083442" y="1470519"/>
                </a:lnTo>
                <a:cubicBezTo>
                  <a:pt x="2083442" y="1505382"/>
                  <a:pt x="2055182"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p:spPr>
        <p:txBody>
          <a:bodyPr wrap="square">
            <a:noAutofit/>
          </a:bodyPr>
          <a:lstStyle/>
          <a:p>
            <a:endParaRPr lang="en-IN"/>
          </a:p>
        </p:txBody>
      </p:sp>
      <p:sp>
        <p:nvSpPr>
          <p:cNvPr id="44" name="Freeform: Shape 43">
            <a:extLst>
              <a:ext uri="{FF2B5EF4-FFF2-40B4-BE49-F238E27FC236}">
                <a16:creationId xmlns:a16="http://schemas.microsoft.com/office/drawing/2014/main" id="{20C57E24-25C7-1F0B-B3D2-A20C302C033B}"/>
              </a:ext>
            </a:extLst>
          </p:cNvPr>
          <p:cNvSpPr>
            <a:spLocks noGrp="1"/>
          </p:cNvSpPr>
          <p:nvPr>
            <p:ph type="pic" sz="quarter" idx="13"/>
          </p:nvPr>
        </p:nvSpPr>
        <p:spPr>
          <a:xfrm>
            <a:off x="13346895" y="2331528"/>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p:spPr>
        <p:txBody>
          <a:bodyPr wrap="square">
            <a:noAutofit/>
          </a:bodyPr>
          <a:lstStyle/>
          <a:p>
            <a:endParaRPr lang="en-IN"/>
          </a:p>
        </p:txBody>
      </p:sp>
      <p:sp>
        <p:nvSpPr>
          <p:cNvPr id="41" name="Freeform: Shape 40">
            <a:extLst>
              <a:ext uri="{FF2B5EF4-FFF2-40B4-BE49-F238E27FC236}">
                <a16:creationId xmlns:a16="http://schemas.microsoft.com/office/drawing/2014/main" id="{95EB152E-D450-8286-CFDB-11556B973565}"/>
              </a:ext>
            </a:extLst>
          </p:cNvPr>
          <p:cNvSpPr>
            <a:spLocks noGrp="1"/>
          </p:cNvSpPr>
          <p:nvPr>
            <p:ph type="pic" sz="quarter" idx="12"/>
          </p:nvPr>
        </p:nvSpPr>
        <p:spPr>
          <a:xfrm>
            <a:off x="11150601" y="2352555"/>
            <a:ext cx="2083121" cy="1533644"/>
          </a:xfrm>
          <a:custGeom>
            <a:avLst/>
            <a:gdLst>
              <a:gd name="connsiteX0" fmla="*/ 62803 w 2083121"/>
              <a:gd name="connsiteY0" fmla="*/ 0 h 1533644"/>
              <a:gd name="connsiteX1" fmla="*/ 2019996 w 2083121"/>
              <a:gd name="connsiteY1" fmla="*/ 0 h 1533644"/>
              <a:gd name="connsiteX2" fmla="*/ 2083121 w 2083121"/>
              <a:gd name="connsiteY2" fmla="*/ 63125 h 1533644"/>
              <a:gd name="connsiteX3" fmla="*/ 2083121 w 2083121"/>
              <a:gd name="connsiteY3" fmla="*/ 1470519 h 1533644"/>
              <a:gd name="connsiteX4" fmla="*/ 2019996 w 2083121"/>
              <a:gd name="connsiteY4" fmla="*/ 1533644 h 1533644"/>
              <a:gd name="connsiteX5" fmla="*/ 62803 w 2083121"/>
              <a:gd name="connsiteY5" fmla="*/ 1533644 h 1533644"/>
              <a:gd name="connsiteX6" fmla="*/ 4639 w 2083121"/>
              <a:gd name="connsiteY6" fmla="*/ 1495090 h 1533644"/>
              <a:gd name="connsiteX7" fmla="*/ 0 w 2083121"/>
              <a:gd name="connsiteY7" fmla="*/ 1472114 h 1533644"/>
              <a:gd name="connsiteX8" fmla="*/ 0 w 2083121"/>
              <a:gd name="connsiteY8" fmla="*/ 61530 h 1533644"/>
              <a:gd name="connsiteX9" fmla="*/ 4639 w 2083121"/>
              <a:gd name="connsiteY9" fmla="*/ 38554 h 1533644"/>
              <a:gd name="connsiteX10" fmla="*/ 62803 w 2083121"/>
              <a:gd name="connsiteY10"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3121" h="1533644">
                <a:moveTo>
                  <a:pt x="62803" y="0"/>
                </a:moveTo>
                <a:lnTo>
                  <a:pt x="2019996" y="0"/>
                </a:lnTo>
                <a:cubicBezTo>
                  <a:pt x="2054859" y="0"/>
                  <a:pt x="2083121" y="28262"/>
                  <a:pt x="2083121" y="63125"/>
                </a:cubicBezTo>
                <a:lnTo>
                  <a:pt x="2083121" y="1470519"/>
                </a:lnTo>
                <a:cubicBezTo>
                  <a:pt x="2083121" y="1505382"/>
                  <a:pt x="2054859" y="1533644"/>
                  <a:pt x="2019996" y="1533644"/>
                </a:cubicBezTo>
                <a:lnTo>
                  <a:pt x="62803" y="1533644"/>
                </a:lnTo>
                <a:cubicBezTo>
                  <a:pt x="36656" y="1533644"/>
                  <a:pt x="14222" y="1517747"/>
                  <a:pt x="4639" y="1495090"/>
                </a:cubicBezTo>
                <a:lnTo>
                  <a:pt x="0" y="1472114"/>
                </a:lnTo>
                <a:lnTo>
                  <a:pt x="0" y="61530"/>
                </a:lnTo>
                <a:lnTo>
                  <a:pt x="4639" y="38554"/>
                </a:lnTo>
                <a:cubicBezTo>
                  <a:pt x="14222" y="15898"/>
                  <a:pt x="36656" y="0"/>
                  <a:pt x="62803" y="0"/>
                </a:cubicBezTo>
                <a:close/>
              </a:path>
            </a:pathLst>
          </a:custGeom>
          <a:pattFill prst="pct5">
            <a:fgClr>
              <a:schemeClr val="accent1"/>
            </a:fgClr>
            <a:bgClr>
              <a:schemeClr val="bg1"/>
            </a:bgClr>
          </a:pattFill>
        </p:spPr>
        <p:txBody>
          <a:bodyPr wrap="square">
            <a:noAutofit/>
          </a:bodyPr>
          <a:lstStyle/>
          <a:p>
            <a:endParaRPr lang="en-IN"/>
          </a:p>
        </p:txBody>
      </p:sp>
      <p:sp>
        <p:nvSpPr>
          <p:cNvPr id="26" name="Freeform: Shape 25">
            <a:extLst>
              <a:ext uri="{FF2B5EF4-FFF2-40B4-BE49-F238E27FC236}">
                <a16:creationId xmlns:a16="http://schemas.microsoft.com/office/drawing/2014/main" id="{6B74519F-5AD9-9421-4721-25DC1ED67C8A}"/>
              </a:ext>
            </a:extLst>
          </p:cNvPr>
          <p:cNvSpPr>
            <a:spLocks noGrp="1"/>
          </p:cNvSpPr>
          <p:nvPr>
            <p:ph type="pic" sz="quarter" idx="11"/>
          </p:nvPr>
        </p:nvSpPr>
        <p:spPr>
          <a:xfrm>
            <a:off x="8953662" y="2352555"/>
            <a:ext cx="2083443" cy="1533644"/>
          </a:xfrm>
          <a:custGeom>
            <a:avLst/>
            <a:gdLst>
              <a:gd name="connsiteX0" fmla="*/ 63125 w 2083443"/>
              <a:gd name="connsiteY0" fmla="*/ 0 h 1533644"/>
              <a:gd name="connsiteX1" fmla="*/ 2020318 w 2083443"/>
              <a:gd name="connsiteY1" fmla="*/ 0 h 1533644"/>
              <a:gd name="connsiteX2" fmla="*/ 2083443 w 2083443"/>
              <a:gd name="connsiteY2" fmla="*/ 63125 h 1533644"/>
              <a:gd name="connsiteX3" fmla="*/ 2083443 w 2083443"/>
              <a:gd name="connsiteY3" fmla="*/ 1470519 h 1533644"/>
              <a:gd name="connsiteX4" fmla="*/ 2020318 w 2083443"/>
              <a:gd name="connsiteY4" fmla="*/ 1533644 h 1533644"/>
              <a:gd name="connsiteX5" fmla="*/ 63125 w 2083443"/>
              <a:gd name="connsiteY5" fmla="*/ 1533644 h 1533644"/>
              <a:gd name="connsiteX6" fmla="*/ 0 w 2083443"/>
              <a:gd name="connsiteY6" fmla="*/ 1470519 h 1533644"/>
              <a:gd name="connsiteX7" fmla="*/ 0 w 2083443"/>
              <a:gd name="connsiteY7" fmla="*/ 63125 h 1533644"/>
              <a:gd name="connsiteX8" fmla="*/ 63125 w 2083443"/>
              <a:gd name="connsiteY8" fmla="*/ 0 h 153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3" h="1533644">
                <a:moveTo>
                  <a:pt x="63125" y="0"/>
                </a:moveTo>
                <a:lnTo>
                  <a:pt x="2020318" y="0"/>
                </a:lnTo>
                <a:cubicBezTo>
                  <a:pt x="2055181" y="0"/>
                  <a:pt x="2083443" y="28262"/>
                  <a:pt x="2083443" y="63125"/>
                </a:cubicBezTo>
                <a:lnTo>
                  <a:pt x="2083443" y="1470519"/>
                </a:lnTo>
                <a:cubicBezTo>
                  <a:pt x="2083443" y="1505382"/>
                  <a:pt x="2055181" y="1533644"/>
                  <a:pt x="2020318" y="1533644"/>
                </a:cubicBezTo>
                <a:lnTo>
                  <a:pt x="63125" y="1533644"/>
                </a:lnTo>
                <a:cubicBezTo>
                  <a:pt x="28262" y="1533644"/>
                  <a:pt x="0" y="1505382"/>
                  <a:pt x="0" y="1470519"/>
                </a:cubicBezTo>
                <a:lnTo>
                  <a:pt x="0" y="63125"/>
                </a:lnTo>
                <a:cubicBezTo>
                  <a:pt x="0" y="28262"/>
                  <a:pt x="28262" y="0"/>
                  <a:pt x="63125" y="0"/>
                </a:cubicBezTo>
                <a:close/>
              </a:path>
            </a:pathLst>
          </a:custGeom>
          <a:pattFill prst="pct5">
            <a:fgClr>
              <a:schemeClr val="accent1"/>
            </a:fgClr>
            <a:bgClr>
              <a:schemeClr val="bg1"/>
            </a:bgClr>
          </a:pattFill>
        </p:spPr>
        <p:txBody>
          <a:bodyPr wrap="square">
            <a:noAutofit/>
          </a:bodyPr>
          <a:lstStyle/>
          <a:p>
            <a:endParaRPr lang="en-IN"/>
          </a:p>
        </p:txBody>
      </p:sp>
      <p:sp>
        <p:nvSpPr>
          <p:cNvPr id="23" name="Freeform: Shape 22">
            <a:extLst>
              <a:ext uri="{FF2B5EF4-FFF2-40B4-BE49-F238E27FC236}">
                <a16:creationId xmlns:a16="http://schemas.microsoft.com/office/drawing/2014/main" id="{D8DB1578-1833-34C4-5D61-9AC0600D505B}"/>
              </a:ext>
            </a:extLst>
          </p:cNvPr>
          <p:cNvSpPr>
            <a:spLocks noGrp="1"/>
          </p:cNvSpPr>
          <p:nvPr>
            <p:ph type="pic" sz="quarter" idx="10"/>
          </p:nvPr>
        </p:nvSpPr>
        <p:spPr>
          <a:xfrm>
            <a:off x="4413044" y="1813110"/>
            <a:ext cx="4427445" cy="2612534"/>
          </a:xfrm>
          <a:custGeom>
            <a:avLst/>
            <a:gdLst>
              <a:gd name="connsiteX0" fmla="*/ 107532 w 4427445"/>
              <a:gd name="connsiteY0" fmla="*/ 0 h 2612534"/>
              <a:gd name="connsiteX1" fmla="*/ 4319913 w 4427445"/>
              <a:gd name="connsiteY1" fmla="*/ 0 h 2612534"/>
              <a:gd name="connsiteX2" fmla="*/ 4427445 w 4427445"/>
              <a:gd name="connsiteY2" fmla="*/ 107532 h 2612534"/>
              <a:gd name="connsiteX3" fmla="*/ 4427445 w 4427445"/>
              <a:gd name="connsiteY3" fmla="*/ 2505002 h 2612534"/>
              <a:gd name="connsiteX4" fmla="*/ 4319913 w 4427445"/>
              <a:gd name="connsiteY4" fmla="*/ 2612534 h 2612534"/>
              <a:gd name="connsiteX5" fmla="*/ 107532 w 4427445"/>
              <a:gd name="connsiteY5" fmla="*/ 2612534 h 2612534"/>
              <a:gd name="connsiteX6" fmla="*/ 0 w 4427445"/>
              <a:gd name="connsiteY6" fmla="*/ 2505002 h 2612534"/>
              <a:gd name="connsiteX7" fmla="*/ 0 w 4427445"/>
              <a:gd name="connsiteY7" fmla="*/ 107532 h 2612534"/>
              <a:gd name="connsiteX8" fmla="*/ 107532 w 4427445"/>
              <a:gd name="connsiteY8" fmla="*/ 0 h 261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7445" h="2612534">
                <a:moveTo>
                  <a:pt x="107532" y="0"/>
                </a:moveTo>
                <a:lnTo>
                  <a:pt x="4319913" y="0"/>
                </a:lnTo>
                <a:cubicBezTo>
                  <a:pt x="4379301" y="0"/>
                  <a:pt x="4427445" y="48144"/>
                  <a:pt x="4427445" y="107532"/>
                </a:cubicBezTo>
                <a:lnTo>
                  <a:pt x="4427445" y="2505002"/>
                </a:lnTo>
                <a:cubicBezTo>
                  <a:pt x="4427445" y="2564390"/>
                  <a:pt x="4379301" y="2612534"/>
                  <a:pt x="4319913" y="2612534"/>
                </a:cubicBezTo>
                <a:lnTo>
                  <a:pt x="107532" y="2612534"/>
                </a:lnTo>
                <a:cubicBezTo>
                  <a:pt x="48144" y="2612534"/>
                  <a:pt x="0" y="2564390"/>
                  <a:pt x="0" y="2505002"/>
                </a:cubicBezTo>
                <a:lnTo>
                  <a:pt x="0" y="107532"/>
                </a:lnTo>
                <a:cubicBezTo>
                  <a:pt x="0" y="48144"/>
                  <a:pt x="48144" y="0"/>
                  <a:pt x="107532" y="0"/>
                </a:cubicBezTo>
                <a:close/>
              </a:path>
            </a:pathLst>
          </a:custGeom>
          <a:pattFill prst="pct5">
            <a:fgClr>
              <a:schemeClr val="accent1"/>
            </a:fgClr>
            <a:bgClr>
              <a:schemeClr val="bg1"/>
            </a:bgClr>
          </a:pattFill>
        </p:spPr>
        <p:txBody>
          <a:bodyPr wrap="square">
            <a:noAutofit/>
          </a:bodyPr>
          <a:lstStyle/>
          <a:p>
            <a:endParaRPr lang="en-IN"/>
          </a:p>
        </p:txBody>
      </p:sp>
    </p:spTree>
    <p:extLst>
      <p:ext uri="{BB962C8B-B14F-4D97-AF65-F5344CB8AC3E}">
        <p14:creationId xmlns:p14="http://schemas.microsoft.com/office/powerpoint/2010/main" val="3260131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77B50-A46F-9BD7-4FE7-41C04A507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B9F19-33A6-0556-6BF8-77CF8D8D5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FBCF5-1E56-D14E-FB87-C3F83AAED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2C163-3375-40E9-8B8E-0804CC758B44}" type="datetimeFigureOut">
              <a:rPr lang="en-IN" smtClean="0"/>
              <a:t>08-08-2024</a:t>
            </a:fld>
            <a:endParaRPr lang="en-IN"/>
          </a:p>
        </p:txBody>
      </p:sp>
      <p:sp>
        <p:nvSpPr>
          <p:cNvPr id="5" name="Footer Placeholder 4">
            <a:extLst>
              <a:ext uri="{FF2B5EF4-FFF2-40B4-BE49-F238E27FC236}">
                <a16:creationId xmlns:a16="http://schemas.microsoft.com/office/drawing/2014/main" id="{75ADDEEB-149F-F097-785C-A6D7518DD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D28964-68A0-DB6E-E650-E3F72528F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3F6E8-D32E-41A1-B5B1-744299FEA85C}" type="slidenum">
              <a:rPr lang="en-IN" smtClean="0"/>
              <a:t>‹#›</a:t>
            </a:fld>
            <a:endParaRPr lang="en-IN"/>
          </a:p>
        </p:txBody>
      </p:sp>
    </p:spTree>
    <p:extLst>
      <p:ext uri="{BB962C8B-B14F-4D97-AF65-F5344CB8AC3E}">
        <p14:creationId xmlns:p14="http://schemas.microsoft.com/office/powerpoint/2010/main" val="238418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jpeg"/><Relationship Id="rId11" Type="http://schemas.openxmlformats.org/officeDocument/2006/relationships/image" Target="../media/image7.jpeg"/><Relationship Id="rId5" Type="http://schemas.openxmlformats.org/officeDocument/2006/relationships/image" Target="../media/image1.jpeg"/><Relationship Id="rId10" Type="http://schemas.openxmlformats.org/officeDocument/2006/relationships/image" Target="../media/image6.jpeg"/><Relationship Id="rId4" Type="http://schemas.openxmlformats.org/officeDocument/2006/relationships/image" Target="../media/image10.png"/><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15BE27EE-EE3F-D93B-8672-F675FD8F2EEC}"/>
              </a:ext>
            </a:extLst>
          </p:cNvPr>
          <p:cNvGrpSpPr/>
          <p:nvPr/>
        </p:nvGrpSpPr>
        <p:grpSpPr>
          <a:xfrm rot="17094728">
            <a:off x="3698003" y="942762"/>
            <a:ext cx="4795993" cy="4972475"/>
            <a:chOff x="3896594" y="1138958"/>
            <a:chExt cx="4398812" cy="4542604"/>
          </a:xfrm>
        </p:grpSpPr>
        <p:pic>
          <p:nvPicPr>
            <p:cNvPr id="44" name="Picture 43" descr="Download premium vector of Illustration of data analysis graph vector about  infographic, finance, report, statistics, and performance 394295">
              <a:extLst>
                <a:ext uri="{FF2B5EF4-FFF2-40B4-BE49-F238E27FC236}">
                  <a16:creationId xmlns:a16="http://schemas.microsoft.com/office/drawing/2014/main" id="{215CF2B1-B16F-C79B-D10D-2FEFE0DFC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a:off x="7421567" y="2616094"/>
              <a:ext cx="873839" cy="1924440"/>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42" name="Picture 41" descr="Top 10 Python Libraries You Must Know In 2024 | Edureka">
              <a:extLst>
                <a:ext uri="{FF2B5EF4-FFF2-40B4-BE49-F238E27FC236}">
                  <a16:creationId xmlns:a16="http://schemas.microsoft.com/office/drawing/2014/main" id="{60D70ADD-3134-29F2-3C17-3295596B9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3673646">
              <a:off x="6640868" y="3963741"/>
              <a:ext cx="918042" cy="1916259"/>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40" name="Picture 39" descr="help you with excel">
              <a:extLst>
                <a:ext uri="{FF2B5EF4-FFF2-40B4-BE49-F238E27FC236}">
                  <a16:creationId xmlns:a16="http://schemas.microsoft.com/office/drawing/2014/main" id="{C4324182-2C21-C0E5-7EF1-FDCFEF50C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6233039">
              <a:off x="5113156" y="4303232"/>
              <a:ext cx="830654" cy="1926005"/>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38" name="Picture 37" descr="Clases online de Power BI: Modelado de ...">
              <a:extLst>
                <a:ext uri="{FF2B5EF4-FFF2-40B4-BE49-F238E27FC236}">
                  <a16:creationId xmlns:a16="http://schemas.microsoft.com/office/drawing/2014/main" id="{5C131A6D-581C-2CD6-11D5-C2C270C4F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9093453">
              <a:off x="3896594" y="3221920"/>
              <a:ext cx="890430" cy="1915474"/>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34" name="Picture 33" descr="Benefits of choosing Jira Cloud: Important features and apps">
              <a:extLst>
                <a:ext uri="{FF2B5EF4-FFF2-40B4-BE49-F238E27FC236}">
                  <a16:creationId xmlns:a16="http://schemas.microsoft.com/office/drawing/2014/main" id="{862195E3-2A52-6F23-4EA8-9E69E90A5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2662497">
              <a:off x="3971749" y="1650911"/>
              <a:ext cx="849601" cy="1927914"/>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31" name="Picture 30" descr="How To Push Code to GitHub: Step-by-Step - Kinsta®">
              <a:extLst>
                <a:ext uri="{FF2B5EF4-FFF2-40B4-BE49-F238E27FC236}">
                  <a16:creationId xmlns:a16="http://schemas.microsoft.com/office/drawing/2014/main" id="{9400874D-41C9-FDEF-9359-4DEF6BEA1D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5817058">
              <a:off x="5245358" y="720087"/>
              <a:ext cx="884654" cy="192539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27" name="Picture 26" descr="100+ Data Analysis Pictures | Download Free Images on Unsplash">
              <a:extLst>
                <a:ext uri="{FF2B5EF4-FFF2-40B4-BE49-F238E27FC236}">
                  <a16:creationId xmlns:a16="http://schemas.microsoft.com/office/drawing/2014/main" id="{DD7566A7-80B4-1781-6F94-2BF7121507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9445027">
              <a:off x="6699042" y="1138958"/>
              <a:ext cx="996543" cy="187550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grpSp>
      <p:sp>
        <p:nvSpPr>
          <p:cNvPr id="48" name="TextBox 47">
            <a:extLst>
              <a:ext uri="{FF2B5EF4-FFF2-40B4-BE49-F238E27FC236}">
                <a16:creationId xmlns:a16="http://schemas.microsoft.com/office/drawing/2014/main" id="{623CE735-F406-61B9-77CC-187C2D793E23}"/>
              </a:ext>
            </a:extLst>
          </p:cNvPr>
          <p:cNvSpPr txBox="1"/>
          <p:nvPr/>
        </p:nvSpPr>
        <p:spPr>
          <a:xfrm>
            <a:off x="4539102" y="3198167"/>
            <a:ext cx="404782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Tools &amp; Technologies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889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B96C01-6AF4-DA6A-5AF4-53760DE10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671" y="1494504"/>
            <a:ext cx="7472516" cy="3982064"/>
          </a:xfrm>
          <a:prstGeom prst="rect">
            <a:avLst/>
          </a:prstGeom>
        </p:spPr>
      </p:pic>
      <p:sp>
        <p:nvSpPr>
          <p:cNvPr id="4" name="TextBox 3">
            <a:extLst>
              <a:ext uri="{FF2B5EF4-FFF2-40B4-BE49-F238E27FC236}">
                <a16:creationId xmlns:a16="http://schemas.microsoft.com/office/drawing/2014/main" id="{87C4C8C4-EE51-880B-2DCE-0AD1618683A2}"/>
              </a:ext>
            </a:extLst>
          </p:cNvPr>
          <p:cNvSpPr txBox="1"/>
          <p:nvPr/>
        </p:nvSpPr>
        <p:spPr>
          <a:xfrm>
            <a:off x="442452" y="1307603"/>
            <a:ext cx="309251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Dashboard</a:t>
            </a:r>
            <a:endParaRPr lang="en-IN" sz="48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F80C0B53-1744-817F-4CA4-40BB358C7FB8}"/>
              </a:ext>
            </a:extLst>
          </p:cNvPr>
          <p:cNvCxnSpPr>
            <a:cxnSpLocks/>
          </p:cNvCxnSpPr>
          <p:nvPr/>
        </p:nvCxnSpPr>
        <p:spPr>
          <a:xfrm>
            <a:off x="4237702" y="2320413"/>
            <a:ext cx="0" cy="3156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08E34A-0D3D-BBF7-89F9-956CB2706A6C}"/>
              </a:ext>
            </a:extLst>
          </p:cNvPr>
          <p:cNvSpPr txBox="1"/>
          <p:nvPr/>
        </p:nvSpPr>
        <p:spPr>
          <a:xfrm>
            <a:off x="169742" y="2181825"/>
            <a:ext cx="3864076" cy="3366114"/>
          </a:xfrm>
          <a:prstGeom prst="rect">
            <a:avLst/>
          </a:prstGeom>
          <a:noFill/>
        </p:spPr>
        <p:txBody>
          <a:bodyPr wrap="square" rtlCol="0">
            <a:spAutoFit/>
          </a:bodyPr>
          <a:lstStyle/>
          <a:p>
            <a:pPr marL="228600" marR="71755" algn="just">
              <a:lnSpc>
                <a:spcPct val="150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dashboard provides an analysis of Indian election data, featuring various visualizations. Key metrics include vote counts, elector counts, and winning candidates by year, state, party, and caste. The visualizations include bar charts, pie charts, and a map to illustrate geographic distribution. The data spans from 2004 to recent elections, highlighting trends in voter turnout and party performance. Additionally, the dashboard shows the total votes and electors by state, offering insights into regional variations. It also breaks down the count of winning candidates by caste, showing the representation across different demographics. Overall, this comprehensive analysis aids in understanding the electoral landscape and voter behaviour in India.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9934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24FBC69F-3A14-3785-A5C1-D741078E303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 r="1"/>
          <a:stretch/>
        </p:blipFill>
        <p:spPr>
          <a:xfrm>
            <a:off x="13346895" y="2331528"/>
            <a:ext cx="2083443" cy="1533644"/>
          </a:xfrm>
          <a:effectLst>
            <a:outerShdw blurRad="50800" dist="38100" dir="8100000" algn="tr" rotWithShape="0">
              <a:prstClr val="black">
                <a:alpha val="40000"/>
              </a:prstClr>
            </a:outerShdw>
          </a:effectLst>
        </p:spPr>
      </p:pic>
      <p:pic>
        <p:nvPicPr>
          <p:cNvPr id="20" name="Picture Placeholder 19">
            <a:extLst>
              <a:ext uri="{FF2B5EF4-FFF2-40B4-BE49-F238E27FC236}">
                <a16:creationId xmlns:a16="http://schemas.microsoft.com/office/drawing/2014/main" id="{C0A84A7D-B9C7-8A94-C519-4783C817E32E}"/>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13" r="16886"/>
          <a:stretch/>
        </p:blipFill>
        <p:spPr>
          <a:xfrm>
            <a:off x="11150601" y="2352555"/>
            <a:ext cx="2083121" cy="1533644"/>
          </a:xfrm>
          <a:effectLst>
            <a:outerShdw blurRad="50800" dist="38100" dir="8100000" algn="tr" rotWithShape="0">
              <a:prstClr val="black">
                <a:alpha val="40000"/>
              </a:prstClr>
            </a:outerShdw>
          </a:effectLst>
        </p:spPr>
      </p:pic>
      <p:pic>
        <p:nvPicPr>
          <p:cNvPr id="18" name="Picture Placeholder 17">
            <a:extLst>
              <a:ext uri="{FF2B5EF4-FFF2-40B4-BE49-F238E27FC236}">
                <a16:creationId xmlns:a16="http://schemas.microsoft.com/office/drawing/2014/main" id="{1CD91113-FEFC-9F3C-0585-E700F4C02C55}"/>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16" name="Picture Placeholder 15">
            <a:extLst>
              <a:ext uri="{FF2B5EF4-FFF2-40B4-BE49-F238E27FC236}">
                <a16:creationId xmlns:a16="http://schemas.microsoft.com/office/drawing/2014/main" id="{EF99BFF7-70B1-376E-ADD0-2891145699AF}"/>
              </a:ext>
            </a:extLst>
          </p:cNvPr>
          <p:cNvPicPr>
            <a:picLocks noGrp="1" noChangeAspect="1"/>
          </p:cNvPicPr>
          <p:nvPr>
            <p:ph type="pic" sz="quarter" idx="10"/>
          </p:nvPr>
        </p:nvPicPr>
        <p:blipFill rotWithShape="1">
          <a:blip r:embed="rId5">
            <a:extLst>
              <a:ext uri="{28A0092B-C50C-407E-A947-70E740481C1C}">
                <a14:useLocalDpi xmlns:a14="http://schemas.microsoft.com/office/drawing/2010/main" val="0"/>
              </a:ext>
            </a:extLst>
          </a:blip>
          <a:srcRect l="405" r="-7"/>
          <a:stretch/>
        </p:blipFill>
        <p:spPr>
          <a:xfrm>
            <a:off x="4413044" y="1813110"/>
            <a:ext cx="4427445" cy="2612534"/>
          </a:xfrm>
          <a:effectLst>
            <a:outerShdw blurRad="266700" dist="139700" dir="8100000" algn="tr" rotWithShape="0">
              <a:prstClr val="black">
                <a:alpha val="45000"/>
              </a:prstClr>
            </a:outerShdw>
          </a:effectLst>
        </p:spPr>
      </p:pic>
    </p:spTree>
    <p:extLst>
      <p:ext uri="{BB962C8B-B14F-4D97-AF65-F5344CB8AC3E}">
        <p14:creationId xmlns:p14="http://schemas.microsoft.com/office/powerpoint/2010/main" val="4016564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36">
            <a:extLst>
              <a:ext uri="{FF2B5EF4-FFF2-40B4-BE49-F238E27FC236}">
                <a16:creationId xmlns:a16="http://schemas.microsoft.com/office/drawing/2014/main" id="{A6C30652-3FDE-4E0C-4404-AACBBC386D0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95" r="2483"/>
          <a:stretch/>
        </p:blipFill>
        <p:spPr>
          <a:xfrm>
            <a:off x="4413044" y="1813110"/>
            <a:ext cx="4427445" cy="2612534"/>
          </a:xfrm>
          <a:effectLst>
            <a:outerShdw blurRad="266700" dist="139700" dir="8100000" algn="tr" rotWithShape="0">
              <a:prstClr val="black">
                <a:alpha val="45000"/>
              </a:prstClr>
            </a:outerShdw>
          </a:effectLst>
        </p:spPr>
      </p:pic>
      <p:pic>
        <p:nvPicPr>
          <p:cNvPr id="39" name="Picture Placeholder 38">
            <a:extLst>
              <a:ext uri="{FF2B5EF4-FFF2-40B4-BE49-F238E27FC236}">
                <a16:creationId xmlns:a16="http://schemas.microsoft.com/office/drawing/2014/main" id="{58F48C49-284C-6363-A777-80D585389D38}"/>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r="19539"/>
          <a:stretch/>
        </p:blipFill>
        <p:spPr>
          <a:xfrm>
            <a:off x="8953662" y="2352555"/>
            <a:ext cx="2083443" cy="1533644"/>
          </a:xfrm>
          <a:effectLst>
            <a:outerShdw blurRad="50800" dist="38100" dir="8100000" algn="tr" rotWithShape="0">
              <a:prstClr val="black">
                <a:alpha val="40000"/>
              </a:prstClr>
            </a:outerShdw>
          </a:effectLst>
        </p:spPr>
      </p:pic>
      <p:pic>
        <p:nvPicPr>
          <p:cNvPr id="41" name="Picture Placeholder 40">
            <a:extLst>
              <a:ext uri="{FF2B5EF4-FFF2-40B4-BE49-F238E27FC236}">
                <a16:creationId xmlns:a16="http://schemas.microsoft.com/office/drawing/2014/main" id="{8623A481-C1A8-0F68-05A9-090C536F652B}"/>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effectLst>
            <a:outerShdw blurRad="50800" dist="38100" dir="8100000" algn="tr" rotWithShape="0">
              <a:prstClr val="black">
                <a:alpha val="40000"/>
              </a:prstClr>
            </a:outerShdw>
          </a:effectLst>
        </p:spPr>
      </p:pic>
      <p:pic>
        <p:nvPicPr>
          <p:cNvPr id="43" name="Picture Placeholder 42">
            <a:extLst>
              <a:ext uri="{FF2B5EF4-FFF2-40B4-BE49-F238E27FC236}">
                <a16:creationId xmlns:a16="http://schemas.microsoft.com/office/drawing/2014/main" id="{D63932B0-B35E-4585-08A1-DE7F6D06A9BC}"/>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8615" r="18615"/>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220921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1DEE9D77-F126-E91C-3F58-B0B6E169100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99" b="699"/>
          <a:stretch>
            <a:fillRect/>
          </a:stretch>
        </p:blipFill>
        <p:spPr>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2D7CD584-9EAA-C5F6-885E-3C6A51D4711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D0B975B7-7D23-6281-1BAD-0A0623650A04}"/>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0" r="34183"/>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892D427B-17CC-BBE8-CE58-70CEE663ED27}"/>
              </a:ext>
            </a:extLst>
          </p:cNvPr>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l="-16" r="1"/>
          <a:stretch/>
        </p:blipFill>
        <p:spPr>
          <a:xfrm>
            <a:off x="13346895" y="2331528"/>
            <a:ext cx="2083443" cy="1533644"/>
          </a:xfr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69507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CDC09606-E24A-93F4-C9D0-EB05C4EC76C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91" b="700"/>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57F702E1-FA43-6934-F664-030057C557F2}"/>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r="42630"/>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BB95C34D-2CAA-53BE-B4DF-ABEE15214E77}"/>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0B7C8C47-CC88-5591-D8A7-B2D582FD7323}"/>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7696" r="7696"/>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05818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AC03BCA5-70AC-A07A-CEE0-B803B4CBA80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483" r="-7"/>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C86FDE9D-6421-7A15-6720-EB9E106415E8}"/>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BB9261E2-3072-FD18-E993-2AC8868B10DB}"/>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6" r="5152"/>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769650BD-CA40-18C1-1DAA-858690B7D850}"/>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6587" r="6587"/>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103078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6AF86633-4CB5-BA04-1D67-258A3FD0BE13}"/>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90" b="699"/>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48F22D48-29E6-0F33-9400-FC0533B6A6DB}"/>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47E3F2CC-2057-B2A8-C2E6-741C9E137185}"/>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8587FB47-E110-988C-470B-513CC53926EB}"/>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7279" b="7279"/>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8361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E04FD56C-47FA-1744-7EFF-95EFF4486F8E}"/>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632" b="-43"/>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1FBD4E75-9037-8ED2-5B0D-92CC3FF038CF}"/>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r="-16"/>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0C84ED47-6C98-7A68-D41F-B779C121D660}"/>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1353"/>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9A741F34-4F81-8AA4-45B8-9264297B3CCD}"/>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7338" b="7338"/>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19798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774EDE2D-927A-B6C1-0592-9D33AB18243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980" b="691"/>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6FC1AF8A-9373-0889-F67C-AAFBCAF5D642}"/>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 b="-1391"/>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8633ACEB-B62A-DE37-8912-07B04404BFF4}"/>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9B77D250-50BC-A518-3FA1-94D24E10B82F}"/>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7347" b="7347"/>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821309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752F4397-E05D-B315-1837-A1449AD65F7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91" b="698"/>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D29C6423-9C7F-4277-DDF9-B506CC98373D}"/>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372" b="-1372"/>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7703ECC3-561F-8868-A026-74BC4C8FA1E0}"/>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1371" b="-1371"/>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B6E8782D-1614-6E5D-6B8F-F8424547BDE7}"/>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6167" r="6167"/>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05102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561E769-A320-4D0A-6331-93C26224C5E9}"/>
              </a:ext>
            </a:extLst>
          </p:cNvPr>
          <p:cNvCxnSpPr>
            <a:cxnSpLocks/>
          </p:cNvCxnSpPr>
          <p:nvPr/>
        </p:nvCxnSpPr>
        <p:spPr>
          <a:xfrm>
            <a:off x="2684338" y="3429000"/>
            <a:ext cx="9507662" cy="0"/>
          </a:xfrm>
          <a:prstGeom prst="line">
            <a:avLst/>
          </a:prstGeom>
          <a:ln w="57150"/>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CD6AB5-18B2-7BA4-5B0E-4EFE3958BB6D}"/>
              </a:ext>
            </a:extLst>
          </p:cNvPr>
          <p:cNvSpPr txBox="1"/>
          <p:nvPr/>
        </p:nvSpPr>
        <p:spPr>
          <a:xfrm>
            <a:off x="3259394" y="2208051"/>
            <a:ext cx="6563032" cy="923330"/>
          </a:xfrm>
          <a:prstGeom prst="rect">
            <a:avLst/>
          </a:prstGeom>
          <a:noFill/>
        </p:spPr>
        <p:txBody>
          <a:bodyPr wrap="square">
            <a:spAutoFit/>
          </a:bodyPr>
          <a:lstStyle/>
          <a:p>
            <a:r>
              <a:rPr lang="en-US" sz="5400" b="1" dirty="0">
                <a:latin typeface="Times New Roman" panose="02020603050405020304" pitchFamily="18" charset="0"/>
                <a:cs typeface="Times New Roman" panose="02020603050405020304" pitchFamily="18" charset="0"/>
              </a:rPr>
              <a:t>Tools &amp; Technologies</a:t>
            </a:r>
            <a:endParaRPr lang="en-IN" sz="54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0928FAB-D898-F726-4450-B7F872647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205030">
            <a:off x="8272694" y="10374087"/>
            <a:ext cx="4521043" cy="3017415"/>
          </a:xfrm>
          <a:prstGeom prst="rect">
            <a:avLst/>
          </a:prstGeom>
        </p:spPr>
      </p:pic>
      <p:pic>
        <p:nvPicPr>
          <p:cNvPr id="11" name="Picture 10">
            <a:extLst>
              <a:ext uri="{FF2B5EF4-FFF2-40B4-BE49-F238E27FC236}">
                <a16:creationId xmlns:a16="http://schemas.microsoft.com/office/drawing/2014/main" id="{6D118A21-560E-2E7C-E394-ADDFD2F08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438661">
            <a:off x="8492717" y="8476773"/>
            <a:ext cx="2040498" cy="1599694"/>
          </a:xfrm>
          <a:prstGeom prst="rect">
            <a:avLst/>
          </a:prstGeom>
        </p:spPr>
      </p:pic>
      <p:pic>
        <p:nvPicPr>
          <p:cNvPr id="12" name="Picture 11">
            <a:extLst>
              <a:ext uri="{FF2B5EF4-FFF2-40B4-BE49-F238E27FC236}">
                <a16:creationId xmlns:a16="http://schemas.microsoft.com/office/drawing/2014/main" id="{AAF70E1D-3DD5-4839-E0B0-4C34DD5D3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772346">
            <a:off x="3259394" y="11882795"/>
            <a:ext cx="4594368" cy="2581105"/>
          </a:xfrm>
          <a:prstGeom prst="rect">
            <a:avLst/>
          </a:prstGeom>
        </p:spPr>
      </p:pic>
      <p:grpSp>
        <p:nvGrpSpPr>
          <p:cNvPr id="13" name="Group 12">
            <a:extLst>
              <a:ext uri="{FF2B5EF4-FFF2-40B4-BE49-F238E27FC236}">
                <a16:creationId xmlns:a16="http://schemas.microsoft.com/office/drawing/2014/main" id="{1A588F79-4083-B7D5-CDF3-48A0252328AB}"/>
              </a:ext>
            </a:extLst>
          </p:cNvPr>
          <p:cNvGrpSpPr/>
          <p:nvPr/>
        </p:nvGrpSpPr>
        <p:grpSpPr>
          <a:xfrm rot="9482205">
            <a:off x="-1313360" y="1332790"/>
            <a:ext cx="4051642" cy="4192420"/>
            <a:chOff x="3896595" y="1138957"/>
            <a:chExt cx="4398809" cy="4542605"/>
          </a:xfrm>
        </p:grpSpPr>
        <p:pic>
          <p:nvPicPr>
            <p:cNvPr id="14" name="Picture 13" descr="Download premium vector of Illustration of data analysis graph vector about  infographic, finance, report, statistics, and performance 394295">
              <a:extLst>
                <a:ext uri="{FF2B5EF4-FFF2-40B4-BE49-F238E27FC236}">
                  <a16:creationId xmlns:a16="http://schemas.microsoft.com/office/drawing/2014/main" id="{C1199038-E307-C23A-44F7-8C9BEB493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846" t="9862" r="39155" b="4088"/>
            <a:stretch>
              <a:fillRect/>
            </a:stretch>
          </p:blipFill>
          <p:spPr bwMode="auto">
            <a:xfrm>
              <a:off x="7421566" y="2616094"/>
              <a:ext cx="873838" cy="1924440"/>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Top 10 Python Libraries You Must Know In 2024 | Edureka">
              <a:extLst>
                <a:ext uri="{FF2B5EF4-FFF2-40B4-BE49-F238E27FC236}">
                  <a16:creationId xmlns:a16="http://schemas.microsoft.com/office/drawing/2014/main" id="{C83632A3-6B91-D9B2-615F-10602751D2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009" t="1691" r="18108" b="1493"/>
            <a:stretch/>
          </p:blipFill>
          <p:spPr bwMode="auto">
            <a:xfrm rot="3673646">
              <a:off x="6640869" y="3963740"/>
              <a:ext cx="918042" cy="1916260"/>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elp you with excel">
              <a:extLst>
                <a:ext uri="{FF2B5EF4-FFF2-40B4-BE49-F238E27FC236}">
                  <a16:creationId xmlns:a16="http://schemas.microsoft.com/office/drawing/2014/main" id="{06CEBDE8-D67B-E721-B201-FFF6577786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0706" t="2440" r="43411" b="3975"/>
            <a:stretch>
              <a:fillRect/>
            </a:stretch>
          </p:blipFill>
          <p:spPr bwMode="auto">
            <a:xfrm rot="6233039">
              <a:off x="5113156" y="4303231"/>
              <a:ext cx="830654" cy="192600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Clases online de Power BI: Modelado de ...">
              <a:extLst>
                <a:ext uri="{FF2B5EF4-FFF2-40B4-BE49-F238E27FC236}">
                  <a16:creationId xmlns:a16="http://schemas.microsoft.com/office/drawing/2014/main" id="{15BA4FC0-1130-1AB9-42C7-A0356F37AC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2185" t="3600" r="56654" b="106"/>
            <a:stretch>
              <a:fillRect/>
            </a:stretch>
          </p:blipFill>
          <p:spPr bwMode="auto">
            <a:xfrm rot="9093453">
              <a:off x="3896595" y="3221920"/>
              <a:ext cx="890431" cy="1915474"/>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descr="Benefits of choosing Jira Cloud: Important features and apps">
              <a:extLst>
                <a:ext uri="{FF2B5EF4-FFF2-40B4-BE49-F238E27FC236}">
                  <a16:creationId xmlns:a16="http://schemas.microsoft.com/office/drawing/2014/main" id="{FB458B57-94B8-6872-D7D7-76633F9F99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6793" t="10245" r="17276" b="5599"/>
            <a:stretch>
              <a:fillRect/>
            </a:stretch>
          </p:blipFill>
          <p:spPr bwMode="auto">
            <a:xfrm rot="12662497">
              <a:off x="3971751" y="1650910"/>
              <a:ext cx="849601" cy="1927914"/>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9" name="Picture 18" descr="How To Push Code to GitHub: Step-by-Step - Kinsta®">
              <a:extLst>
                <a:ext uri="{FF2B5EF4-FFF2-40B4-BE49-F238E27FC236}">
                  <a16:creationId xmlns:a16="http://schemas.microsoft.com/office/drawing/2014/main" id="{334796F7-FDA2-9C33-0BBD-CF32C8703E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21364" t="881" r="32273" b="8441"/>
            <a:stretch>
              <a:fillRect/>
            </a:stretch>
          </p:blipFill>
          <p:spPr bwMode="auto">
            <a:xfrm rot="15817058">
              <a:off x="5245360" y="720088"/>
              <a:ext cx="884654" cy="1925391"/>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19" descr="100+ Data Analysis Pictures | Download Free Images on Unsplash">
              <a:extLst>
                <a:ext uri="{FF2B5EF4-FFF2-40B4-BE49-F238E27FC236}">
                  <a16:creationId xmlns:a16="http://schemas.microsoft.com/office/drawing/2014/main" id="{4C1B80F6-C44B-5140-B73E-3F7BD987B4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27720" t="4942" r="25446" b="3797"/>
            <a:stretch>
              <a:fillRect/>
            </a:stretch>
          </p:blipFill>
          <p:spPr bwMode="auto">
            <a:xfrm rot="19445027">
              <a:off x="6699042" y="1138957"/>
              <a:ext cx="996543" cy="187550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6078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2EDCC538-7AF7-6147-C3ED-67998C2134F2}"/>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91" b="698"/>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F4085AEA-4502-C6DB-E5E5-DCC98FC4EFC3}"/>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352" b="1"/>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9A18CA46-131F-4E7B-48C3-A9DF2EFE72AA}"/>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4"/>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56A66547-15AC-5CD0-25D3-BDB70F3B8166}"/>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6474" b="6474"/>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602610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5236259C-4879-EDFF-7F8C-3222BCFAFBE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257" b="696"/>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25DCA51D-B7A1-900F-F682-4024B88CD2C8}"/>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AAEFEE25-DFE3-A01C-0D62-3B6715066DBA}"/>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1353"/>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99969B5C-14BC-3EE0-5881-CCDF4B8F5B12}"/>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3461" r="13461"/>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947783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9D265ED-24D0-B618-7503-6F52C7C35F6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91" b="698"/>
          <a:stretch/>
        </p:blipFill>
        <p:spPr>
          <a:xfrm>
            <a:off x="4413044" y="1783614"/>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12408075-A195-9BC7-8144-A633C4005C3F}"/>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352" b="1"/>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59E1A15A-0034-2F4F-3AE3-403A48276CDB}"/>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6" r="-1"/>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169C1FA4-0E06-10C4-CA54-9DC8CBD19431}"/>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22063" r="22063"/>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242942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BF3BEB75-A387-93E2-03BC-0C5A02376B02}"/>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891" b="698"/>
          <a:stretch/>
        </p:blipFill>
        <p:spPr>
          <a:xfrm>
            <a:off x="4413044" y="1813110"/>
            <a:ext cx="4427445" cy="2612534"/>
          </a:xfrm>
          <a:effectLst>
            <a:outerShdw blurRad="266700" dist="139700" dir="8100000" algn="tr" rotWithShape="0">
              <a:prstClr val="black">
                <a:alpha val="45000"/>
              </a:prstClr>
            </a:outerShdw>
          </a:effectLst>
        </p:spPr>
      </p:pic>
      <p:pic>
        <p:nvPicPr>
          <p:cNvPr id="5" name="Picture Placeholder 4">
            <a:extLst>
              <a:ext uri="{FF2B5EF4-FFF2-40B4-BE49-F238E27FC236}">
                <a16:creationId xmlns:a16="http://schemas.microsoft.com/office/drawing/2014/main" id="{8031EFA5-070E-AA12-193C-397C4396E180}"/>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1" r="-16"/>
          <a:stretch/>
        </p:blipFill>
        <p:spPr>
          <a:xfrm>
            <a:off x="8953662" y="2352555"/>
            <a:ext cx="2083443" cy="1533644"/>
          </a:xfrm>
          <a:effectLst>
            <a:outerShdw blurRad="50800" dist="38100" dir="8100000" algn="tr" rotWithShape="0">
              <a:prstClr val="black">
                <a:alpha val="40000"/>
              </a:prstClr>
            </a:outerShdw>
          </a:effectLst>
        </p:spPr>
      </p:pic>
      <p:pic>
        <p:nvPicPr>
          <p:cNvPr id="7" name="Picture Placeholder 6">
            <a:extLst>
              <a:ext uri="{FF2B5EF4-FFF2-40B4-BE49-F238E27FC236}">
                <a16:creationId xmlns:a16="http://schemas.microsoft.com/office/drawing/2014/main" id="{FA51E65B-833E-FCDF-9837-57F8EF60B756}"/>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17" r="-1"/>
          <a:stretch/>
        </p:blipFill>
        <p:spPr>
          <a:xfrm>
            <a:off x="11150601" y="2352555"/>
            <a:ext cx="2083121" cy="1533644"/>
          </a:xfrm>
          <a:effectLst>
            <a:outerShdw blurRad="50800" dist="38100" dir="8100000" algn="tr" rotWithShape="0">
              <a:prstClr val="black">
                <a:alpha val="40000"/>
              </a:prstClr>
            </a:outerShdw>
          </a:effectLst>
        </p:spPr>
      </p:pic>
      <p:pic>
        <p:nvPicPr>
          <p:cNvPr id="9" name="Picture Placeholder 8">
            <a:extLst>
              <a:ext uri="{FF2B5EF4-FFF2-40B4-BE49-F238E27FC236}">
                <a16:creationId xmlns:a16="http://schemas.microsoft.com/office/drawing/2014/main" id="{23D27C4B-A657-2822-4D1E-331171D2836B}"/>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9323" r="9323"/>
          <a:stretch>
            <a:fillRect/>
          </a:stretch>
        </p:blipFill>
        <p:spPr>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144332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Download premium vector of Illustration of data analysis graph vector about  infographic, finance, report, statistics, and performance 394295">
            <a:extLst>
              <a:ext uri="{FF2B5EF4-FFF2-40B4-BE49-F238E27FC236}">
                <a16:creationId xmlns:a16="http://schemas.microsoft.com/office/drawing/2014/main" id="{215CF2B1-B16F-C79B-D10D-2FEFE0DFC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949955">
            <a:off x="2051820" y="3072569"/>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42" name="Picture 41" descr="Top 10 Python Libraries You Must Know In 2024 | Edureka">
            <a:extLst>
              <a:ext uri="{FF2B5EF4-FFF2-40B4-BE49-F238E27FC236}">
                <a16:creationId xmlns:a16="http://schemas.microsoft.com/office/drawing/2014/main" id="{60D70ADD-3134-29F2-3C17-3295596B9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4623601">
            <a:off x="1035582" y="4101304"/>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40" name="Picture 39" descr="help you with excel">
            <a:extLst>
              <a:ext uri="{FF2B5EF4-FFF2-40B4-BE49-F238E27FC236}">
                <a16:creationId xmlns:a16="http://schemas.microsoft.com/office/drawing/2014/main" id="{C4324182-2C21-C0E5-7EF1-FDCFEF50C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7182994">
            <a:off x="-354303" y="4019196"/>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38" name="Picture 37" descr="Clases online de Power BI: Modelado de ...">
            <a:extLst>
              <a:ext uri="{FF2B5EF4-FFF2-40B4-BE49-F238E27FC236}">
                <a16:creationId xmlns:a16="http://schemas.microsoft.com/office/drawing/2014/main" id="{5C131A6D-581C-2CD6-11D5-C2C270C4F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0043408">
            <a:off x="-1113238" y="2753478"/>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34" name="Picture 33" descr="Benefits of choosing Jira Cloud: Important features and apps">
            <a:extLst>
              <a:ext uri="{FF2B5EF4-FFF2-40B4-BE49-F238E27FC236}">
                <a16:creationId xmlns:a16="http://schemas.microsoft.com/office/drawing/2014/main" id="{862195E3-2A52-6F23-4EA8-9E69E90A5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3612452">
            <a:off x="-657405" y="1382745"/>
            <a:ext cx="755233" cy="17651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31" name="Picture 30" descr="How To Push Code to GitHub: Step-by-Step - Kinsta®">
            <a:extLst>
              <a:ext uri="{FF2B5EF4-FFF2-40B4-BE49-F238E27FC236}">
                <a16:creationId xmlns:a16="http://schemas.microsoft.com/office/drawing/2014/main" id="{9400874D-41C9-FDEF-9359-4DEF6BEA1D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6767013">
            <a:off x="652242" y="901667"/>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27" name="Picture 26" descr="100+ Data Analysis Pictures | Download Free Images on Unsplash">
            <a:extLst>
              <a:ext uri="{FF2B5EF4-FFF2-40B4-BE49-F238E27FC236}">
                <a16:creationId xmlns:a16="http://schemas.microsoft.com/office/drawing/2014/main" id="{DD7566A7-80B4-1781-6F94-2BF7121507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20394982">
            <a:off x="2047423" y="1198542"/>
            <a:ext cx="1073796" cy="208145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8" y="1757432"/>
            <a:ext cx="2247943"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Power Bi</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2031325"/>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cs typeface="Times New Roman" panose="02020603050405020304" pitchFamily="18" charset="0"/>
              </a:rPr>
              <a:t>Power BI is a suite of business analytics tools that deliver insights throughout your organization. It helps in connecting to hundreds of data sources, simplifying data preparation, and driving ad hoc analysis. With Power BI, users can produce beautiful reports and publish them for their organization to consume on the web and across mobile devices.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B672895-5CE2-2A4F-1521-95A7AF818D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6690" y="4121124"/>
            <a:ext cx="4521043" cy="3017415"/>
          </a:xfrm>
          <a:prstGeom prst="rect">
            <a:avLst/>
          </a:prstGeom>
        </p:spPr>
      </p:pic>
      <p:pic>
        <p:nvPicPr>
          <p:cNvPr id="12" name="Picture 11">
            <a:extLst>
              <a:ext uri="{FF2B5EF4-FFF2-40B4-BE49-F238E27FC236}">
                <a16:creationId xmlns:a16="http://schemas.microsoft.com/office/drawing/2014/main" id="{5A137AFF-931C-A3F3-CECC-0CF446C570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6535" y="823191"/>
            <a:ext cx="2040498" cy="1599694"/>
          </a:xfrm>
          <a:prstGeom prst="rect">
            <a:avLst/>
          </a:prstGeom>
        </p:spPr>
      </p:pic>
      <p:pic>
        <p:nvPicPr>
          <p:cNvPr id="14" name="Picture 13">
            <a:extLst>
              <a:ext uri="{FF2B5EF4-FFF2-40B4-BE49-F238E27FC236}">
                <a16:creationId xmlns:a16="http://schemas.microsoft.com/office/drawing/2014/main" id="{BCBC361E-FB03-F60A-6FA3-0873FBD29D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8320" y="3936199"/>
            <a:ext cx="4594368" cy="2581105"/>
          </a:xfrm>
          <a:prstGeom prst="rect">
            <a:avLst/>
          </a:prstGeom>
        </p:spPr>
      </p:pic>
    </p:spTree>
    <p:extLst>
      <p:ext uri="{BB962C8B-B14F-4D97-AF65-F5344CB8AC3E}">
        <p14:creationId xmlns:p14="http://schemas.microsoft.com/office/powerpoint/2010/main" val="1832540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8" y="1757432"/>
            <a:ext cx="276401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Google </a:t>
            </a:r>
            <a:r>
              <a:rPr lang="en-US" sz="3200" b="1" dirty="0" err="1">
                <a:latin typeface="Times New Roman" panose="02020603050405020304" pitchFamily="18" charset="0"/>
                <a:cs typeface="Times New Roman" panose="02020603050405020304" pitchFamily="18" charset="0"/>
              </a:rPr>
              <a:t>Colab</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3380413"/>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an online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notebook environment hosted by Google. It allows users to write and execute Python code directly in their web browser, making it accessible from any device with an internet connection.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provides the computational resources, such as CPUs and GPUs, required to run code efficiently, which is especially beneficial for tasks involving large datasets and complex computations.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pic>
        <p:nvPicPr>
          <p:cNvPr id="2" name="Picture 1" descr="Download premium vector of Illustration of data analysis graph vector about  infographic, finance, report, statistics, and performance 394295">
            <a:extLst>
              <a:ext uri="{FF2B5EF4-FFF2-40B4-BE49-F238E27FC236}">
                <a16:creationId xmlns:a16="http://schemas.microsoft.com/office/drawing/2014/main" id="{A864233F-3648-A143-FC17-0EDE95C2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9372258">
            <a:off x="2149583" y="1311686"/>
            <a:ext cx="964420" cy="2187573"/>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Top 10 Python Libraries You Must Know In 2024 | Edureka">
            <a:extLst>
              <a:ext uri="{FF2B5EF4-FFF2-40B4-BE49-F238E27FC236}">
                <a16:creationId xmlns:a16="http://schemas.microsoft.com/office/drawing/2014/main" id="{4FE235E6-F67B-C088-5EAC-B8C912C37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445904">
            <a:off x="2090231" y="3160428"/>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help you with excel">
            <a:extLst>
              <a:ext uri="{FF2B5EF4-FFF2-40B4-BE49-F238E27FC236}">
                <a16:creationId xmlns:a16="http://schemas.microsoft.com/office/drawing/2014/main" id="{A101B321-F8D1-1C11-968B-5926287EE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4005297">
            <a:off x="1206857" y="4250632"/>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Clases online de Power BI: Modelado de ...">
            <a:extLst>
              <a:ext uri="{FF2B5EF4-FFF2-40B4-BE49-F238E27FC236}">
                <a16:creationId xmlns:a16="http://schemas.microsoft.com/office/drawing/2014/main" id="{426157EA-3575-4AB2-22A1-023F9A156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6865711">
            <a:off x="-250160" y="4073372"/>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Benefits of choosing Jira Cloud: Important features and apps">
            <a:extLst>
              <a:ext uri="{FF2B5EF4-FFF2-40B4-BE49-F238E27FC236}">
                <a16:creationId xmlns:a16="http://schemas.microsoft.com/office/drawing/2014/main" id="{9CB09110-C309-6E05-B3FD-3B6CF3C79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0434755">
            <a:off x="-1057992" y="2896073"/>
            <a:ext cx="755233" cy="17651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How To Push Code to GitHub: Step-by-Step - Kinsta®">
            <a:extLst>
              <a:ext uri="{FF2B5EF4-FFF2-40B4-BE49-F238E27FC236}">
                <a16:creationId xmlns:a16="http://schemas.microsoft.com/office/drawing/2014/main" id="{8F631E8A-8072-7375-70B4-B39372C223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3589316">
            <a:off x="-685410" y="1549708"/>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100+ Data Analysis Pictures | Download Free Images on Unsplash">
            <a:extLst>
              <a:ext uri="{FF2B5EF4-FFF2-40B4-BE49-F238E27FC236}">
                <a16:creationId xmlns:a16="http://schemas.microsoft.com/office/drawing/2014/main" id="{22E268E4-85F0-5117-4D6F-CDCE074D06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7217285">
            <a:off x="564250" y="1024436"/>
            <a:ext cx="885853" cy="1717148"/>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55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Python Libraries</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3754874"/>
          </a:xfrm>
          <a:prstGeom prst="rect">
            <a:avLst/>
          </a:prstGeom>
          <a:noFill/>
        </p:spPr>
        <p:txBody>
          <a:bodyPr wrap="square">
            <a:spAutoFit/>
          </a:bodyPr>
          <a:lstStyle/>
          <a:p>
            <a:pPr marL="342900" lvl="0" indent="-342900" algn="just">
              <a:spcAft>
                <a:spcPts val="1625"/>
              </a:spcAft>
              <a:buFont typeface="Symbol" panose="05050102010706020507" pitchFamily="18" charset="2"/>
              <a:buChar char=""/>
            </a:pP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Pandas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 powerful, open-source data manipulation and analysis library for Python. It provides data structures and functions needed to manipulate numerical tables and time series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625"/>
              </a:spcAft>
              <a:buFont typeface="Symbol" panose="05050102010706020507" pitchFamily="18" charset="2"/>
              <a:buChar char=""/>
            </a:pP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Matplotlib</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 comprehensive library for creating static, animated, and interactive visualizations in Python. It is highly customizable and widely used for creating publication-quality plots and graphs.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625"/>
              </a:spcAft>
              <a:buFont typeface="Symbol" panose="05050102010706020507" pitchFamily="18" charset="2"/>
              <a:buChar char=""/>
            </a:pPr>
            <a:r>
              <a:rPr lang="en-US" sz="1800" b="1" i="1" dirty="0">
                <a:effectLst/>
                <a:latin typeface="Times New Roman" panose="02020603050405020304" pitchFamily="18" charset="0"/>
                <a:ea typeface="SimSun" panose="02010600030101010101" pitchFamily="2" charset="-122"/>
                <a:cs typeface="Times New Roman" panose="02020603050405020304" pitchFamily="18" charset="0"/>
              </a:rPr>
              <a:t>Seaborn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 Python data visualization library based on Matplotlib that provides a high-level interface for drawing attractive and informative statistical graphic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625"/>
              </a:spcAft>
              <a:buFont typeface="Symbol" panose="05050102010706020507" pitchFamily="18" charset="2"/>
              <a:buChar char=""/>
            </a:pPr>
            <a:r>
              <a:rPr lang="en-US" sz="1800" b="1" i="1" dirty="0" err="1">
                <a:effectLst/>
                <a:latin typeface="Times New Roman" panose="02020603050405020304" pitchFamily="18" charset="0"/>
                <a:ea typeface="SimSun" panose="02010600030101010101" pitchFamily="2" charset="-122"/>
                <a:cs typeface="Times New Roman" panose="02020603050405020304" pitchFamily="18" charset="0"/>
              </a:rPr>
              <a:t>BeautifulSoup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a Python library used for web scraping purposes to pull the data out of HTML and XML files.</a:t>
            </a:r>
            <a:endParaRPr lang="en-IN" sz="1800" b="1" dirty="0">
              <a:latin typeface="Times New Roman" panose="02020603050405020304" pitchFamily="18" charset="0"/>
              <a:cs typeface="Times New Roman" panose="02020603050405020304" pitchFamily="18" charset="0"/>
            </a:endParaRPr>
          </a:p>
        </p:txBody>
      </p:sp>
      <p:pic>
        <p:nvPicPr>
          <p:cNvPr id="10" name="Picture 9" descr="Download premium vector of Illustration of data analysis graph vector about  infographic, finance, report, statistics, and performance 394295">
            <a:extLst>
              <a:ext uri="{FF2B5EF4-FFF2-40B4-BE49-F238E27FC236}">
                <a16:creationId xmlns:a16="http://schemas.microsoft.com/office/drawing/2014/main" id="{980A8426-C9F5-D46C-185D-BB33782B5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6223884">
            <a:off x="752204" y="966961"/>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11" descr="Top 10 Python Libraries You Must Know In 2024 | Edureka">
            <a:extLst>
              <a:ext uri="{FF2B5EF4-FFF2-40B4-BE49-F238E27FC236}">
                <a16:creationId xmlns:a16="http://schemas.microsoft.com/office/drawing/2014/main" id="{20696D4F-2B12-AB68-1A84-2C57276FA2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9897530">
            <a:off x="2211389" y="1134963"/>
            <a:ext cx="1070738" cy="2169963"/>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descr="help you with excel">
            <a:extLst>
              <a:ext uri="{FF2B5EF4-FFF2-40B4-BE49-F238E27FC236}">
                <a16:creationId xmlns:a16="http://schemas.microsoft.com/office/drawing/2014/main" id="{78E5492F-6E9C-312E-42BC-0C11CBCC1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856923">
            <a:off x="2291306" y="3073786"/>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4" name="Picture 13" descr="Clases online de Power BI: Modelado de ...">
            <a:extLst>
              <a:ext uri="{FF2B5EF4-FFF2-40B4-BE49-F238E27FC236}">
                <a16:creationId xmlns:a16="http://schemas.microsoft.com/office/drawing/2014/main" id="{29D9D8CF-B898-D0E6-5879-EF7AF2FAC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3717337">
            <a:off x="1273666" y="4100882"/>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Benefits of choosing Jira Cloud: Important features and apps">
            <a:extLst>
              <a:ext uri="{FF2B5EF4-FFF2-40B4-BE49-F238E27FC236}">
                <a16:creationId xmlns:a16="http://schemas.microsoft.com/office/drawing/2014/main" id="{87CC2EFF-0616-AE87-1DB7-6CA5C4AE6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7286381">
            <a:off x="-140480" y="4036576"/>
            <a:ext cx="755233" cy="1765128"/>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ow To Push Code to GitHub: Step-by-Step - Kinsta®">
            <a:extLst>
              <a:ext uri="{FF2B5EF4-FFF2-40B4-BE49-F238E27FC236}">
                <a16:creationId xmlns:a16="http://schemas.microsoft.com/office/drawing/2014/main" id="{B6FB7049-26AA-C0CE-F0B4-1C5E76650B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0440942">
            <a:off x="-1013230" y="2909749"/>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100+ Data Analysis Pictures | Download Free Images on Unsplash">
            <a:extLst>
              <a:ext uri="{FF2B5EF4-FFF2-40B4-BE49-F238E27FC236}">
                <a16:creationId xmlns:a16="http://schemas.microsoft.com/office/drawing/2014/main" id="{4FA06A76-CF9A-0959-D238-C0D4FF68E5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4068911">
            <a:off x="-681197" y="1567531"/>
            <a:ext cx="885853" cy="1717148"/>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9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Excel</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2540888"/>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Microsoft Excel is a spreadsheet program that allows users to organize, format, and calculate data using a system of rows and columns. It is a versatile tool that can be used for various purposes, including data analysis, financial modelling, project management, and more. Excel's interface consists of a grid of cells, each of which can contain numbers, text, formulas, or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Download premium vector of Illustration of data analysis graph vector about  infographic, finance, report, statistics, and performance 394295">
            <a:extLst>
              <a:ext uri="{FF2B5EF4-FFF2-40B4-BE49-F238E27FC236}">
                <a16:creationId xmlns:a16="http://schemas.microsoft.com/office/drawing/2014/main" id="{B5A45BF5-C02C-6A29-A710-573FD9CB8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3479949">
            <a:off x="-434106" y="1294203"/>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Top 10 Python Libraries You Must Know In 2024 | Edureka">
            <a:extLst>
              <a:ext uri="{FF2B5EF4-FFF2-40B4-BE49-F238E27FC236}">
                <a16:creationId xmlns:a16="http://schemas.microsoft.com/office/drawing/2014/main" id="{9FB1611C-EAEE-8764-2369-D5BB7A0C71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7153595">
            <a:off x="878354" y="922629"/>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help you with excel">
            <a:extLst>
              <a:ext uri="{FF2B5EF4-FFF2-40B4-BE49-F238E27FC236}">
                <a16:creationId xmlns:a16="http://schemas.microsoft.com/office/drawing/2014/main" id="{49AB07D0-0FCB-F4F5-D475-3F01E93C5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9712988">
            <a:off x="2403985" y="1324698"/>
            <a:ext cx="903970" cy="2035018"/>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Clases online de Power BI: Modelado de ...">
            <a:extLst>
              <a:ext uri="{FF2B5EF4-FFF2-40B4-BE49-F238E27FC236}">
                <a16:creationId xmlns:a16="http://schemas.microsoft.com/office/drawing/2014/main" id="{6BC01865-4AD9-F5BE-FF13-FCF952165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973402">
            <a:off x="2168869" y="3104265"/>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Benefits of choosing Jira Cloud: Important features and apps">
            <a:extLst>
              <a:ext uri="{FF2B5EF4-FFF2-40B4-BE49-F238E27FC236}">
                <a16:creationId xmlns:a16="http://schemas.microsoft.com/office/drawing/2014/main" id="{59D7F5FC-E40A-75DB-7FE1-296F115754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4542446">
            <a:off x="1145287" y="4083302"/>
            <a:ext cx="755233" cy="176512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How To Push Code to GitHub: Step-by-Step - Kinsta®">
            <a:extLst>
              <a:ext uri="{FF2B5EF4-FFF2-40B4-BE49-F238E27FC236}">
                <a16:creationId xmlns:a16="http://schemas.microsoft.com/office/drawing/2014/main" id="{4C8C8EC4-E5D0-5AD5-A5DE-FC2DFC4B81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7697007">
            <a:off x="-298262" y="3910226"/>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100+ Data Analysis Pictures | Download Free Images on Unsplash">
            <a:extLst>
              <a:ext uri="{FF2B5EF4-FFF2-40B4-BE49-F238E27FC236}">
                <a16:creationId xmlns:a16="http://schemas.microsoft.com/office/drawing/2014/main" id="{0DB7DB50-FEB7-8DFB-A552-84201E0E74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1324976">
            <a:off x="-1037089" y="2707555"/>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90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Power Query</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2540888"/>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Power Query is a data transformation and data preparation engine. It allows users to extract data from various sources, transform it to meet their needs, and load it into Excel or Power BI for further analysis. Power Query provides an intuitive, </a:t>
            </a:r>
            <a:r>
              <a:rPr lang="en-IN" sz="1800" dirty="0" err="1">
                <a:effectLst/>
                <a:latin typeface="Times New Roman" panose="02020603050405020304" pitchFamily="18" charset="0"/>
                <a:ea typeface="SimSun" panose="02010600030101010101" pitchFamily="2" charset="-122"/>
                <a:cs typeface="Times New Roman" panose="02020603050405020304" pitchFamily="18" charset="0"/>
              </a:rPr>
              <a:t>userfriendly</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interface for data manipulation, making it accessible to both technical and non-technical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Download premium vector of Illustration of data analysis graph vector about  infographic, finance, report, statistics, and performance 394295">
            <a:extLst>
              <a:ext uri="{FF2B5EF4-FFF2-40B4-BE49-F238E27FC236}">
                <a16:creationId xmlns:a16="http://schemas.microsoft.com/office/drawing/2014/main" id="{429D8395-8F65-D5F9-DBCE-AF547B81F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10271154">
            <a:off x="-1035695" y="2585934"/>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11" descr="Top 10 Python Libraries You Must Know In 2024 | Edureka">
            <a:extLst>
              <a:ext uri="{FF2B5EF4-FFF2-40B4-BE49-F238E27FC236}">
                <a16:creationId xmlns:a16="http://schemas.microsoft.com/office/drawing/2014/main" id="{75EA9568-44AD-3185-467C-DC247F8D8C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3944800">
            <a:off x="-589684" y="1296288"/>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descr="help you with excel">
            <a:extLst>
              <a:ext uri="{FF2B5EF4-FFF2-40B4-BE49-F238E27FC236}">
                <a16:creationId xmlns:a16="http://schemas.microsoft.com/office/drawing/2014/main" id="{68FCF028-A781-BB9E-108F-7677AA12A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6504193">
            <a:off x="782378" y="766353"/>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4" name="Picture 13" descr="Clases online de Power BI: Modelado de ...">
            <a:extLst>
              <a:ext uri="{FF2B5EF4-FFF2-40B4-BE49-F238E27FC236}">
                <a16:creationId xmlns:a16="http://schemas.microsoft.com/office/drawing/2014/main" id="{A0514833-2E52-E80B-F04D-462BE3FB9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9364607">
            <a:off x="2236346" y="1159581"/>
            <a:ext cx="968706" cy="2146304"/>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Benefits of choosing Jira Cloud: Important features and apps">
            <a:extLst>
              <a:ext uri="{FF2B5EF4-FFF2-40B4-BE49-F238E27FC236}">
                <a16:creationId xmlns:a16="http://schemas.microsoft.com/office/drawing/2014/main" id="{995B2821-9AF2-6216-37A0-5013FFC48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333651">
            <a:off x="2151305" y="2984477"/>
            <a:ext cx="755233" cy="176512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ow To Push Code to GitHub: Step-by-Step - Kinsta®">
            <a:extLst>
              <a:ext uri="{FF2B5EF4-FFF2-40B4-BE49-F238E27FC236}">
                <a16:creationId xmlns:a16="http://schemas.microsoft.com/office/drawing/2014/main" id="{90D1574F-DF8B-F791-911A-A41E5014BE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4488212">
            <a:off x="1120534" y="4030445"/>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100+ Data Analysis Pictures | Download Free Images on Unsplash">
            <a:extLst>
              <a:ext uri="{FF2B5EF4-FFF2-40B4-BE49-F238E27FC236}">
                <a16:creationId xmlns:a16="http://schemas.microsoft.com/office/drawing/2014/main" id="{13FC5A05-A830-F6B4-654B-C92A4A9568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8116181">
            <a:off x="-298778" y="3876853"/>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45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Jira</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337188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Jira is a comprehensive and flexible project management tool that supports various methodologies and use cases. Its powerful features for issue tracking, agile project management, collaboration, and reporting make it an essential tool for software development teams and organizations managing complex projects. Whether you are tracking bugs, planning sprints, or managing business processes, Jira provides the tools and capabilities needed to streamline your workflows and achieve your project goals.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Download premium vector of Illustration of data analysis graph vector about  infographic, finance, report, statistics, and performance 394295">
            <a:extLst>
              <a:ext uri="{FF2B5EF4-FFF2-40B4-BE49-F238E27FC236}">
                <a16:creationId xmlns:a16="http://schemas.microsoft.com/office/drawing/2014/main" id="{76909758-2A4A-EF73-561A-19CEE169C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7335462">
            <a:off x="-456005" y="3762379"/>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descr="Top 10 Python Libraries You Must Know In 2024 | Edureka">
            <a:extLst>
              <a:ext uri="{FF2B5EF4-FFF2-40B4-BE49-F238E27FC236}">
                <a16:creationId xmlns:a16="http://schemas.microsoft.com/office/drawing/2014/main" id="{73F5366E-D6F8-2453-9723-C26CF22363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11009108">
            <a:off x="-1168219" y="2564843"/>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help you with excel">
            <a:extLst>
              <a:ext uri="{FF2B5EF4-FFF2-40B4-BE49-F238E27FC236}">
                <a16:creationId xmlns:a16="http://schemas.microsoft.com/office/drawing/2014/main" id="{F1F8B82E-BC3D-D378-E6F4-DD42F9DC7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3568501">
            <a:off x="-649293" y="1210967"/>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Clases online de Power BI: Modelado de ...">
            <a:extLst>
              <a:ext uri="{FF2B5EF4-FFF2-40B4-BE49-F238E27FC236}">
                <a16:creationId xmlns:a16="http://schemas.microsoft.com/office/drawing/2014/main" id="{50EEA958-C355-116F-5C98-7E659CF29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6428915">
            <a:off x="739499" y="829054"/>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descr="Benefits of choosing Jira Cloud: Important features and apps">
            <a:extLst>
              <a:ext uri="{FF2B5EF4-FFF2-40B4-BE49-F238E27FC236}">
                <a16:creationId xmlns:a16="http://schemas.microsoft.com/office/drawing/2014/main" id="{7F0B80E9-9850-43D6-722B-694056909D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9997959">
            <a:off x="2282712" y="1118314"/>
            <a:ext cx="950642" cy="222183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How To Push Code to GitHub: Step-by-Step - Kinsta®">
            <a:extLst>
              <a:ext uri="{FF2B5EF4-FFF2-40B4-BE49-F238E27FC236}">
                <a16:creationId xmlns:a16="http://schemas.microsoft.com/office/drawing/2014/main" id="{E6BA915C-71E0-2A1F-BB05-2E0FF7EC9B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552520">
            <a:off x="2024950" y="3082017"/>
            <a:ext cx="809957" cy="1711530"/>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100+ Data Analysis Pictures | Download Free Images on Unsplash">
            <a:extLst>
              <a:ext uri="{FF2B5EF4-FFF2-40B4-BE49-F238E27FC236}">
                <a16:creationId xmlns:a16="http://schemas.microsoft.com/office/drawing/2014/main" id="{DFEE8AA0-1116-1F81-5304-BDE7095F6C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5180489">
            <a:off x="965767" y="4021534"/>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77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623CE735-F406-61B9-77CC-187C2D793E23}"/>
              </a:ext>
            </a:extLst>
          </p:cNvPr>
          <p:cNvSpPr txBox="1"/>
          <p:nvPr/>
        </p:nvSpPr>
        <p:spPr>
          <a:xfrm>
            <a:off x="-50400" y="3216416"/>
            <a:ext cx="24292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Tools &amp; Technologies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D850BF-11B3-58F4-536B-A3017B8CD5A7}"/>
              </a:ext>
            </a:extLst>
          </p:cNvPr>
          <p:cNvSpPr txBox="1"/>
          <p:nvPr/>
        </p:nvSpPr>
        <p:spPr>
          <a:xfrm>
            <a:off x="3740957" y="1757432"/>
            <a:ext cx="439604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Git Hub</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9FD514-336F-D4F4-9AA9-457314A1FDEF}"/>
              </a:ext>
            </a:extLst>
          </p:cNvPr>
          <p:cNvSpPr txBox="1"/>
          <p:nvPr/>
        </p:nvSpPr>
        <p:spPr>
          <a:xfrm>
            <a:off x="3812870" y="2503563"/>
            <a:ext cx="6656438" cy="3787383"/>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GitHub is an essential tool for modern software development, providing powerful version control, collaboration, and project management capabilities. Its wide range of features, active community, and seamless integrations make it an invaluable resource for developers, teams, and organizations working on projects of all sizes and complexities. Whether you are developing proprietary software, contributing to open-source projects, or managing a complex development pipeline, GitHub offers the tools and support needed to succeed.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Download premium vector of Illustration of data analysis graph vector about  infographic, finance, report, statistics, and performance 394295">
            <a:extLst>
              <a:ext uri="{FF2B5EF4-FFF2-40B4-BE49-F238E27FC236}">
                <a16:creationId xmlns:a16="http://schemas.microsoft.com/office/drawing/2014/main" id="{9F35FC43-5923-BEAB-5D3B-960322BCB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846" t="9862" r="39155" b="4088"/>
          <a:stretch>
            <a:fillRect/>
          </a:stretch>
        </p:blipFill>
        <p:spPr bwMode="auto">
          <a:xfrm rot="4145532">
            <a:off x="926389" y="4074461"/>
            <a:ext cx="776778" cy="1761948"/>
          </a:xfrm>
          <a:custGeom>
            <a:avLst/>
            <a:gdLst>
              <a:gd name="connsiteX0" fmla="*/ 697872 w 873839"/>
              <a:gd name="connsiteY0" fmla="*/ 0 h 1924440"/>
              <a:gd name="connsiteX1" fmla="*/ 604939 w 873839"/>
              <a:gd name="connsiteY1" fmla="*/ 1924440 h 1924440"/>
              <a:gd name="connsiteX2" fmla="*/ 0 w 873839"/>
              <a:gd name="connsiteY2" fmla="*/ 1598964 h 1924440"/>
              <a:gd name="connsiteX3" fmla="*/ 50752 w 873839"/>
              <a:gd name="connsiteY3" fmla="*/ 1507898 h 1924440"/>
              <a:gd name="connsiteX4" fmla="*/ 141958 w 873839"/>
              <a:gd name="connsiteY4" fmla="*/ 344909 h 1924440"/>
              <a:gd name="connsiteX5" fmla="*/ 106419 w 873839"/>
              <a:gd name="connsiteY5" fmla="*/ 252370 h 19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39" h="1924440">
                <a:moveTo>
                  <a:pt x="697872" y="0"/>
                </a:moveTo>
                <a:cubicBezTo>
                  <a:pt x="961643" y="621096"/>
                  <a:pt x="927438" y="1329412"/>
                  <a:pt x="604939" y="1924440"/>
                </a:cubicBezTo>
                <a:lnTo>
                  <a:pt x="0" y="1598964"/>
                </a:lnTo>
                <a:lnTo>
                  <a:pt x="50752" y="1507898"/>
                </a:lnTo>
                <a:cubicBezTo>
                  <a:pt x="230654" y="1145449"/>
                  <a:pt x="266553" y="726854"/>
                  <a:pt x="141958" y="344909"/>
                </a:cubicBezTo>
                <a:lnTo>
                  <a:pt x="106419" y="252370"/>
                </a:lnTo>
                <a:close/>
              </a:path>
            </a:pathLst>
          </a:custGeom>
          <a:noFill/>
          <a:extLst>
            <a:ext uri="{909E8E84-426E-40DD-AFC4-6F175D3DCCD1}">
              <a14:hiddenFill xmlns:a14="http://schemas.microsoft.com/office/drawing/2010/main">
                <a:solidFill>
                  <a:srgbClr val="FFFFFF"/>
                </a:solidFill>
              </a14:hiddenFill>
            </a:ext>
          </a:extLst>
        </p:spPr>
      </p:pic>
      <p:pic>
        <p:nvPicPr>
          <p:cNvPr id="12" name="Picture 11" descr="Top 10 Python Libraries You Must Know In 2024 | Edureka">
            <a:extLst>
              <a:ext uri="{FF2B5EF4-FFF2-40B4-BE49-F238E27FC236}">
                <a16:creationId xmlns:a16="http://schemas.microsoft.com/office/drawing/2014/main" id="{2187AE7C-4B28-C46A-7D9A-78EEC621A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9" t="1691" r="18108" b="1493"/>
          <a:stretch/>
        </p:blipFill>
        <p:spPr bwMode="auto">
          <a:xfrm rot="7819178">
            <a:off x="-495250" y="3912777"/>
            <a:ext cx="840526" cy="1703414"/>
          </a:xfrm>
          <a:custGeom>
            <a:avLst/>
            <a:gdLst>
              <a:gd name="connsiteX0" fmla="*/ 562797 w 918042"/>
              <a:gd name="connsiteY0" fmla="*/ 0 h 1916260"/>
              <a:gd name="connsiteX1" fmla="*/ 802939 w 918042"/>
              <a:gd name="connsiteY1" fmla="*/ 1916260 h 1916260"/>
              <a:gd name="connsiteX2" fmla="*/ 161301 w 918042"/>
              <a:gd name="connsiteY2" fmla="*/ 1699595 h 1916260"/>
              <a:gd name="connsiteX3" fmla="*/ 182719 w 918042"/>
              <a:gd name="connsiteY3" fmla="*/ 1632919 h 1916260"/>
              <a:gd name="connsiteX4" fmla="*/ 225250 w 918042"/>
              <a:gd name="connsiteY4" fmla="*/ 1007581 h 1916260"/>
              <a:gd name="connsiteX5" fmla="*/ 29710 w 918042"/>
              <a:gd name="connsiteY5" fmla="*/ 412079 h 1916260"/>
              <a:gd name="connsiteX6" fmla="*/ 0 w 918042"/>
              <a:gd name="connsiteY6" fmla="*/ 364709 h 191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42" h="1916260">
                <a:moveTo>
                  <a:pt x="562797" y="0"/>
                </a:moveTo>
                <a:cubicBezTo>
                  <a:pt x="929108" y="569083"/>
                  <a:pt x="1017495" y="1274384"/>
                  <a:pt x="802939" y="1916260"/>
                </a:cubicBezTo>
                <a:lnTo>
                  <a:pt x="161301" y="1699595"/>
                </a:lnTo>
                <a:lnTo>
                  <a:pt x="182719" y="1632919"/>
                </a:lnTo>
                <a:cubicBezTo>
                  <a:pt x="235855" y="1435695"/>
                  <a:pt x="252387" y="1224106"/>
                  <a:pt x="225250" y="1007581"/>
                </a:cubicBezTo>
                <a:cubicBezTo>
                  <a:pt x="198113" y="791055"/>
                  <a:pt x="129875" y="590091"/>
                  <a:pt x="29710" y="412079"/>
                </a:cubicBezTo>
                <a:lnTo>
                  <a:pt x="0" y="364709"/>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descr="help you with excel">
            <a:extLst>
              <a:ext uri="{FF2B5EF4-FFF2-40B4-BE49-F238E27FC236}">
                <a16:creationId xmlns:a16="http://schemas.microsoft.com/office/drawing/2014/main" id="{8D0B927B-1568-5D4F-F805-664419493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706" t="2440" r="43411" b="3975"/>
          <a:stretch>
            <a:fillRect/>
          </a:stretch>
        </p:blipFill>
        <p:spPr bwMode="auto">
          <a:xfrm rot="10378571">
            <a:off x="-1248264" y="2716071"/>
            <a:ext cx="760517" cy="1712077"/>
          </a:xfrm>
          <a:custGeom>
            <a:avLst/>
            <a:gdLst>
              <a:gd name="connsiteX0" fmla="*/ 635442 w 830654"/>
              <a:gd name="connsiteY0" fmla="*/ 0 h 1926006"/>
              <a:gd name="connsiteX1" fmla="*/ 584372 w 830654"/>
              <a:gd name="connsiteY1" fmla="*/ 1926006 h 1926006"/>
              <a:gd name="connsiteX2" fmla="*/ 0 w 830654"/>
              <a:gd name="connsiteY2" fmla="*/ 1623209 h 1926006"/>
              <a:gd name="connsiteX3" fmla="*/ 43834 w 830654"/>
              <a:gd name="connsiteY3" fmla="*/ 1530447 h 1926006"/>
              <a:gd name="connsiteX4" fmla="*/ 39750 w 830654"/>
              <a:gd name="connsiteY4" fmla="*/ 363894 h 1926006"/>
              <a:gd name="connsiteX5" fmla="*/ 1856 w 830654"/>
              <a:gd name="connsiteY5" fmla="*/ 282064 h 192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54" h="1926006">
                <a:moveTo>
                  <a:pt x="635442" y="0"/>
                </a:moveTo>
                <a:cubicBezTo>
                  <a:pt x="912595" y="617456"/>
                  <a:pt x="893799" y="1326348"/>
                  <a:pt x="584372" y="1926006"/>
                </a:cubicBezTo>
                <a:lnTo>
                  <a:pt x="0" y="1623209"/>
                </a:lnTo>
                <a:lnTo>
                  <a:pt x="43834" y="1530447"/>
                </a:lnTo>
                <a:cubicBezTo>
                  <a:pt x="196609" y="1158875"/>
                  <a:pt x="192076" y="738768"/>
                  <a:pt x="39750" y="363894"/>
                </a:cubicBezTo>
                <a:lnTo>
                  <a:pt x="1856" y="282064"/>
                </a:lnTo>
                <a:close/>
              </a:path>
            </a:pathLst>
          </a:custGeom>
          <a:noFill/>
          <a:extLst>
            <a:ext uri="{909E8E84-426E-40DD-AFC4-6F175D3DCCD1}">
              <a14:hiddenFill xmlns:a14="http://schemas.microsoft.com/office/drawing/2010/main">
                <a:solidFill>
                  <a:srgbClr val="FFFFFF"/>
                </a:solidFill>
              </a14:hiddenFill>
            </a:ext>
          </a:extLst>
        </p:spPr>
      </p:pic>
      <p:pic>
        <p:nvPicPr>
          <p:cNvPr id="14" name="Picture 13" descr="Clases online de Power BI: Modelado de ...">
            <a:extLst>
              <a:ext uri="{FF2B5EF4-FFF2-40B4-BE49-F238E27FC236}">
                <a16:creationId xmlns:a16="http://schemas.microsoft.com/office/drawing/2014/main" id="{D47CC36D-ED12-C681-4C6F-46053076F5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185" t="3600" r="56654" b="106"/>
          <a:stretch>
            <a:fillRect/>
          </a:stretch>
        </p:blipFill>
        <p:spPr bwMode="auto">
          <a:xfrm rot="13238985">
            <a:off x="-710885" y="1354811"/>
            <a:ext cx="791527" cy="1753739"/>
          </a:xfrm>
          <a:custGeom>
            <a:avLst/>
            <a:gdLst>
              <a:gd name="connsiteX0" fmla="*/ 752175 w 890431"/>
              <a:gd name="connsiteY0" fmla="*/ 0 h 1915474"/>
              <a:gd name="connsiteX1" fmla="*/ 570024 w 890431"/>
              <a:gd name="connsiteY1" fmla="*/ 1915474 h 1915474"/>
              <a:gd name="connsiteX2" fmla="*/ 0 w 890431"/>
              <a:gd name="connsiteY2" fmla="*/ 1573128 h 1915474"/>
              <a:gd name="connsiteX3" fmla="*/ 68646 w 890431"/>
              <a:gd name="connsiteY3" fmla="*/ 1455527 h 1915474"/>
              <a:gd name="connsiteX4" fmla="*/ 225255 w 890431"/>
              <a:gd name="connsiteY4" fmla="*/ 574140 h 1915474"/>
              <a:gd name="connsiteX5" fmla="*/ 153400 w 890431"/>
              <a:gd name="connsiteY5" fmla="*/ 273270 h 1915474"/>
              <a:gd name="connsiteX6" fmla="*/ 134821 w 890431"/>
              <a:gd name="connsiteY6" fmla="*/ 228149 h 191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431" h="1915474">
                <a:moveTo>
                  <a:pt x="752175" y="0"/>
                </a:moveTo>
                <a:cubicBezTo>
                  <a:pt x="987161" y="632547"/>
                  <a:pt x="920118" y="1337562"/>
                  <a:pt x="570024" y="1915474"/>
                </a:cubicBezTo>
                <a:lnTo>
                  <a:pt x="0" y="1573128"/>
                </a:lnTo>
                <a:lnTo>
                  <a:pt x="68646" y="1455527"/>
                </a:lnTo>
                <a:cubicBezTo>
                  <a:pt x="205922" y="1191785"/>
                  <a:pt x="266380" y="887620"/>
                  <a:pt x="225255" y="574140"/>
                </a:cubicBezTo>
                <a:cubicBezTo>
                  <a:pt x="211547" y="469647"/>
                  <a:pt x="187201" y="369064"/>
                  <a:pt x="153400" y="273270"/>
                </a:cubicBezTo>
                <a:lnTo>
                  <a:pt x="134821" y="228149"/>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Benefits of choosing Jira Cloud: Important features and apps">
            <a:extLst>
              <a:ext uri="{FF2B5EF4-FFF2-40B4-BE49-F238E27FC236}">
                <a16:creationId xmlns:a16="http://schemas.microsoft.com/office/drawing/2014/main" id="{DBF9621B-9324-F62D-BB42-47537CDBDE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793" t="10245" r="17276" b="5599"/>
          <a:stretch>
            <a:fillRect/>
          </a:stretch>
        </p:blipFill>
        <p:spPr bwMode="auto">
          <a:xfrm rot="16808029">
            <a:off x="662959" y="883304"/>
            <a:ext cx="755233" cy="1765129"/>
          </a:xfrm>
          <a:custGeom>
            <a:avLst/>
            <a:gdLst>
              <a:gd name="connsiteX0" fmla="*/ 584372 w 849601"/>
              <a:gd name="connsiteY0" fmla="*/ 0 h 1927914"/>
              <a:gd name="connsiteX1" fmla="*/ 671395 w 849601"/>
              <a:gd name="connsiteY1" fmla="*/ 1927914 h 1927914"/>
              <a:gd name="connsiteX2" fmla="*/ 42647 w 849601"/>
              <a:gd name="connsiteY2" fmla="*/ 1660481 h 1927914"/>
              <a:gd name="connsiteX3" fmla="*/ 95936 w 849601"/>
              <a:gd name="connsiteY3" fmla="*/ 1516035 h 1927914"/>
              <a:gd name="connsiteX4" fmla="*/ 6078 w 849601"/>
              <a:gd name="connsiteY4" fmla="*/ 328104 h 1927914"/>
              <a:gd name="connsiteX5" fmla="*/ 0 w 849601"/>
              <a:gd name="connsiteY5" fmla="*/ 317234 h 1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9601" h="1927914">
                <a:moveTo>
                  <a:pt x="584372" y="0"/>
                </a:moveTo>
                <a:cubicBezTo>
                  <a:pt x="904467" y="595054"/>
                  <a:pt x="936497" y="1304648"/>
                  <a:pt x="671395" y="1927914"/>
                </a:cubicBezTo>
                <a:lnTo>
                  <a:pt x="42647" y="1660481"/>
                </a:lnTo>
                <a:lnTo>
                  <a:pt x="95936" y="1516035"/>
                </a:lnTo>
                <a:cubicBezTo>
                  <a:pt x="223936" y="1108578"/>
                  <a:pt x="182743" y="683263"/>
                  <a:pt x="6078" y="328104"/>
                </a:cubicBezTo>
                <a:lnTo>
                  <a:pt x="0" y="317234"/>
                </a:lnTo>
                <a:close/>
              </a:path>
            </a:pathLst>
          </a:custGeom>
          <a:noFill/>
          <a:extLst>
            <a:ext uri="{909E8E84-426E-40DD-AFC4-6F175D3DCCD1}">
              <a14:hiddenFill xmlns:a14="http://schemas.microsoft.com/office/drawing/2010/main">
                <a:solidFill>
                  <a:srgbClr val="FFFFFF"/>
                </a:solidFill>
              </a14:hiddenFill>
            </a:ext>
          </a:extLst>
        </p:spPr>
      </p:pic>
      <p:pic>
        <p:nvPicPr>
          <p:cNvPr id="16" name="Picture 15" descr="How To Push Code to GitHub: Step-by-Step - Kinsta®">
            <a:extLst>
              <a:ext uri="{FF2B5EF4-FFF2-40B4-BE49-F238E27FC236}">
                <a16:creationId xmlns:a16="http://schemas.microsoft.com/office/drawing/2014/main" id="{A6575F13-29DB-4E1C-520A-02424FED2D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364" t="881" r="32273" b="8441"/>
          <a:stretch>
            <a:fillRect/>
          </a:stretch>
        </p:blipFill>
        <p:spPr bwMode="auto">
          <a:xfrm rot="19962590">
            <a:off x="2095122" y="1293629"/>
            <a:ext cx="968857" cy="2047304"/>
          </a:xfrm>
          <a:custGeom>
            <a:avLst/>
            <a:gdLst>
              <a:gd name="connsiteX0" fmla="*/ 594481 w 884654"/>
              <a:gd name="connsiteY0" fmla="*/ 0 h 1925391"/>
              <a:gd name="connsiteX1" fmla="*/ 725984 w 884654"/>
              <a:gd name="connsiteY1" fmla="*/ 1925391 h 1925391"/>
              <a:gd name="connsiteX2" fmla="*/ 120955 w 884654"/>
              <a:gd name="connsiteY2" fmla="*/ 1680893 h 1925391"/>
              <a:gd name="connsiteX3" fmla="*/ 122009 w 884654"/>
              <a:gd name="connsiteY3" fmla="*/ 1678375 h 1925391"/>
              <a:gd name="connsiteX4" fmla="*/ 4185 w 884654"/>
              <a:gd name="connsiteY4" fmla="*/ 343417 h 1925391"/>
              <a:gd name="connsiteX5" fmla="*/ 0 w 884654"/>
              <a:gd name="connsiteY5" fmla="*/ 336804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654" h="1925391">
                <a:moveTo>
                  <a:pt x="594481" y="0"/>
                </a:moveTo>
                <a:cubicBezTo>
                  <a:pt x="928349" y="589297"/>
                  <a:pt x="976751" y="1297963"/>
                  <a:pt x="725984" y="1925391"/>
                </a:cubicBezTo>
                <a:lnTo>
                  <a:pt x="120955" y="1680893"/>
                </a:lnTo>
                <a:lnTo>
                  <a:pt x="122009" y="1678375"/>
                </a:lnTo>
                <a:cubicBezTo>
                  <a:pt x="274309" y="1258913"/>
                  <a:pt x="246214" y="770614"/>
                  <a:pt x="4185" y="343417"/>
                </a:cubicBezTo>
                <a:lnTo>
                  <a:pt x="0" y="336804"/>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descr="100+ Data Analysis Pictures | Download Free Images on Unsplash">
            <a:extLst>
              <a:ext uri="{FF2B5EF4-FFF2-40B4-BE49-F238E27FC236}">
                <a16:creationId xmlns:a16="http://schemas.microsoft.com/office/drawing/2014/main" id="{680B46BE-4A0B-EFDE-5DE8-64C5EDE918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7720" t="4942" r="25446" b="3797"/>
          <a:stretch>
            <a:fillRect/>
          </a:stretch>
        </p:blipFill>
        <p:spPr bwMode="auto">
          <a:xfrm rot="1990559">
            <a:off x="1946399" y="3057202"/>
            <a:ext cx="885853" cy="1717149"/>
          </a:xfrm>
          <a:custGeom>
            <a:avLst/>
            <a:gdLst>
              <a:gd name="connsiteX0" fmla="*/ 510971 w 996543"/>
              <a:gd name="connsiteY0" fmla="*/ 0 h 1875509"/>
              <a:gd name="connsiteX1" fmla="*/ 940724 w 996543"/>
              <a:gd name="connsiteY1" fmla="*/ 1875509 h 1875509"/>
              <a:gd name="connsiteX2" fmla="*/ 313680 w 996543"/>
              <a:gd name="connsiteY2" fmla="*/ 1732950 h 1875509"/>
              <a:gd name="connsiteX3" fmla="*/ 327124 w 996543"/>
              <a:gd name="connsiteY3" fmla="*/ 1682443 h 1875509"/>
              <a:gd name="connsiteX4" fmla="*/ 359234 w 996543"/>
              <a:gd name="connsiteY4" fmla="*/ 1374783 h 1875509"/>
              <a:gd name="connsiteX5" fmla="*/ 89313 w 996543"/>
              <a:gd name="connsiteY5" fmla="*/ 521255 h 1875509"/>
              <a:gd name="connsiteX6" fmla="*/ 0 w 996543"/>
              <a:gd name="connsiteY6" fmla="*/ 405892 h 187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543" h="1875509">
                <a:moveTo>
                  <a:pt x="510971" y="0"/>
                </a:moveTo>
                <a:cubicBezTo>
                  <a:pt x="933261" y="527465"/>
                  <a:pt x="1091437" y="1217771"/>
                  <a:pt x="940724" y="1875509"/>
                </a:cubicBezTo>
                <a:lnTo>
                  <a:pt x="313680" y="1732950"/>
                </a:lnTo>
                <a:lnTo>
                  <a:pt x="327124" y="1682443"/>
                </a:lnTo>
                <a:cubicBezTo>
                  <a:pt x="348178" y="1583066"/>
                  <a:pt x="359234" y="1480171"/>
                  <a:pt x="359234" y="1374783"/>
                </a:cubicBezTo>
                <a:cubicBezTo>
                  <a:pt x="359234" y="1058617"/>
                  <a:pt x="259727" y="764899"/>
                  <a:pt x="89313" y="521255"/>
                </a:cubicBezTo>
                <a:lnTo>
                  <a:pt x="0" y="40589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882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Cha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701</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Patel</dc:creator>
  <cp:lastModifiedBy>Ayush Patel</cp:lastModifiedBy>
  <cp:revision>1</cp:revision>
  <dcterms:created xsi:type="dcterms:W3CDTF">2024-08-08T04:40:22Z</dcterms:created>
  <dcterms:modified xsi:type="dcterms:W3CDTF">2024-08-08T12:47:10Z</dcterms:modified>
</cp:coreProperties>
</file>