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57" r:id="rId8"/>
    <p:sldId id="258" r:id="rId9"/>
    <p:sldId id="259" r:id="rId10"/>
    <p:sldId id="260" r:id="rId11"/>
    <p:sldId id="261" r:id="rId12"/>
    <p:sldId id="262" r:id="rId13"/>
    <p:sldId id="263" r:id="rId14"/>
    <p:sldId id="264" r:id="rId15"/>
    <p:sldId id="265" r:id="rId16"/>
    <p:sldId id="287" r:id="rId17"/>
    <p:sldId id="288"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711"/>
    <a:srgbClr val="FFFF00"/>
    <a:srgbClr val="3E8A92"/>
    <a:srgbClr val="306C72"/>
    <a:srgbClr val="52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DF272-03A6-4ADC-86F9-985D27C016CE}" v="1772" dt="2024-08-09T05:09:08.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50" d="100"/>
          <a:sy n="50" d="100"/>
        </p:scale>
        <p:origin x="1925"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Patel" userId="dbda0d76dd413c42" providerId="LiveId" clId="{790DF272-03A6-4ADC-86F9-985D27C016CE}"/>
    <pc:docChg chg="undo custSel addSld delSld modSld sldOrd modMainMaster">
      <pc:chgData name="Ayush Patel" userId="dbda0d76dd413c42" providerId="LiveId" clId="{790DF272-03A6-4ADC-86F9-985D27C016CE}" dt="2024-08-09T05:09:08.469" v="4974"/>
      <pc:docMkLst>
        <pc:docMk/>
      </pc:docMkLst>
      <pc:sldChg chg="addSp delSp modSp del">
        <pc:chgData name="Ayush Patel" userId="dbda0d76dd413c42" providerId="LiveId" clId="{790DF272-03A6-4ADC-86F9-985D27C016CE}" dt="2024-08-08T07:45:55.726" v="321" actId="2696"/>
        <pc:sldMkLst>
          <pc:docMk/>
          <pc:sldMk cId="942071378" sldId="256"/>
        </pc:sldMkLst>
        <pc:spChg chg="add">
          <ac:chgData name="Ayush Patel" userId="dbda0d76dd413c42" providerId="LiveId" clId="{790DF272-03A6-4ADC-86F9-985D27C016CE}" dt="2024-08-08T07:22:54.555" v="0"/>
          <ac:spMkLst>
            <pc:docMk/>
            <pc:sldMk cId="942071378" sldId="256"/>
            <ac:spMk id="35" creationId="{57637B3E-8DB3-93ED-BE98-B3A319EDF04A}"/>
          </ac:spMkLst>
        </pc:spChg>
        <pc:spChg chg="add">
          <ac:chgData name="Ayush Patel" userId="dbda0d76dd413c42" providerId="LiveId" clId="{790DF272-03A6-4ADC-86F9-985D27C016CE}" dt="2024-08-08T07:22:56.936" v="9"/>
          <ac:spMkLst>
            <pc:docMk/>
            <pc:sldMk cId="942071378" sldId="256"/>
            <ac:spMk id="36" creationId="{E8F974A1-ED28-8DF9-70FD-54BE160F74E6}"/>
          </ac:spMkLst>
        </pc:spChg>
        <pc:picChg chg="add del mod">
          <ac:chgData name="Ayush Patel" userId="dbda0d76dd413c42" providerId="LiveId" clId="{790DF272-03A6-4ADC-86F9-985D27C016CE}" dt="2024-08-08T07:23:56.991" v="23" actId="21"/>
          <ac:picMkLst>
            <pc:docMk/>
            <pc:sldMk cId="942071378" sldId="256"/>
            <ac:picMk id="51" creationId="{E8774B08-7209-331B-1FF3-6983B7C082B3}"/>
          </ac:picMkLst>
        </pc:picChg>
        <pc:picChg chg="mod">
          <ac:chgData name="Ayush Patel" userId="dbda0d76dd413c42" providerId="LiveId" clId="{790DF272-03A6-4ADC-86F9-985D27C016CE}" dt="2024-08-08T07:22:56.936" v="9"/>
          <ac:picMkLst>
            <pc:docMk/>
            <pc:sldMk cId="942071378" sldId="256"/>
            <ac:picMk id="52" creationId="{4E03141E-FB50-E8E7-61F0-DAFD11FD0844}"/>
          </ac:picMkLst>
        </pc:picChg>
        <pc:picChg chg="mod">
          <ac:chgData name="Ayush Patel" userId="dbda0d76dd413c42" providerId="LiveId" clId="{790DF272-03A6-4ADC-86F9-985D27C016CE}" dt="2024-08-08T07:22:54.555" v="0"/>
          <ac:picMkLst>
            <pc:docMk/>
            <pc:sldMk cId="942071378" sldId="256"/>
            <ac:picMk id="53" creationId="{E169405E-9890-BA26-8AD5-D1200C6F42BF}"/>
          </ac:picMkLst>
        </pc:picChg>
        <pc:picChg chg="add mod">
          <ac:chgData name="Ayush Patel" userId="dbda0d76dd413c42" providerId="LiveId" clId="{790DF272-03A6-4ADC-86F9-985D27C016CE}" dt="2024-08-08T07:22:57.788" v="14" actId="1076"/>
          <ac:picMkLst>
            <pc:docMk/>
            <pc:sldMk cId="942071378" sldId="256"/>
            <ac:picMk id="1042" creationId="{8A2EF620-1048-0B53-6566-EA61238D8772}"/>
          </ac:picMkLst>
        </pc:picChg>
        <pc:picChg chg="add mod">
          <ac:chgData name="Ayush Patel" userId="dbda0d76dd413c42" providerId="LiveId" clId="{790DF272-03A6-4ADC-86F9-985D27C016CE}" dt="2024-08-08T07:22:56.798" v="8" actId="1076"/>
          <ac:picMkLst>
            <pc:docMk/>
            <pc:sldMk cId="942071378" sldId="256"/>
            <ac:picMk id="1044" creationId="{A5207BEA-D64A-257F-D249-A1C1D87387D5}"/>
          </ac:picMkLst>
        </pc:picChg>
      </pc:sldChg>
      <pc:sldChg chg="addSp delSp modSp add mod modTransition">
        <pc:chgData name="Ayush Patel" userId="dbda0d76dd413c42" providerId="LiveId" clId="{790DF272-03A6-4ADC-86F9-985D27C016CE}" dt="2024-08-09T04:24:50.675" v="4609"/>
        <pc:sldMkLst>
          <pc:docMk/>
          <pc:sldMk cId="1124889395" sldId="257"/>
        </pc:sldMkLst>
        <pc:spChg chg="del mod topLvl">
          <ac:chgData name="Ayush Patel" userId="dbda0d76dd413c42" providerId="LiveId" clId="{790DF272-03A6-4ADC-86F9-985D27C016CE}" dt="2024-08-08T07:27:57.941" v="133"/>
          <ac:spMkLst>
            <pc:docMk/>
            <pc:sldMk cId="1124889395" sldId="257"/>
            <ac:spMk id="5" creationId="{05CC72B8-C3BD-2023-043B-18D83DD7FBEA}"/>
          </ac:spMkLst>
        </pc:spChg>
        <pc:spChg chg="del mod topLvl">
          <ac:chgData name="Ayush Patel" userId="dbda0d76dd413c42" providerId="LiveId" clId="{790DF272-03A6-4ADC-86F9-985D27C016CE}" dt="2024-08-08T07:27:52.083" v="132"/>
          <ac:spMkLst>
            <pc:docMk/>
            <pc:sldMk cId="1124889395" sldId="257"/>
            <ac:spMk id="6" creationId="{F4AF8287-848B-C559-22B6-B44A05D1EEDC}"/>
          </ac:spMkLst>
        </pc:spChg>
        <pc:spChg chg="del mod topLvl">
          <ac:chgData name="Ayush Patel" userId="dbda0d76dd413c42" providerId="LiveId" clId="{790DF272-03A6-4ADC-86F9-985D27C016CE}" dt="2024-08-08T07:28:19.707" v="139"/>
          <ac:spMkLst>
            <pc:docMk/>
            <pc:sldMk cId="1124889395" sldId="257"/>
            <ac:spMk id="7" creationId="{EB45A61A-A2B3-D937-8F31-F25304A2326D}"/>
          </ac:spMkLst>
        </pc:spChg>
        <pc:spChg chg="del mod topLvl">
          <ac:chgData name="Ayush Patel" userId="dbda0d76dd413c42" providerId="LiveId" clId="{790DF272-03A6-4ADC-86F9-985D27C016CE}" dt="2024-08-08T07:28:15.788" v="138"/>
          <ac:spMkLst>
            <pc:docMk/>
            <pc:sldMk cId="1124889395" sldId="257"/>
            <ac:spMk id="8" creationId="{E88D8C84-D19B-A65B-0B5B-CBBE1AD75BC3}"/>
          </ac:spMkLst>
        </pc:spChg>
        <pc:spChg chg="del mod topLvl">
          <ac:chgData name="Ayush Patel" userId="dbda0d76dd413c42" providerId="LiveId" clId="{790DF272-03A6-4ADC-86F9-985D27C016CE}" dt="2024-08-08T07:28:11.522" v="136"/>
          <ac:spMkLst>
            <pc:docMk/>
            <pc:sldMk cId="1124889395" sldId="257"/>
            <ac:spMk id="9" creationId="{A7269F44-E645-DABC-2B62-610CE4AD5896}"/>
          </ac:spMkLst>
        </pc:spChg>
        <pc:spChg chg="del mod topLvl">
          <ac:chgData name="Ayush Patel" userId="dbda0d76dd413c42" providerId="LiveId" clId="{790DF272-03A6-4ADC-86F9-985D27C016CE}" dt="2024-08-08T07:28:07.114" v="135"/>
          <ac:spMkLst>
            <pc:docMk/>
            <pc:sldMk cId="1124889395" sldId="257"/>
            <ac:spMk id="10" creationId="{30DA7996-B4DD-0AE6-5D07-91F05D57EADC}"/>
          </ac:spMkLst>
        </pc:spChg>
        <pc:spChg chg="del mod topLvl">
          <ac:chgData name="Ayush Patel" userId="dbda0d76dd413c42" providerId="LiveId" clId="{790DF272-03A6-4ADC-86F9-985D27C016CE}" dt="2024-08-08T07:28:03.089" v="134"/>
          <ac:spMkLst>
            <pc:docMk/>
            <pc:sldMk cId="1124889395" sldId="257"/>
            <ac:spMk id="11" creationId="{5A413B6D-5065-67A7-29C5-580B1EAF2A4F}"/>
          </ac:spMkLst>
        </pc:spChg>
        <pc:spChg chg="add del mod">
          <ac:chgData name="Ayush Patel" userId="dbda0d76dd413c42" providerId="LiveId" clId="{790DF272-03A6-4ADC-86F9-985D27C016CE}" dt="2024-08-08T07:28:19.707" v="139"/>
          <ac:spMkLst>
            <pc:docMk/>
            <pc:sldMk cId="1124889395" sldId="257"/>
            <ac:spMk id="12" creationId="{1B5FC9DB-DF18-5EA3-2118-FA18DCC66B09}"/>
          </ac:spMkLst>
        </pc:spChg>
        <pc:spChg chg="add del mod">
          <ac:chgData name="Ayush Patel" userId="dbda0d76dd413c42" providerId="LiveId" clId="{790DF272-03A6-4ADC-86F9-985D27C016CE}" dt="2024-08-08T07:28:15.788" v="138"/>
          <ac:spMkLst>
            <pc:docMk/>
            <pc:sldMk cId="1124889395" sldId="257"/>
            <ac:spMk id="13" creationId="{564A304A-23D0-9EBA-3140-07ABE09786E7}"/>
          </ac:spMkLst>
        </pc:spChg>
        <pc:spChg chg="add del mod">
          <ac:chgData name="Ayush Patel" userId="dbda0d76dd413c42" providerId="LiveId" clId="{790DF272-03A6-4ADC-86F9-985D27C016CE}" dt="2024-08-08T07:28:11.522" v="136"/>
          <ac:spMkLst>
            <pc:docMk/>
            <pc:sldMk cId="1124889395" sldId="257"/>
            <ac:spMk id="14" creationId="{AD478BA3-93CC-A68A-6B26-51D716953EDE}"/>
          </ac:spMkLst>
        </pc:spChg>
        <pc:spChg chg="add del mod">
          <ac:chgData name="Ayush Patel" userId="dbda0d76dd413c42" providerId="LiveId" clId="{790DF272-03A6-4ADC-86F9-985D27C016CE}" dt="2024-08-08T07:28:07.114" v="135"/>
          <ac:spMkLst>
            <pc:docMk/>
            <pc:sldMk cId="1124889395" sldId="257"/>
            <ac:spMk id="15" creationId="{D0FD50B1-3470-398F-8304-574864A48CAD}"/>
          </ac:spMkLst>
        </pc:spChg>
        <pc:spChg chg="add del mod">
          <ac:chgData name="Ayush Patel" userId="dbda0d76dd413c42" providerId="LiveId" clId="{790DF272-03A6-4ADC-86F9-985D27C016CE}" dt="2024-08-08T07:28:03.089" v="134"/>
          <ac:spMkLst>
            <pc:docMk/>
            <pc:sldMk cId="1124889395" sldId="257"/>
            <ac:spMk id="16" creationId="{5B9A29B3-45BB-41E5-6B96-63B5E0E965D5}"/>
          </ac:spMkLst>
        </pc:spChg>
        <pc:spChg chg="add del mod">
          <ac:chgData name="Ayush Patel" userId="dbda0d76dd413c42" providerId="LiveId" clId="{790DF272-03A6-4ADC-86F9-985D27C016CE}" dt="2024-08-08T07:27:57.941" v="133"/>
          <ac:spMkLst>
            <pc:docMk/>
            <pc:sldMk cId="1124889395" sldId="257"/>
            <ac:spMk id="17" creationId="{EEEF1C77-573C-B8FA-577F-EB62F73AB0D8}"/>
          </ac:spMkLst>
        </pc:spChg>
        <pc:spChg chg="add del mod">
          <ac:chgData name="Ayush Patel" userId="dbda0d76dd413c42" providerId="LiveId" clId="{790DF272-03A6-4ADC-86F9-985D27C016CE}" dt="2024-08-08T07:27:52.083" v="132"/>
          <ac:spMkLst>
            <pc:docMk/>
            <pc:sldMk cId="1124889395" sldId="257"/>
            <ac:spMk id="18" creationId="{943C5592-3FA6-7BCD-66F7-8DCFA503E4C8}"/>
          </ac:spMkLst>
        </pc:spChg>
        <pc:spChg chg="del mod">
          <ac:chgData name="Ayush Patel" userId="dbda0d76dd413c42" providerId="LiveId" clId="{790DF272-03A6-4ADC-86F9-985D27C016CE}" dt="2024-08-08T07:33:03.712" v="176"/>
          <ac:spMkLst>
            <pc:docMk/>
            <pc:sldMk cId="1124889395" sldId="257"/>
            <ac:spMk id="19" creationId="{8AF6AF03-4751-0DF8-B539-74AB0C5FD708}"/>
          </ac:spMkLst>
        </pc:spChg>
        <pc:spChg chg="del mod topLvl">
          <ac:chgData name="Ayush Patel" userId="dbda0d76dd413c42" providerId="LiveId" clId="{790DF272-03A6-4ADC-86F9-985D27C016CE}" dt="2024-08-08T07:38:04.068" v="232"/>
          <ac:spMkLst>
            <pc:docMk/>
            <pc:sldMk cId="1124889395" sldId="257"/>
            <ac:spMk id="20" creationId="{E7BA6650-D10A-C832-7209-C48788FB4246}"/>
          </ac:spMkLst>
        </pc:spChg>
        <pc:spChg chg="del mod topLvl">
          <ac:chgData name="Ayush Patel" userId="dbda0d76dd413c42" providerId="LiveId" clId="{790DF272-03A6-4ADC-86F9-985D27C016CE}" dt="2024-08-08T07:39:58.448" v="248"/>
          <ac:spMkLst>
            <pc:docMk/>
            <pc:sldMk cId="1124889395" sldId="257"/>
            <ac:spMk id="21" creationId="{3A0DD46C-6CD9-FA56-15F5-5ADE1B911F24}"/>
          </ac:spMkLst>
        </pc:spChg>
        <pc:spChg chg="del mod topLvl">
          <ac:chgData name="Ayush Patel" userId="dbda0d76dd413c42" providerId="LiveId" clId="{790DF272-03A6-4ADC-86F9-985D27C016CE}" dt="2024-08-08T07:40:51.970" v="257"/>
          <ac:spMkLst>
            <pc:docMk/>
            <pc:sldMk cId="1124889395" sldId="257"/>
            <ac:spMk id="22" creationId="{3EF1F137-EDBB-82EC-6BE4-25352F7D672A}"/>
          </ac:spMkLst>
        </pc:spChg>
        <pc:spChg chg="del mod topLvl">
          <ac:chgData name="Ayush Patel" userId="dbda0d76dd413c42" providerId="LiveId" clId="{790DF272-03A6-4ADC-86F9-985D27C016CE}" dt="2024-08-08T07:43:24.962" v="279"/>
          <ac:spMkLst>
            <pc:docMk/>
            <pc:sldMk cId="1124889395" sldId="257"/>
            <ac:spMk id="23" creationId="{658AB019-20A7-D160-F61D-E0C0C9680D46}"/>
          </ac:spMkLst>
        </pc:spChg>
        <pc:spChg chg="del mod topLvl">
          <ac:chgData name="Ayush Patel" userId="dbda0d76dd413c42" providerId="LiveId" clId="{790DF272-03A6-4ADC-86F9-985D27C016CE}" dt="2024-08-08T07:44:38.901" v="300"/>
          <ac:spMkLst>
            <pc:docMk/>
            <pc:sldMk cId="1124889395" sldId="257"/>
            <ac:spMk id="24" creationId="{70ADFA49-6F4E-A2C2-BC7A-DDE6ABD41226}"/>
          </ac:spMkLst>
        </pc:spChg>
        <pc:spChg chg="del mod topLvl">
          <ac:chgData name="Ayush Patel" userId="dbda0d76dd413c42" providerId="LiveId" clId="{790DF272-03A6-4ADC-86F9-985D27C016CE}" dt="2024-08-08T07:45:47.704" v="320"/>
          <ac:spMkLst>
            <pc:docMk/>
            <pc:sldMk cId="1124889395" sldId="257"/>
            <ac:spMk id="25" creationId="{05B8017B-585C-2CB8-8AF0-CD52133533DB}"/>
          </ac:spMkLst>
        </pc:spChg>
        <pc:spChg chg="add">
          <ac:chgData name="Ayush Patel" userId="dbda0d76dd413c42" providerId="LiveId" clId="{790DF272-03A6-4ADC-86F9-985D27C016CE}" dt="2024-08-08T07:30:59.751" v="155"/>
          <ac:spMkLst>
            <pc:docMk/>
            <pc:sldMk cId="1124889395" sldId="257"/>
            <ac:spMk id="26" creationId="{E9ED96A6-46D8-41F9-AACD-749E82FA2394}"/>
          </ac:spMkLst>
        </pc:spChg>
        <pc:spChg chg="add del">
          <ac:chgData name="Ayush Patel" userId="dbda0d76dd413c42" providerId="LiveId" clId="{790DF272-03A6-4ADC-86F9-985D27C016CE}" dt="2024-08-08T07:25:01.675" v="33" actId="478"/>
          <ac:spMkLst>
            <pc:docMk/>
            <pc:sldMk cId="1124889395" sldId="257"/>
            <ac:spMk id="35" creationId="{57637B3E-8DB3-93ED-BE98-B3A319EDF04A}"/>
          </ac:spMkLst>
        </pc:spChg>
        <pc:spChg chg="add del">
          <ac:chgData name="Ayush Patel" userId="dbda0d76dd413c42" providerId="LiveId" clId="{790DF272-03A6-4ADC-86F9-985D27C016CE}" dt="2024-08-08T07:25:01.675" v="33" actId="478"/>
          <ac:spMkLst>
            <pc:docMk/>
            <pc:sldMk cId="1124889395" sldId="257"/>
            <ac:spMk id="36" creationId="{E8F974A1-ED28-8DF9-70FD-54BE160F74E6}"/>
          </ac:spMkLst>
        </pc:spChg>
        <pc:spChg chg="add mod topLvl">
          <ac:chgData name="Ayush Patel" userId="dbda0d76dd413c42" providerId="LiveId" clId="{790DF272-03A6-4ADC-86F9-985D27C016CE}" dt="2024-08-08T17:41:33.977" v="2857" actId="1076"/>
          <ac:spMkLst>
            <pc:docMk/>
            <pc:sldMk cId="1124889395" sldId="257"/>
            <ac:spMk id="48" creationId="{623CE735-F406-61B9-77CC-187C2D793E23}"/>
          </ac:spMkLst>
        </pc:spChg>
        <pc:spChg chg="add del mod">
          <ac:chgData name="Ayush Patel" userId="dbda0d76dd413c42" providerId="LiveId" clId="{790DF272-03A6-4ADC-86F9-985D27C016CE}" dt="2024-08-08T17:36:10.991" v="2797" actId="22"/>
          <ac:spMkLst>
            <pc:docMk/>
            <pc:sldMk cId="1124889395" sldId="257"/>
            <ac:spMk id="62" creationId="{5F34C2A7-0A60-7E2D-8B70-C5F254D14DCC}"/>
          </ac:spMkLst>
        </pc:spChg>
        <pc:spChg chg="add mod">
          <ac:chgData name="Ayush Patel" userId="dbda0d76dd413c42" providerId="LiveId" clId="{790DF272-03A6-4ADC-86F9-985D27C016CE}" dt="2024-08-08T17:39:29.030" v="2831" actId="1076"/>
          <ac:spMkLst>
            <pc:docMk/>
            <pc:sldMk cId="1124889395" sldId="257"/>
            <ac:spMk id="63" creationId="{0CB89093-F7E2-F24D-CEE7-97525B310D17}"/>
          </ac:spMkLst>
        </pc:spChg>
        <pc:grpChg chg="del mod">
          <ac:chgData name="Ayush Patel" userId="dbda0d76dd413c42" providerId="LiveId" clId="{790DF272-03A6-4ADC-86F9-985D27C016CE}" dt="2024-08-08T07:27:44.578" v="131" actId="165"/>
          <ac:grpSpMkLst>
            <pc:docMk/>
            <pc:sldMk cId="1124889395" sldId="257"/>
            <ac:grpSpMk id="4" creationId="{5364C569-951F-5913-5A70-6081B52D16D6}"/>
          </ac:grpSpMkLst>
        </pc:grpChg>
        <pc:grpChg chg="add del mod">
          <ac:chgData name="Ayush Patel" userId="dbda0d76dd413c42" providerId="LiveId" clId="{790DF272-03A6-4ADC-86F9-985D27C016CE}" dt="2024-08-08T07:37:47.204" v="228" actId="165"/>
          <ac:grpSpMkLst>
            <pc:docMk/>
            <pc:sldMk cId="1124889395" sldId="257"/>
            <ac:grpSpMk id="28" creationId="{A42790C6-1729-C920-E82C-9DB735A01A61}"/>
          </ac:grpSpMkLst>
        </pc:grpChg>
        <pc:grpChg chg="add del mod">
          <ac:chgData name="Ayush Patel" userId="dbda0d76dd413c42" providerId="LiveId" clId="{790DF272-03A6-4ADC-86F9-985D27C016CE}" dt="2024-08-08T07:37:26.792" v="216" actId="164"/>
          <ac:grpSpMkLst>
            <pc:docMk/>
            <pc:sldMk cId="1124889395" sldId="257"/>
            <ac:grpSpMk id="30" creationId="{2D74F8E4-7B16-DCD1-9A6F-A6C465E219B2}"/>
          </ac:grpSpMkLst>
        </pc:grpChg>
        <pc:grpChg chg="add del mod">
          <ac:chgData name="Ayush Patel" userId="dbda0d76dd413c42" providerId="LiveId" clId="{790DF272-03A6-4ADC-86F9-985D27C016CE}" dt="2024-08-08T07:38:48.592" v="234" actId="165"/>
          <ac:grpSpMkLst>
            <pc:docMk/>
            <pc:sldMk cId="1124889395" sldId="257"/>
            <ac:grpSpMk id="32" creationId="{0958E3FC-9BB9-7A1C-2140-38317F7BF60E}"/>
          </ac:grpSpMkLst>
        </pc:grpChg>
        <pc:grpChg chg="add del mod">
          <ac:chgData name="Ayush Patel" userId="dbda0d76dd413c42" providerId="LiveId" clId="{790DF272-03A6-4ADC-86F9-985D27C016CE}" dt="2024-08-08T07:39:12.886" v="237" actId="165"/>
          <ac:grpSpMkLst>
            <pc:docMk/>
            <pc:sldMk cId="1124889395" sldId="257"/>
            <ac:grpSpMk id="33" creationId="{5ABE83FC-2ABA-B85B-A16D-649E4DDCA437}"/>
          </ac:grpSpMkLst>
        </pc:grpChg>
        <pc:grpChg chg="add del mod">
          <ac:chgData name="Ayush Patel" userId="dbda0d76dd413c42" providerId="LiveId" clId="{790DF272-03A6-4ADC-86F9-985D27C016CE}" dt="2024-08-08T07:40:17.012" v="251" actId="165"/>
          <ac:grpSpMkLst>
            <pc:docMk/>
            <pc:sldMk cId="1124889395" sldId="257"/>
            <ac:grpSpMk id="37" creationId="{19270C03-F845-EE04-D698-73688EF28208}"/>
          </ac:grpSpMkLst>
        </pc:grpChg>
        <pc:grpChg chg="add del mod">
          <ac:chgData name="Ayush Patel" userId="dbda0d76dd413c42" providerId="LiveId" clId="{790DF272-03A6-4ADC-86F9-985D27C016CE}" dt="2024-08-08T07:41:14.174" v="261" actId="165"/>
          <ac:grpSpMkLst>
            <pc:docMk/>
            <pc:sldMk cId="1124889395" sldId="257"/>
            <ac:grpSpMk id="39" creationId="{192C97DA-7E70-B7B8-48AB-691830EBAB1F}"/>
          </ac:grpSpMkLst>
        </pc:grpChg>
        <pc:grpChg chg="add del mod">
          <ac:chgData name="Ayush Patel" userId="dbda0d76dd413c42" providerId="LiveId" clId="{790DF272-03A6-4ADC-86F9-985D27C016CE}" dt="2024-08-08T07:44:31.281" v="298" actId="165"/>
          <ac:grpSpMkLst>
            <pc:docMk/>
            <pc:sldMk cId="1124889395" sldId="257"/>
            <ac:grpSpMk id="41" creationId="{9829CEA5-2AA4-C0B8-FF91-130E1172D197}"/>
          </ac:grpSpMkLst>
        </pc:grpChg>
        <pc:grpChg chg="add del mod">
          <ac:chgData name="Ayush Patel" userId="dbda0d76dd413c42" providerId="LiveId" clId="{790DF272-03A6-4ADC-86F9-985D27C016CE}" dt="2024-08-08T07:45:28.016" v="313" actId="165"/>
          <ac:grpSpMkLst>
            <pc:docMk/>
            <pc:sldMk cId="1124889395" sldId="257"/>
            <ac:grpSpMk id="43" creationId="{074B3006-2F0A-FC5B-3102-19601830BD87}"/>
          </ac:grpSpMkLst>
        </pc:grpChg>
        <pc:grpChg chg="add del mod">
          <ac:chgData name="Ayush Patel" userId="dbda0d76dd413c42" providerId="LiveId" clId="{790DF272-03A6-4ADC-86F9-985D27C016CE}" dt="2024-08-08T07:47:35.303" v="325" actId="165"/>
          <ac:grpSpMkLst>
            <pc:docMk/>
            <pc:sldMk cId="1124889395" sldId="257"/>
            <ac:grpSpMk id="47" creationId="{A4AD0D14-0C00-94AB-5E88-53EA69AAC338}"/>
          </ac:grpSpMkLst>
        </pc:grpChg>
        <pc:grpChg chg="add del mod">
          <ac:chgData name="Ayush Patel" userId="dbda0d76dd413c42" providerId="LiveId" clId="{790DF272-03A6-4ADC-86F9-985D27C016CE}" dt="2024-08-08T16:08:19.551" v="2443" actId="165"/>
          <ac:grpSpMkLst>
            <pc:docMk/>
            <pc:sldMk cId="1124889395" sldId="257"/>
            <ac:grpSpMk id="52" creationId="{15BE27EE-EE3F-D93B-8672-F675FD8F2EEC}"/>
          </ac:grpSpMkLst>
        </pc:grpChg>
        <pc:grpChg chg="add del mod">
          <ac:chgData name="Ayush Patel" userId="dbda0d76dd413c42" providerId="LiveId" clId="{790DF272-03A6-4ADC-86F9-985D27C016CE}" dt="2024-08-08T08:58:26.007" v="1240" actId="478"/>
          <ac:grpSpMkLst>
            <pc:docMk/>
            <pc:sldMk cId="1124889395" sldId="257"/>
            <ac:grpSpMk id="53" creationId="{ABF91C0A-3705-1B38-1740-0F3A236860EE}"/>
          </ac:grpSpMkLst>
        </pc:grpChg>
        <pc:grpChg chg="add del mod">
          <ac:chgData name="Ayush Patel" userId="dbda0d76dd413c42" providerId="LiveId" clId="{790DF272-03A6-4ADC-86F9-985D27C016CE}" dt="2024-08-08T17:40:22.966" v="2834" actId="165"/>
          <ac:grpSpMkLst>
            <pc:docMk/>
            <pc:sldMk cId="1124889395" sldId="257"/>
            <ac:grpSpMk id="1024" creationId="{7F45E627-8E74-5293-06BD-B4DDAB3F7F1C}"/>
          </ac:grpSpMkLst>
        </pc:grpChg>
        <pc:graphicFrameChg chg="add del mod modGraphic">
          <ac:chgData name="Ayush Patel" userId="dbda0d76dd413c42" providerId="LiveId" clId="{790DF272-03A6-4ADC-86F9-985D27C016CE}" dt="2024-08-08T07:24:58.740" v="31" actId="1032"/>
          <ac:graphicFrameMkLst>
            <pc:docMk/>
            <pc:sldMk cId="1124889395" sldId="257"/>
            <ac:graphicFrameMk id="2" creationId="{5E59B3A1-D1CE-1271-4702-23CDA97BD19D}"/>
          </ac:graphicFrameMkLst>
        </pc:graphicFrameChg>
        <pc:graphicFrameChg chg="add del mod modGraphic">
          <ac:chgData name="Ayush Patel" userId="dbda0d76dd413c42" providerId="LiveId" clId="{790DF272-03A6-4ADC-86F9-985D27C016CE}" dt="2024-08-08T07:25:16.539" v="39" actId="18245"/>
          <ac:graphicFrameMkLst>
            <pc:docMk/>
            <pc:sldMk cId="1124889395" sldId="257"/>
            <ac:graphicFrameMk id="3" creationId="{4D68EAFA-2E33-271A-8AC5-8E88D66FC684}"/>
          </ac:graphicFrameMkLst>
        </pc:graphicFrameChg>
        <pc:picChg chg="mod topLvl">
          <ac:chgData name="Ayush Patel" userId="dbda0d76dd413c42" providerId="LiveId" clId="{790DF272-03A6-4ADC-86F9-985D27C016CE}" dt="2024-08-08T17:40:22.966" v="2834" actId="165"/>
          <ac:picMkLst>
            <pc:docMk/>
            <pc:sldMk cId="1124889395" sldId="257"/>
            <ac:picMk id="27" creationId="{DD7566A7-80B4-1781-6F94-2BF712150715}"/>
          </ac:picMkLst>
        </pc:picChg>
        <pc:picChg chg="add mod topLvl">
          <ac:chgData name="Ayush Patel" userId="dbda0d76dd413c42" providerId="LiveId" clId="{790DF272-03A6-4ADC-86F9-985D27C016CE}" dt="2024-08-08T07:37:27.047" v="217" actId="571"/>
          <ac:picMkLst>
            <pc:docMk/>
            <pc:sldMk cId="1124889395" sldId="257"/>
            <ac:picMk id="29" creationId="{FC3880BA-68C9-990A-0769-608A9CF7A54B}"/>
          </ac:picMkLst>
        </pc:picChg>
        <pc:picChg chg="mod topLvl">
          <ac:chgData name="Ayush Patel" userId="dbda0d76dd413c42" providerId="LiveId" clId="{790DF272-03A6-4ADC-86F9-985D27C016CE}" dt="2024-08-08T17:40:22.966" v="2834" actId="165"/>
          <ac:picMkLst>
            <pc:docMk/>
            <pc:sldMk cId="1124889395" sldId="257"/>
            <ac:picMk id="31" creationId="{9400874D-41C9-FDEF-9359-4DEF6BEA1D4B}"/>
          </ac:picMkLst>
        </pc:picChg>
        <pc:picChg chg="mod topLvl">
          <ac:chgData name="Ayush Patel" userId="dbda0d76dd413c42" providerId="LiveId" clId="{790DF272-03A6-4ADC-86F9-985D27C016CE}" dt="2024-08-08T17:40:22.966" v="2834" actId="165"/>
          <ac:picMkLst>
            <pc:docMk/>
            <pc:sldMk cId="1124889395" sldId="257"/>
            <ac:picMk id="34" creationId="{862195E3-2A52-6F23-4EA8-9E69E90A5D2C}"/>
          </ac:picMkLst>
        </pc:picChg>
        <pc:picChg chg="mod topLvl">
          <ac:chgData name="Ayush Patel" userId="dbda0d76dd413c42" providerId="LiveId" clId="{790DF272-03A6-4ADC-86F9-985D27C016CE}" dt="2024-08-08T17:40:22.966" v="2834" actId="165"/>
          <ac:picMkLst>
            <pc:docMk/>
            <pc:sldMk cId="1124889395" sldId="257"/>
            <ac:picMk id="38" creationId="{5C131A6D-581C-2CD6-11D5-C2C270C4FD40}"/>
          </ac:picMkLst>
        </pc:picChg>
        <pc:picChg chg="mod topLvl">
          <ac:chgData name="Ayush Patel" userId="dbda0d76dd413c42" providerId="LiveId" clId="{790DF272-03A6-4ADC-86F9-985D27C016CE}" dt="2024-08-08T17:40:22.966" v="2834" actId="165"/>
          <ac:picMkLst>
            <pc:docMk/>
            <pc:sldMk cId="1124889395" sldId="257"/>
            <ac:picMk id="40" creationId="{C4324182-2C21-C0E5-7EF1-FDCFEF50CC13}"/>
          </ac:picMkLst>
        </pc:picChg>
        <pc:picChg chg="mod topLvl">
          <ac:chgData name="Ayush Patel" userId="dbda0d76dd413c42" providerId="LiveId" clId="{790DF272-03A6-4ADC-86F9-985D27C016CE}" dt="2024-08-08T17:40:22.966" v="2834" actId="165"/>
          <ac:picMkLst>
            <pc:docMk/>
            <pc:sldMk cId="1124889395" sldId="257"/>
            <ac:picMk id="42" creationId="{60D70ADD-3134-29F2-3C17-3295596B9C06}"/>
          </ac:picMkLst>
        </pc:picChg>
        <pc:picChg chg="mod topLvl">
          <ac:chgData name="Ayush Patel" userId="dbda0d76dd413c42" providerId="LiveId" clId="{790DF272-03A6-4ADC-86F9-985D27C016CE}" dt="2024-08-08T17:40:22.966" v="2834" actId="165"/>
          <ac:picMkLst>
            <pc:docMk/>
            <pc:sldMk cId="1124889395" sldId="257"/>
            <ac:picMk id="44" creationId="{215CF2B1-B16F-C79B-D10D-2FEFE0DFCD27}"/>
          </ac:picMkLst>
        </pc:picChg>
        <pc:picChg chg="add del">
          <ac:chgData name="Ayush Patel" userId="dbda0d76dd413c42" providerId="LiveId" clId="{790DF272-03A6-4ADC-86F9-985D27C016CE}" dt="2024-08-08T07:25:01.675" v="33" actId="478"/>
          <ac:picMkLst>
            <pc:docMk/>
            <pc:sldMk cId="1124889395" sldId="257"/>
            <ac:picMk id="45" creationId="{AC782109-E779-31C8-D440-0EA15868F6BC}"/>
          </ac:picMkLst>
        </pc:picChg>
        <pc:picChg chg="add del">
          <ac:chgData name="Ayush Patel" userId="dbda0d76dd413c42" providerId="LiveId" clId="{790DF272-03A6-4ADC-86F9-985D27C016CE}" dt="2024-08-08T07:25:01.675" v="33" actId="478"/>
          <ac:picMkLst>
            <pc:docMk/>
            <pc:sldMk cId="1124889395" sldId="257"/>
            <ac:picMk id="46" creationId="{DF87F653-5BB7-42C3-57BD-5CC1769C92EB}"/>
          </ac:picMkLst>
        </pc:picChg>
        <pc:picChg chg="add del">
          <ac:chgData name="Ayush Patel" userId="dbda0d76dd413c42" providerId="LiveId" clId="{790DF272-03A6-4ADC-86F9-985D27C016CE}" dt="2024-08-08T07:25:01.675" v="33" actId="478"/>
          <ac:picMkLst>
            <pc:docMk/>
            <pc:sldMk cId="1124889395" sldId="257"/>
            <ac:picMk id="49" creationId="{1E1CE210-A51F-E03A-B876-55E6D0644A62}"/>
          </ac:picMkLst>
        </pc:picChg>
        <pc:picChg chg="add del">
          <ac:chgData name="Ayush Patel" userId="dbda0d76dd413c42" providerId="LiveId" clId="{790DF272-03A6-4ADC-86F9-985D27C016CE}" dt="2024-08-08T07:25:01.675" v="33" actId="478"/>
          <ac:picMkLst>
            <pc:docMk/>
            <pc:sldMk cId="1124889395" sldId="257"/>
            <ac:picMk id="50" creationId="{27E13A2A-045D-F49F-1C6A-E31D787A3F16}"/>
          </ac:picMkLst>
        </pc:picChg>
        <pc:picChg chg="add del">
          <ac:chgData name="Ayush Patel" userId="dbda0d76dd413c42" providerId="LiveId" clId="{790DF272-03A6-4ADC-86F9-985D27C016CE}" dt="2024-08-08T07:25:01.675" v="33" actId="478"/>
          <ac:picMkLst>
            <pc:docMk/>
            <pc:sldMk cId="1124889395" sldId="257"/>
            <ac:picMk id="51" creationId="{E8774B08-7209-331B-1FF3-6983B7C082B3}"/>
          </ac:picMkLst>
        </pc:picChg>
        <pc:picChg chg="mod">
          <ac:chgData name="Ayush Patel" userId="dbda0d76dd413c42" providerId="LiveId" clId="{790DF272-03A6-4ADC-86F9-985D27C016CE}" dt="2024-08-08T08:58:21.170" v="1239" actId="1076"/>
          <ac:picMkLst>
            <pc:docMk/>
            <pc:sldMk cId="1124889395" sldId="257"/>
            <ac:picMk id="54" creationId="{53437CE6-AD00-5284-A5B7-C5F75A71F215}"/>
          </ac:picMkLst>
        </pc:picChg>
        <pc:picChg chg="mod">
          <ac:chgData name="Ayush Patel" userId="dbda0d76dd413c42" providerId="LiveId" clId="{790DF272-03A6-4ADC-86F9-985D27C016CE}" dt="2024-08-08T08:58:21.170" v="1239" actId="1076"/>
          <ac:picMkLst>
            <pc:docMk/>
            <pc:sldMk cId="1124889395" sldId="257"/>
            <ac:picMk id="55" creationId="{98793AB7-BEC5-7676-3963-D31960DB21DB}"/>
          </ac:picMkLst>
        </pc:picChg>
        <pc:picChg chg="mod">
          <ac:chgData name="Ayush Patel" userId="dbda0d76dd413c42" providerId="LiveId" clId="{790DF272-03A6-4ADC-86F9-985D27C016CE}" dt="2024-08-08T08:58:21.170" v="1239" actId="1076"/>
          <ac:picMkLst>
            <pc:docMk/>
            <pc:sldMk cId="1124889395" sldId="257"/>
            <ac:picMk id="56" creationId="{1497339D-ED1C-C895-9A0F-4FE068DE640E}"/>
          </ac:picMkLst>
        </pc:picChg>
        <pc:picChg chg="mod">
          <ac:chgData name="Ayush Patel" userId="dbda0d76dd413c42" providerId="LiveId" clId="{790DF272-03A6-4ADC-86F9-985D27C016CE}" dt="2024-08-08T08:58:21.170" v="1239" actId="1076"/>
          <ac:picMkLst>
            <pc:docMk/>
            <pc:sldMk cId="1124889395" sldId="257"/>
            <ac:picMk id="57" creationId="{B84CF10D-3BC7-7BD3-CB75-4B6F3A90BF3C}"/>
          </ac:picMkLst>
        </pc:picChg>
        <pc:picChg chg="mod">
          <ac:chgData name="Ayush Patel" userId="dbda0d76dd413c42" providerId="LiveId" clId="{790DF272-03A6-4ADC-86F9-985D27C016CE}" dt="2024-08-08T08:58:21.170" v="1239" actId="1076"/>
          <ac:picMkLst>
            <pc:docMk/>
            <pc:sldMk cId="1124889395" sldId="257"/>
            <ac:picMk id="58" creationId="{80297160-0749-2DF4-C765-D902F39BFA6F}"/>
          </ac:picMkLst>
        </pc:picChg>
        <pc:picChg chg="mod">
          <ac:chgData name="Ayush Patel" userId="dbda0d76dd413c42" providerId="LiveId" clId="{790DF272-03A6-4ADC-86F9-985D27C016CE}" dt="2024-08-08T08:58:21.170" v="1239" actId="1076"/>
          <ac:picMkLst>
            <pc:docMk/>
            <pc:sldMk cId="1124889395" sldId="257"/>
            <ac:picMk id="59" creationId="{99D1CCB0-EF30-79AB-ECF1-F0458311E071}"/>
          </ac:picMkLst>
        </pc:picChg>
        <pc:picChg chg="mod">
          <ac:chgData name="Ayush Patel" userId="dbda0d76dd413c42" providerId="LiveId" clId="{790DF272-03A6-4ADC-86F9-985D27C016CE}" dt="2024-08-08T08:58:21.170" v="1239" actId="1076"/>
          <ac:picMkLst>
            <pc:docMk/>
            <pc:sldMk cId="1124889395" sldId="257"/>
            <ac:picMk id="60" creationId="{7F5C7CE7-29F3-CD2D-D581-F64A48C40460}"/>
          </ac:picMkLst>
        </pc:picChg>
        <pc:picChg chg="del mod topLvl">
          <ac:chgData name="Ayush Patel" userId="dbda0d76dd413c42" providerId="LiveId" clId="{790DF272-03A6-4ADC-86F9-985D27C016CE}" dt="2024-08-08T07:39:58.448" v="248"/>
          <ac:picMkLst>
            <pc:docMk/>
            <pc:sldMk cId="1124889395" sldId="257"/>
            <ac:picMk id="1042" creationId="{8A2EF620-1048-0B53-6566-EA61238D8772}"/>
          </ac:picMkLst>
        </pc:picChg>
        <pc:picChg chg="del mod topLvl">
          <ac:chgData name="Ayush Patel" userId="dbda0d76dd413c42" providerId="LiveId" clId="{790DF272-03A6-4ADC-86F9-985D27C016CE}" dt="2024-08-08T07:38:04.068" v="232"/>
          <ac:picMkLst>
            <pc:docMk/>
            <pc:sldMk cId="1124889395" sldId="257"/>
            <ac:picMk id="1044" creationId="{A5207BEA-D64A-257F-D249-A1C1D87387D5}"/>
          </ac:picMkLst>
        </pc:picChg>
        <pc:picChg chg="add del mod">
          <ac:chgData name="Ayush Patel" userId="dbda0d76dd413c42" providerId="LiveId" clId="{790DF272-03A6-4ADC-86F9-985D27C016CE}" dt="2024-08-08T07:30:30.343" v="148" actId="478"/>
          <ac:picMkLst>
            <pc:docMk/>
            <pc:sldMk cId="1124889395" sldId="257"/>
            <ac:picMk id="2050" creationId="{BE0BA021-BEC6-3CCE-0D2D-0FC05CB04561}"/>
          </ac:picMkLst>
        </pc:picChg>
        <pc:picChg chg="add del mod topLvl">
          <ac:chgData name="Ayush Patel" userId="dbda0d76dd413c42" providerId="LiveId" clId="{790DF272-03A6-4ADC-86F9-985D27C016CE}" dt="2024-08-08T07:44:38.901" v="300"/>
          <ac:picMkLst>
            <pc:docMk/>
            <pc:sldMk cId="1124889395" sldId="257"/>
            <ac:picMk id="2052" creationId="{CAD996EE-BFDB-CBC1-4015-A2927A4360BF}"/>
          </ac:picMkLst>
        </pc:picChg>
        <pc:picChg chg="add del mod topLvl">
          <ac:chgData name="Ayush Patel" userId="dbda0d76dd413c42" providerId="LiveId" clId="{790DF272-03A6-4ADC-86F9-985D27C016CE}" dt="2024-08-08T07:40:51.970" v="257"/>
          <ac:picMkLst>
            <pc:docMk/>
            <pc:sldMk cId="1124889395" sldId="257"/>
            <ac:picMk id="2054" creationId="{43F0FF48-1CD2-7715-BE27-3B30E74CCDB1}"/>
          </ac:picMkLst>
        </pc:picChg>
        <pc:picChg chg="add del mod topLvl">
          <ac:chgData name="Ayush Patel" userId="dbda0d76dd413c42" providerId="LiveId" clId="{790DF272-03A6-4ADC-86F9-985D27C016CE}" dt="2024-08-08T07:42:42.262" v="264" actId="21"/>
          <ac:picMkLst>
            <pc:docMk/>
            <pc:sldMk cId="1124889395" sldId="257"/>
            <ac:picMk id="2056" creationId="{FAF5AE78-A48C-3C67-7D83-7336E38A2A7D}"/>
          </ac:picMkLst>
        </pc:picChg>
        <pc:picChg chg="add del mod">
          <ac:chgData name="Ayush Patel" userId="dbda0d76dd413c42" providerId="LiveId" clId="{790DF272-03A6-4ADC-86F9-985D27C016CE}" dt="2024-08-08T07:33:03.712" v="176"/>
          <ac:picMkLst>
            <pc:docMk/>
            <pc:sldMk cId="1124889395" sldId="257"/>
            <ac:picMk id="2060" creationId="{BF2A4CEA-9FCD-8C64-57A1-C3AFD665BBF3}"/>
          </ac:picMkLst>
        </pc:picChg>
        <pc:picChg chg="add del mod topLvl">
          <ac:chgData name="Ayush Patel" userId="dbda0d76dd413c42" providerId="LiveId" clId="{790DF272-03A6-4ADC-86F9-985D27C016CE}" dt="2024-08-08T07:45:47.704" v="320"/>
          <ac:picMkLst>
            <pc:docMk/>
            <pc:sldMk cId="1124889395" sldId="257"/>
            <ac:picMk id="2062" creationId="{12206D4C-0696-5DE4-C97D-14056DD791E9}"/>
          </ac:picMkLst>
        </pc:picChg>
        <pc:picChg chg="add del mod">
          <ac:chgData name="Ayush Patel" userId="dbda0d76dd413c42" providerId="LiveId" clId="{790DF272-03A6-4ADC-86F9-985D27C016CE}" dt="2024-08-08T07:43:24.962" v="279"/>
          <ac:picMkLst>
            <pc:docMk/>
            <pc:sldMk cId="1124889395" sldId="257"/>
            <ac:picMk id="2064" creationId="{686CF090-26BD-48F2-224D-221A12FC99D5}"/>
          </ac:picMkLst>
        </pc:picChg>
      </pc:sldChg>
      <pc:sldChg chg="addSp delSp modSp add mod modTransition">
        <pc:chgData name="Ayush Patel" userId="dbda0d76dd413c42" providerId="LiveId" clId="{790DF272-03A6-4ADC-86F9-985D27C016CE}" dt="2024-08-09T04:24:50.675" v="4609"/>
        <pc:sldMkLst>
          <pc:docMk/>
          <pc:sldMk cId="2776078509" sldId="258"/>
        </pc:sldMkLst>
        <pc:spChg chg="add mod">
          <ac:chgData name="Ayush Patel" userId="dbda0d76dd413c42" providerId="LiveId" clId="{790DF272-03A6-4ADC-86F9-985D27C016CE}" dt="2024-08-08T07:59:31.957" v="406" actId="1076"/>
          <ac:spMkLst>
            <pc:docMk/>
            <pc:sldMk cId="2776078509" sldId="258"/>
            <ac:spMk id="3" creationId="{62CD6AB5-18B2-7BA4-5B0E-4EFE3958BB6D}"/>
          </ac:spMkLst>
        </pc:spChg>
        <pc:spChg chg="mod">
          <ac:chgData name="Ayush Patel" userId="dbda0d76dd413c42" providerId="LiveId" clId="{790DF272-03A6-4ADC-86F9-985D27C016CE}" dt="2024-08-08T07:56:35.062" v="391" actId="1076"/>
          <ac:spMkLst>
            <pc:docMk/>
            <pc:sldMk cId="2776078509" sldId="258"/>
            <ac:spMk id="48" creationId="{623CE735-F406-61B9-77CC-187C2D793E23}"/>
          </ac:spMkLst>
        </pc:spChg>
        <pc:grpChg chg="add del mod">
          <ac:chgData name="Ayush Patel" userId="dbda0d76dd413c42" providerId="LiveId" clId="{790DF272-03A6-4ADC-86F9-985D27C016CE}" dt="2024-08-08T16:08:25.069" v="2444" actId="165"/>
          <ac:grpSpMkLst>
            <pc:docMk/>
            <pc:sldMk cId="2776078509" sldId="258"/>
            <ac:grpSpMk id="13" creationId="{1A588F79-4083-B7D5-CDF3-48A0252328AB}"/>
          </ac:grpSpMkLst>
        </pc:grpChg>
        <pc:grpChg chg="add del mod">
          <ac:chgData name="Ayush Patel" userId="dbda0d76dd413c42" providerId="LiveId" clId="{790DF272-03A6-4ADC-86F9-985D27C016CE}" dt="2024-08-08T16:30:07.074" v="2448" actId="165"/>
          <ac:grpSpMkLst>
            <pc:docMk/>
            <pc:sldMk cId="2776078509" sldId="258"/>
            <ac:grpSpMk id="21" creationId="{712B8528-7CA3-0CFD-76EE-4D5AA8F8B4F8}"/>
          </ac:grpSpMkLst>
        </pc:grpChg>
        <pc:grpChg chg="add del mod">
          <ac:chgData name="Ayush Patel" userId="dbda0d76dd413c42" providerId="LiveId" clId="{790DF272-03A6-4ADC-86F9-985D27C016CE}" dt="2024-08-08T08:59:04.297" v="1251" actId="478"/>
          <ac:grpSpMkLst>
            <pc:docMk/>
            <pc:sldMk cId="2776078509" sldId="258"/>
            <ac:grpSpMk id="52" creationId="{15BE27EE-EE3F-D93B-8672-F675FD8F2EEC}"/>
          </ac:grpSpMkLst>
        </pc:grpChg>
        <pc:picChg chg="add mod">
          <ac:chgData name="Ayush Patel" userId="dbda0d76dd413c42" providerId="LiveId" clId="{790DF272-03A6-4ADC-86F9-985D27C016CE}" dt="2024-08-08T11:52:56.460" v="1810" actId="688"/>
          <ac:picMkLst>
            <pc:docMk/>
            <pc:sldMk cId="2776078509" sldId="258"/>
            <ac:picMk id="10" creationId="{40928FAB-D898-F726-4450-B7F872647CF0}"/>
          </ac:picMkLst>
        </pc:picChg>
        <pc:picChg chg="add mod">
          <ac:chgData name="Ayush Patel" userId="dbda0d76dd413c42" providerId="LiveId" clId="{790DF272-03A6-4ADC-86F9-985D27C016CE}" dt="2024-08-08T11:52:49.311" v="1808" actId="688"/>
          <ac:picMkLst>
            <pc:docMk/>
            <pc:sldMk cId="2776078509" sldId="258"/>
            <ac:picMk id="11" creationId="{6D118A21-560E-2E7C-E394-ADDFD2F08B3A}"/>
          </ac:picMkLst>
        </pc:picChg>
        <pc:picChg chg="add mod">
          <ac:chgData name="Ayush Patel" userId="dbda0d76dd413c42" providerId="LiveId" clId="{790DF272-03A6-4ADC-86F9-985D27C016CE}" dt="2024-08-08T11:52:53.935" v="1809" actId="688"/>
          <ac:picMkLst>
            <pc:docMk/>
            <pc:sldMk cId="2776078509" sldId="258"/>
            <ac:picMk id="12" creationId="{AAF70E1D-3DD5-4839-E0B0-4C34DD5D3B66}"/>
          </ac:picMkLst>
        </pc:picChg>
        <pc:picChg chg="mod topLvl">
          <ac:chgData name="Ayush Patel" userId="dbda0d76dd413c42" providerId="LiveId" clId="{790DF272-03A6-4ADC-86F9-985D27C016CE}" dt="2024-08-08T16:30:07.074" v="2448" actId="165"/>
          <ac:picMkLst>
            <pc:docMk/>
            <pc:sldMk cId="2776078509" sldId="258"/>
            <ac:picMk id="14" creationId="{C1199038-E307-C23A-44F7-8C9BEB493E30}"/>
          </ac:picMkLst>
        </pc:picChg>
        <pc:picChg chg="mod topLvl">
          <ac:chgData name="Ayush Patel" userId="dbda0d76dd413c42" providerId="LiveId" clId="{790DF272-03A6-4ADC-86F9-985D27C016CE}" dt="2024-08-08T16:30:07.074" v="2448" actId="165"/>
          <ac:picMkLst>
            <pc:docMk/>
            <pc:sldMk cId="2776078509" sldId="258"/>
            <ac:picMk id="15" creationId="{C83632A3-6B91-D9B2-615F-10602751D20A}"/>
          </ac:picMkLst>
        </pc:picChg>
        <pc:picChg chg="mod topLvl">
          <ac:chgData name="Ayush Patel" userId="dbda0d76dd413c42" providerId="LiveId" clId="{790DF272-03A6-4ADC-86F9-985D27C016CE}" dt="2024-08-08T16:30:07.074" v="2448" actId="165"/>
          <ac:picMkLst>
            <pc:docMk/>
            <pc:sldMk cId="2776078509" sldId="258"/>
            <ac:picMk id="16" creationId="{06CEBDE8-D67B-E721-B201-FFF6577786BD}"/>
          </ac:picMkLst>
        </pc:picChg>
        <pc:picChg chg="mod topLvl">
          <ac:chgData name="Ayush Patel" userId="dbda0d76dd413c42" providerId="LiveId" clId="{790DF272-03A6-4ADC-86F9-985D27C016CE}" dt="2024-08-08T16:30:07.074" v="2448" actId="165"/>
          <ac:picMkLst>
            <pc:docMk/>
            <pc:sldMk cId="2776078509" sldId="258"/>
            <ac:picMk id="17" creationId="{15BA4FC0-1130-1AB9-42C7-A0356F37AC39}"/>
          </ac:picMkLst>
        </pc:picChg>
        <pc:picChg chg="mod topLvl">
          <ac:chgData name="Ayush Patel" userId="dbda0d76dd413c42" providerId="LiveId" clId="{790DF272-03A6-4ADC-86F9-985D27C016CE}" dt="2024-08-08T16:30:07.074" v="2448" actId="165"/>
          <ac:picMkLst>
            <pc:docMk/>
            <pc:sldMk cId="2776078509" sldId="258"/>
            <ac:picMk id="18" creationId="{FB458B57-94B8-6872-D7D7-76633F9F99CA}"/>
          </ac:picMkLst>
        </pc:picChg>
        <pc:picChg chg="mod topLvl">
          <ac:chgData name="Ayush Patel" userId="dbda0d76dd413c42" providerId="LiveId" clId="{790DF272-03A6-4ADC-86F9-985D27C016CE}" dt="2024-08-08T16:30:07.074" v="2448" actId="165"/>
          <ac:picMkLst>
            <pc:docMk/>
            <pc:sldMk cId="2776078509" sldId="258"/>
            <ac:picMk id="19" creationId="{334796F7-FDA2-9C33-0BBD-CF32C8703E92}"/>
          </ac:picMkLst>
        </pc:picChg>
        <pc:picChg chg="mod topLvl">
          <ac:chgData name="Ayush Patel" userId="dbda0d76dd413c42" providerId="LiveId" clId="{790DF272-03A6-4ADC-86F9-985D27C016CE}" dt="2024-08-08T16:30:07.074" v="2448" actId="165"/>
          <ac:picMkLst>
            <pc:docMk/>
            <pc:sldMk cId="2776078509" sldId="258"/>
            <ac:picMk id="20" creationId="{4C1B80F6-C44B-5140-B73E-3F7BD987B4EF}"/>
          </ac:picMkLst>
        </pc:picChg>
        <pc:picChg chg="add del mod">
          <ac:chgData name="Ayush Patel" userId="dbda0d76dd413c42" providerId="LiveId" clId="{790DF272-03A6-4ADC-86F9-985D27C016CE}" dt="2024-08-08T08:58:58.177" v="1248" actId="1076"/>
          <ac:picMkLst>
            <pc:docMk/>
            <pc:sldMk cId="2776078509" sldId="258"/>
            <ac:picMk id="27" creationId="{DD7566A7-80B4-1781-6F94-2BF712150715}"/>
          </ac:picMkLst>
        </pc:picChg>
        <pc:picChg chg="add del mod">
          <ac:chgData name="Ayush Patel" userId="dbda0d76dd413c42" providerId="LiveId" clId="{790DF272-03A6-4ADC-86F9-985D27C016CE}" dt="2024-08-08T08:58:58.177" v="1248" actId="1076"/>
          <ac:picMkLst>
            <pc:docMk/>
            <pc:sldMk cId="2776078509" sldId="258"/>
            <ac:picMk id="31" creationId="{9400874D-41C9-FDEF-9359-4DEF6BEA1D4B}"/>
          </ac:picMkLst>
        </pc:picChg>
        <pc:picChg chg="add del mod">
          <ac:chgData name="Ayush Patel" userId="dbda0d76dd413c42" providerId="LiveId" clId="{790DF272-03A6-4ADC-86F9-985D27C016CE}" dt="2024-08-08T08:58:58.177" v="1248" actId="1076"/>
          <ac:picMkLst>
            <pc:docMk/>
            <pc:sldMk cId="2776078509" sldId="258"/>
            <ac:picMk id="34" creationId="{862195E3-2A52-6F23-4EA8-9E69E90A5D2C}"/>
          </ac:picMkLst>
        </pc:picChg>
        <pc:picChg chg="add del mod">
          <ac:chgData name="Ayush Patel" userId="dbda0d76dd413c42" providerId="LiveId" clId="{790DF272-03A6-4ADC-86F9-985D27C016CE}" dt="2024-08-08T08:58:58.177" v="1248" actId="1076"/>
          <ac:picMkLst>
            <pc:docMk/>
            <pc:sldMk cId="2776078509" sldId="258"/>
            <ac:picMk id="38" creationId="{5C131A6D-581C-2CD6-11D5-C2C270C4FD40}"/>
          </ac:picMkLst>
        </pc:picChg>
        <pc:picChg chg="add del mod">
          <ac:chgData name="Ayush Patel" userId="dbda0d76dd413c42" providerId="LiveId" clId="{790DF272-03A6-4ADC-86F9-985D27C016CE}" dt="2024-08-08T08:58:58.177" v="1248" actId="1076"/>
          <ac:picMkLst>
            <pc:docMk/>
            <pc:sldMk cId="2776078509" sldId="258"/>
            <ac:picMk id="40" creationId="{C4324182-2C21-C0E5-7EF1-FDCFEF50CC13}"/>
          </ac:picMkLst>
        </pc:picChg>
        <pc:picChg chg="add del mod">
          <ac:chgData name="Ayush Patel" userId="dbda0d76dd413c42" providerId="LiveId" clId="{790DF272-03A6-4ADC-86F9-985D27C016CE}" dt="2024-08-08T08:58:58.177" v="1248" actId="1076"/>
          <ac:picMkLst>
            <pc:docMk/>
            <pc:sldMk cId="2776078509" sldId="258"/>
            <ac:picMk id="42" creationId="{60D70ADD-3134-29F2-3C17-3295596B9C06}"/>
          </ac:picMkLst>
        </pc:picChg>
        <pc:picChg chg="add del mod">
          <ac:chgData name="Ayush Patel" userId="dbda0d76dd413c42" providerId="LiveId" clId="{790DF272-03A6-4ADC-86F9-985D27C016CE}" dt="2024-08-08T08:58:58.177" v="1248" actId="1076"/>
          <ac:picMkLst>
            <pc:docMk/>
            <pc:sldMk cId="2776078509" sldId="258"/>
            <ac:picMk id="44" creationId="{215CF2B1-B16F-C79B-D10D-2FEFE0DFCD27}"/>
          </ac:picMkLst>
        </pc:picChg>
        <pc:cxnChg chg="add mod ord">
          <ac:chgData name="Ayush Patel" userId="dbda0d76dd413c42" providerId="LiveId" clId="{790DF272-03A6-4ADC-86F9-985D27C016CE}" dt="2024-08-08T07:59:37.328" v="407" actId="14100"/>
          <ac:cxnSpMkLst>
            <pc:docMk/>
            <pc:sldMk cId="2776078509" sldId="258"/>
            <ac:cxnSpMk id="5" creationId="{C561E769-A320-4D0A-6331-93C26224C5E9}"/>
          </ac:cxnSpMkLst>
        </pc:cxnChg>
      </pc:sldChg>
      <pc:sldChg chg="addSp modSp add del">
        <pc:chgData name="Ayush Patel" userId="dbda0d76dd413c42" providerId="LiveId" clId="{790DF272-03A6-4ADC-86F9-985D27C016CE}" dt="2024-08-08T07:51:57.715" v="374" actId="2890"/>
        <pc:sldMkLst>
          <pc:docMk/>
          <pc:sldMk cId="3307400669" sldId="258"/>
        </pc:sldMkLst>
        <pc:spChg chg="mod">
          <ac:chgData name="Ayush Patel" userId="dbda0d76dd413c42" providerId="LiveId" clId="{790DF272-03A6-4ADC-86F9-985D27C016CE}" dt="2024-08-08T07:51:56.412" v="372" actId="1076"/>
          <ac:spMkLst>
            <pc:docMk/>
            <pc:sldMk cId="3307400669" sldId="258"/>
            <ac:spMk id="48" creationId="{623CE735-F406-61B9-77CC-187C2D793E23}"/>
          </ac:spMkLst>
        </pc:spChg>
        <pc:grpChg chg="add mod">
          <ac:chgData name="Ayush Patel" userId="dbda0d76dd413c42" providerId="LiveId" clId="{790DF272-03A6-4ADC-86F9-985D27C016CE}" dt="2024-08-08T07:51:56.754" v="373" actId="164"/>
          <ac:grpSpMkLst>
            <pc:docMk/>
            <pc:sldMk cId="3307400669" sldId="258"/>
            <ac:grpSpMk id="2" creationId="{51B295DE-F1C0-0CED-83FC-6E7334C19AAD}"/>
          </ac:grpSpMkLst>
        </pc:grpChg>
        <pc:picChg chg="mod">
          <ac:chgData name="Ayush Patel" userId="dbda0d76dd413c42" providerId="LiveId" clId="{790DF272-03A6-4ADC-86F9-985D27C016CE}" dt="2024-08-08T07:51:56.754" v="373" actId="164"/>
          <ac:picMkLst>
            <pc:docMk/>
            <pc:sldMk cId="3307400669" sldId="258"/>
            <ac:picMk id="31" creationId="{9400874D-41C9-FDEF-9359-4DEF6BEA1D4B}"/>
          </ac:picMkLst>
        </pc:picChg>
        <pc:picChg chg="mod">
          <ac:chgData name="Ayush Patel" userId="dbda0d76dd413c42" providerId="LiveId" clId="{790DF272-03A6-4ADC-86F9-985D27C016CE}" dt="2024-08-08T07:51:56.754" v="373" actId="164"/>
          <ac:picMkLst>
            <pc:docMk/>
            <pc:sldMk cId="3307400669" sldId="258"/>
            <ac:picMk id="34" creationId="{862195E3-2A52-6F23-4EA8-9E69E90A5D2C}"/>
          </ac:picMkLst>
        </pc:picChg>
        <pc:picChg chg="mod">
          <ac:chgData name="Ayush Patel" userId="dbda0d76dd413c42" providerId="LiveId" clId="{790DF272-03A6-4ADC-86F9-985D27C016CE}" dt="2024-08-08T07:51:56.754" v="373" actId="164"/>
          <ac:picMkLst>
            <pc:docMk/>
            <pc:sldMk cId="3307400669" sldId="258"/>
            <ac:picMk id="38" creationId="{5C131A6D-581C-2CD6-11D5-C2C270C4FD40}"/>
          </ac:picMkLst>
        </pc:picChg>
        <pc:picChg chg="mod">
          <ac:chgData name="Ayush Patel" userId="dbda0d76dd413c42" providerId="LiveId" clId="{790DF272-03A6-4ADC-86F9-985D27C016CE}" dt="2024-08-08T07:51:56.754" v="373" actId="164"/>
          <ac:picMkLst>
            <pc:docMk/>
            <pc:sldMk cId="3307400669" sldId="258"/>
            <ac:picMk id="40" creationId="{C4324182-2C21-C0E5-7EF1-FDCFEF50CC13}"/>
          </ac:picMkLst>
        </pc:picChg>
        <pc:picChg chg="mod">
          <ac:chgData name="Ayush Patel" userId="dbda0d76dd413c42" providerId="LiveId" clId="{790DF272-03A6-4ADC-86F9-985D27C016CE}" dt="2024-08-08T07:51:56.754" v="373" actId="164"/>
          <ac:picMkLst>
            <pc:docMk/>
            <pc:sldMk cId="3307400669" sldId="258"/>
            <ac:picMk id="42" creationId="{60D70ADD-3134-29F2-3C17-3295596B9C06}"/>
          </ac:picMkLst>
        </pc:picChg>
        <pc:picChg chg="mod">
          <ac:chgData name="Ayush Patel" userId="dbda0d76dd413c42" providerId="LiveId" clId="{790DF272-03A6-4ADC-86F9-985D27C016CE}" dt="2024-08-08T07:51:56.754" v="373" actId="164"/>
          <ac:picMkLst>
            <pc:docMk/>
            <pc:sldMk cId="3307400669" sldId="258"/>
            <ac:picMk id="44" creationId="{215CF2B1-B16F-C79B-D10D-2FEFE0DFCD27}"/>
          </ac:picMkLst>
        </pc:picChg>
      </pc:sldChg>
      <pc:sldChg chg="addSp delSp modSp add mod modTransition">
        <pc:chgData name="Ayush Patel" userId="dbda0d76dd413c42" providerId="LiveId" clId="{790DF272-03A6-4ADC-86F9-985D27C016CE}" dt="2024-08-09T04:39:21.414" v="4720" actId="255"/>
        <pc:sldMkLst>
          <pc:docMk/>
          <pc:sldMk cId="1832540249" sldId="259"/>
        </pc:sldMkLst>
        <pc:spChg chg="del mod">
          <ac:chgData name="Ayush Patel" userId="dbda0d76dd413c42" providerId="LiveId" clId="{790DF272-03A6-4ADC-86F9-985D27C016CE}" dt="2024-08-08T08:02:56.414" v="417" actId="21"/>
          <ac:spMkLst>
            <pc:docMk/>
            <pc:sldMk cId="1832540249" sldId="259"/>
            <ac:spMk id="3" creationId="{62CD6AB5-18B2-7BA4-5B0E-4EFE3958BB6D}"/>
          </ac:spMkLst>
        </pc:spChg>
        <pc:spChg chg="add del mod">
          <ac:chgData name="Ayush Patel" userId="dbda0d76dd413c42" providerId="LiveId" clId="{790DF272-03A6-4ADC-86F9-985D27C016CE}" dt="2024-08-08T08:06:47.436" v="485" actId="1076"/>
          <ac:spMkLst>
            <pc:docMk/>
            <pc:sldMk cId="1832540249" sldId="259"/>
            <ac:spMk id="4" creationId="{6BD850BF-11B3-58F4-536B-A3017B8CD5A7}"/>
          </ac:spMkLst>
        </pc:spChg>
        <pc:spChg chg="add mod">
          <ac:chgData name="Ayush Patel" userId="dbda0d76dd413c42" providerId="LiveId" clId="{790DF272-03A6-4ADC-86F9-985D27C016CE}" dt="2024-08-09T04:39:21.414" v="4720" actId="255"/>
          <ac:spMkLst>
            <pc:docMk/>
            <pc:sldMk cId="1832540249" sldId="259"/>
            <ac:spMk id="7" creationId="{0B9FD514-336F-D4F4-9AA9-457314A1FDEF}"/>
          </ac:spMkLst>
        </pc:spChg>
        <pc:grpChg chg="del mod">
          <ac:chgData name="Ayush Patel" userId="dbda0d76dd413c42" providerId="LiveId" clId="{790DF272-03A6-4ADC-86F9-985D27C016CE}" dt="2024-08-08T08:03:03.179" v="419" actId="165"/>
          <ac:grpSpMkLst>
            <pc:docMk/>
            <pc:sldMk cId="1832540249" sldId="259"/>
            <ac:grpSpMk id="52" creationId="{15BE27EE-EE3F-D93B-8672-F675FD8F2EEC}"/>
          </ac:grpSpMkLst>
        </pc:grpChg>
        <pc:picChg chg="add del mod">
          <ac:chgData name="Ayush Patel" userId="dbda0d76dd413c42" providerId="LiveId" clId="{790DF272-03A6-4ADC-86F9-985D27C016CE}" dt="2024-08-08T08:13:45.371" v="497" actId="21"/>
          <ac:picMkLst>
            <pc:docMk/>
            <pc:sldMk cId="1832540249" sldId="259"/>
            <ac:picMk id="8" creationId="{E2578572-6753-BA20-E6C1-201F32155B85}"/>
          </ac:picMkLst>
        </pc:picChg>
        <pc:picChg chg="add mod">
          <ac:chgData name="Ayush Patel" userId="dbda0d76dd413c42" providerId="LiveId" clId="{790DF272-03A6-4ADC-86F9-985D27C016CE}" dt="2024-08-08T08:20:43.342" v="531" actId="1076"/>
          <ac:picMkLst>
            <pc:docMk/>
            <pc:sldMk cId="1832540249" sldId="259"/>
            <ac:picMk id="10" creationId="{4B672895-5CE2-2A4F-1521-95A7AF818D42}"/>
          </ac:picMkLst>
        </pc:picChg>
        <pc:picChg chg="add mod">
          <ac:chgData name="Ayush Patel" userId="dbda0d76dd413c42" providerId="LiveId" clId="{790DF272-03A6-4ADC-86F9-985D27C016CE}" dt="2024-08-08T08:21:42.271" v="549" actId="1076"/>
          <ac:picMkLst>
            <pc:docMk/>
            <pc:sldMk cId="1832540249" sldId="259"/>
            <ac:picMk id="12" creationId="{5A137AFF-931C-A3F3-CECC-0CF446C570D9}"/>
          </ac:picMkLst>
        </pc:picChg>
        <pc:picChg chg="add mod">
          <ac:chgData name="Ayush Patel" userId="dbda0d76dd413c42" providerId="LiveId" clId="{790DF272-03A6-4ADC-86F9-985D27C016CE}" dt="2024-08-08T08:21:29.045" v="547" actId="1076"/>
          <ac:picMkLst>
            <pc:docMk/>
            <pc:sldMk cId="1832540249" sldId="259"/>
            <ac:picMk id="14" creationId="{BCBC361E-FB03-F60A-6FA3-0873FBD29D08}"/>
          </ac:picMkLst>
        </pc:picChg>
        <pc:picChg chg="mod topLvl">
          <ac:chgData name="Ayush Patel" userId="dbda0d76dd413c42" providerId="LiveId" clId="{790DF272-03A6-4ADC-86F9-985D27C016CE}" dt="2024-08-08T08:04:32.989" v="430" actId="1076"/>
          <ac:picMkLst>
            <pc:docMk/>
            <pc:sldMk cId="1832540249" sldId="259"/>
            <ac:picMk id="27" creationId="{DD7566A7-80B4-1781-6F94-2BF712150715}"/>
          </ac:picMkLst>
        </pc:picChg>
        <pc:picChg chg="mod topLvl">
          <ac:chgData name="Ayush Patel" userId="dbda0d76dd413c42" providerId="LiveId" clId="{790DF272-03A6-4ADC-86F9-985D27C016CE}" dt="2024-08-08T08:03:39.164" v="424" actId="14100"/>
          <ac:picMkLst>
            <pc:docMk/>
            <pc:sldMk cId="1832540249" sldId="259"/>
            <ac:picMk id="31" creationId="{9400874D-41C9-FDEF-9359-4DEF6BEA1D4B}"/>
          </ac:picMkLst>
        </pc:picChg>
        <pc:picChg chg="mod topLvl">
          <ac:chgData name="Ayush Patel" userId="dbda0d76dd413c42" providerId="LiveId" clId="{790DF272-03A6-4ADC-86F9-985D27C016CE}" dt="2024-08-08T08:03:39.164" v="424" actId="14100"/>
          <ac:picMkLst>
            <pc:docMk/>
            <pc:sldMk cId="1832540249" sldId="259"/>
            <ac:picMk id="34" creationId="{862195E3-2A52-6F23-4EA8-9E69E90A5D2C}"/>
          </ac:picMkLst>
        </pc:picChg>
        <pc:picChg chg="mod topLvl">
          <ac:chgData name="Ayush Patel" userId="dbda0d76dd413c42" providerId="LiveId" clId="{790DF272-03A6-4ADC-86F9-985D27C016CE}" dt="2024-08-08T08:03:39.164" v="424" actId="14100"/>
          <ac:picMkLst>
            <pc:docMk/>
            <pc:sldMk cId="1832540249" sldId="259"/>
            <ac:picMk id="38" creationId="{5C131A6D-581C-2CD6-11D5-C2C270C4FD40}"/>
          </ac:picMkLst>
        </pc:picChg>
        <pc:picChg chg="mod topLvl">
          <ac:chgData name="Ayush Patel" userId="dbda0d76dd413c42" providerId="LiveId" clId="{790DF272-03A6-4ADC-86F9-985D27C016CE}" dt="2024-08-08T08:03:39.164" v="424" actId="14100"/>
          <ac:picMkLst>
            <pc:docMk/>
            <pc:sldMk cId="1832540249" sldId="259"/>
            <ac:picMk id="40" creationId="{C4324182-2C21-C0E5-7EF1-FDCFEF50CC13}"/>
          </ac:picMkLst>
        </pc:picChg>
        <pc:picChg chg="mod topLvl">
          <ac:chgData name="Ayush Patel" userId="dbda0d76dd413c42" providerId="LiveId" clId="{790DF272-03A6-4ADC-86F9-985D27C016CE}" dt="2024-08-08T08:03:39.164" v="424" actId="14100"/>
          <ac:picMkLst>
            <pc:docMk/>
            <pc:sldMk cId="1832540249" sldId="259"/>
            <ac:picMk id="42" creationId="{60D70ADD-3134-29F2-3C17-3295596B9C06}"/>
          </ac:picMkLst>
        </pc:picChg>
        <pc:picChg chg="mod topLvl">
          <ac:chgData name="Ayush Patel" userId="dbda0d76dd413c42" providerId="LiveId" clId="{790DF272-03A6-4ADC-86F9-985D27C016CE}" dt="2024-08-08T08:03:39.164" v="424" actId="14100"/>
          <ac:picMkLst>
            <pc:docMk/>
            <pc:sldMk cId="1832540249" sldId="259"/>
            <ac:picMk id="44" creationId="{215CF2B1-B16F-C79B-D10D-2FEFE0DFCD27}"/>
          </ac:picMkLst>
        </pc:picChg>
        <pc:picChg chg="add del mod">
          <ac:chgData name="Ayush Patel" userId="dbda0d76dd413c42" providerId="LiveId" clId="{790DF272-03A6-4ADC-86F9-985D27C016CE}" dt="2024-08-08T08:13:43.033" v="495" actId="21"/>
          <ac:picMkLst>
            <pc:docMk/>
            <pc:sldMk cId="1832540249" sldId="259"/>
            <ac:picMk id="3074" creationId="{E2578572-6753-BA20-E6C1-201F32155B85}"/>
          </ac:picMkLst>
        </pc:picChg>
        <pc:picChg chg="add del mod">
          <ac:chgData name="Ayush Patel" userId="dbda0d76dd413c42" providerId="LiveId" clId="{790DF272-03A6-4ADC-86F9-985D27C016CE}" dt="2024-08-08T08:13:07.166" v="494" actId="21"/>
          <ac:picMkLst>
            <pc:docMk/>
            <pc:sldMk cId="1832540249" sldId="259"/>
            <ac:picMk id="3076" creationId="{4EAB737E-EB2C-7423-D4E6-3F250BC65E9A}"/>
          </ac:picMkLst>
        </pc:picChg>
        <pc:picChg chg="add del mod">
          <ac:chgData name="Ayush Patel" userId="dbda0d76dd413c42" providerId="LiveId" clId="{790DF272-03A6-4ADC-86F9-985D27C016CE}" dt="2024-08-08T08:15:36.128" v="502" actId="21"/>
          <ac:picMkLst>
            <pc:docMk/>
            <pc:sldMk cId="1832540249" sldId="259"/>
            <ac:picMk id="3078" creationId="{1F9404E3-A2C7-561F-3D01-14C7E66275E8}"/>
          </ac:picMkLst>
        </pc:picChg>
        <pc:picChg chg="add del mod">
          <ac:chgData name="Ayush Patel" userId="dbda0d76dd413c42" providerId="LiveId" clId="{790DF272-03A6-4ADC-86F9-985D27C016CE}" dt="2024-08-08T08:16:23.793" v="508" actId="21"/>
          <ac:picMkLst>
            <pc:docMk/>
            <pc:sldMk cId="1832540249" sldId="259"/>
            <ac:picMk id="3080" creationId="{1D616BB4-48C0-A058-0C44-8D61DC05125D}"/>
          </ac:picMkLst>
        </pc:picChg>
        <pc:picChg chg="add del">
          <ac:chgData name="Ayush Patel" userId="dbda0d76dd413c42" providerId="LiveId" clId="{790DF272-03A6-4ADC-86F9-985D27C016CE}" dt="2024-08-08T08:16:48.604" v="510" actId="21"/>
          <ac:picMkLst>
            <pc:docMk/>
            <pc:sldMk cId="1832540249" sldId="259"/>
            <ac:picMk id="3082" creationId="{EAA51C27-7094-E762-E493-D9298D7271E9}"/>
          </ac:picMkLst>
        </pc:picChg>
        <pc:picChg chg="add del">
          <ac:chgData name="Ayush Patel" userId="dbda0d76dd413c42" providerId="LiveId" clId="{790DF272-03A6-4ADC-86F9-985D27C016CE}" dt="2024-08-08T08:18:29.963" v="523" actId="21"/>
          <ac:picMkLst>
            <pc:docMk/>
            <pc:sldMk cId="1832540249" sldId="259"/>
            <ac:picMk id="3084" creationId="{320F91CD-C301-10D1-AE39-AD9A6F856E80}"/>
          </ac:picMkLst>
        </pc:picChg>
        <pc:cxnChg chg="del">
          <ac:chgData name="Ayush Patel" userId="dbda0d76dd413c42" providerId="LiveId" clId="{790DF272-03A6-4ADC-86F9-985D27C016CE}" dt="2024-08-08T08:02:58.941" v="418" actId="21"/>
          <ac:cxnSpMkLst>
            <pc:docMk/>
            <pc:sldMk cId="1832540249" sldId="259"/>
            <ac:cxnSpMk id="5" creationId="{C561E769-A320-4D0A-6331-93C26224C5E9}"/>
          </ac:cxnSpMkLst>
        </pc:cxnChg>
      </pc:sldChg>
      <pc:sldChg chg="addSp delSp modSp add mod modTransition">
        <pc:chgData name="Ayush Patel" userId="dbda0d76dd413c42" providerId="LiveId" clId="{790DF272-03A6-4ADC-86F9-985D27C016CE}" dt="2024-08-09T04:39:28.105" v="4722" actId="255"/>
        <pc:sldMkLst>
          <pc:docMk/>
          <pc:sldMk cId="4082155536" sldId="260"/>
        </pc:sldMkLst>
        <pc:spChg chg="mod">
          <ac:chgData name="Ayush Patel" userId="dbda0d76dd413c42" providerId="LiveId" clId="{790DF272-03A6-4ADC-86F9-985D27C016CE}" dt="2024-08-08T08:28:49.602" v="599" actId="14100"/>
          <ac:spMkLst>
            <pc:docMk/>
            <pc:sldMk cId="4082155536" sldId="260"/>
            <ac:spMk id="4" creationId="{6BD850BF-11B3-58F4-536B-A3017B8CD5A7}"/>
          </ac:spMkLst>
        </pc:spChg>
        <pc:spChg chg="mod">
          <ac:chgData name="Ayush Patel" userId="dbda0d76dd413c42" providerId="LiveId" clId="{790DF272-03A6-4ADC-86F9-985D27C016CE}" dt="2024-08-09T04:39:28.105" v="4722" actId="255"/>
          <ac:spMkLst>
            <pc:docMk/>
            <pc:sldMk cId="4082155536" sldId="260"/>
            <ac:spMk id="7" creationId="{0B9FD514-336F-D4F4-9AA9-457314A1FDEF}"/>
          </ac:spMkLst>
        </pc:spChg>
        <pc:grpChg chg="add del mod">
          <ac:chgData name="Ayush Patel" userId="dbda0d76dd413c42" providerId="LiveId" clId="{790DF272-03A6-4ADC-86F9-985D27C016CE}" dt="2024-08-08T08:27:47.737" v="577" actId="165"/>
          <ac:grpSpMkLst>
            <pc:docMk/>
            <pc:sldMk cId="4082155536" sldId="260"/>
            <ac:grpSpMk id="13" creationId="{F635C9FA-C953-21F1-B349-4AD844F3D1E4}"/>
          </ac:grpSpMkLst>
        </pc:grpChg>
        <pc:picChg chg="add mod topLvl">
          <ac:chgData name="Ayush Patel" userId="dbda0d76dd413c42" providerId="LiveId" clId="{790DF272-03A6-4ADC-86F9-985D27C016CE}" dt="2024-08-08T08:28:10.311" v="580" actId="1076"/>
          <ac:picMkLst>
            <pc:docMk/>
            <pc:sldMk cId="4082155536" sldId="260"/>
            <ac:picMk id="2" creationId="{A864233F-3648-A143-FC17-0EDE95C27FE7}"/>
          </ac:picMkLst>
        </pc:picChg>
        <pc:picChg chg="add mod topLvl">
          <ac:chgData name="Ayush Patel" userId="dbda0d76dd413c42" providerId="LiveId" clId="{790DF272-03A6-4ADC-86F9-985D27C016CE}" dt="2024-08-08T08:27:47.737" v="577" actId="165"/>
          <ac:picMkLst>
            <pc:docMk/>
            <pc:sldMk cId="4082155536" sldId="260"/>
            <ac:picMk id="3" creationId="{4FE235E6-F67B-C088-5EAC-B8C912C3753B}"/>
          </ac:picMkLst>
        </pc:picChg>
        <pc:picChg chg="add mod topLvl">
          <ac:chgData name="Ayush Patel" userId="dbda0d76dd413c42" providerId="LiveId" clId="{790DF272-03A6-4ADC-86F9-985D27C016CE}" dt="2024-08-08T08:27:47.737" v="577" actId="165"/>
          <ac:picMkLst>
            <pc:docMk/>
            <pc:sldMk cId="4082155536" sldId="260"/>
            <ac:picMk id="5" creationId="{A101B321-F8D1-1C11-968B-5926287EECE8}"/>
          </ac:picMkLst>
        </pc:picChg>
        <pc:picChg chg="add mod topLvl">
          <ac:chgData name="Ayush Patel" userId="dbda0d76dd413c42" providerId="LiveId" clId="{790DF272-03A6-4ADC-86F9-985D27C016CE}" dt="2024-08-08T08:27:47.737" v="577" actId="165"/>
          <ac:picMkLst>
            <pc:docMk/>
            <pc:sldMk cId="4082155536" sldId="260"/>
            <ac:picMk id="6" creationId="{426157EA-3575-4AB2-22A1-023F9A1569D8}"/>
          </ac:picMkLst>
        </pc:picChg>
        <pc:picChg chg="add mod topLvl">
          <ac:chgData name="Ayush Patel" userId="dbda0d76dd413c42" providerId="LiveId" clId="{790DF272-03A6-4ADC-86F9-985D27C016CE}" dt="2024-08-08T08:27:47.737" v="577" actId="165"/>
          <ac:picMkLst>
            <pc:docMk/>
            <pc:sldMk cId="4082155536" sldId="260"/>
            <ac:picMk id="8" creationId="{9CB09110-C309-6E05-B3FD-3B6CF3C79F37}"/>
          </ac:picMkLst>
        </pc:picChg>
        <pc:picChg chg="add mod topLvl">
          <ac:chgData name="Ayush Patel" userId="dbda0d76dd413c42" providerId="LiveId" clId="{790DF272-03A6-4ADC-86F9-985D27C016CE}" dt="2024-08-08T08:27:47.737" v="577" actId="165"/>
          <ac:picMkLst>
            <pc:docMk/>
            <pc:sldMk cId="4082155536" sldId="260"/>
            <ac:picMk id="9" creationId="{8F631E8A-8072-7375-70B4-B39372C223E3}"/>
          </ac:picMkLst>
        </pc:picChg>
        <pc:picChg chg="del">
          <ac:chgData name="Ayush Patel" userId="dbda0d76dd413c42" providerId="LiveId" clId="{790DF272-03A6-4ADC-86F9-985D27C016CE}" dt="2024-08-08T08:27:04.433" v="564" actId="478"/>
          <ac:picMkLst>
            <pc:docMk/>
            <pc:sldMk cId="4082155536" sldId="260"/>
            <ac:picMk id="10" creationId="{4B672895-5CE2-2A4F-1521-95A7AF818D42}"/>
          </ac:picMkLst>
        </pc:picChg>
        <pc:picChg chg="add mod topLvl">
          <ac:chgData name="Ayush Patel" userId="dbda0d76dd413c42" providerId="LiveId" clId="{790DF272-03A6-4ADC-86F9-985D27C016CE}" dt="2024-08-08T08:27:47.737" v="577" actId="165"/>
          <ac:picMkLst>
            <pc:docMk/>
            <pc:sldMk cId="4082155536" sldId="260"/>
            <ac:picMk id="11" creationId="{22E268E4-85F0-5117-4D6F-CDCE074D0697}"/>
          </ac:picMkLst>
        </pc:picChg>
        <pc:picChg chg="del">
          <ac:chgData name="Ayush Patel" userId="dbda0d76dd413c42" providerId="LiveId" clId="{790DF272-03A6-4ADC-86F9-985D27C016CE}" dt="2024-08-08T08:27:05.123" v="565" actId="478"/>
          <ac:picMkLst>
            <pc:docMk/>
            <pc:sldMk cId="4082155536" sldId="260"/>
            <ac:picMk id="12" creationId="{5A137AFF-931C-A3F3-CECC-0CF446C570D9}"/>
          </ac:picMkLst>
        </pc:picChg>
        <pc:picChg chg="del">
          <ac:chgData name="Ayush Patel" userId="dbda0d76dd413c42" providerId="LiveId" clId="{790DF272-03A6-4ADC-86F9-985D27C016CE}" dt="2024-08-08T08:27:03.642" v="563" actId="478"/>
          <ac:picMkLst>
            <pc:docMk/>
            <pc:sldMk cId="4082155536" sldId="260"/>
            <ac:picMk id="14" creationId="{BCBC361E-FB03-F60A-6FA3-0873FBD29D08}"/>
          </ac:picMkLst>
        </pc:picChg>
        <pc:picChg chg="del">
          <ac:chgData name="Ayush Patel" userId="dbda0d76dd413c42" providerId="LiveId" clId="{790DF272-03A6-4ADC-86F9-985D27C016CE}" dt="2024-08-08T08:27:06.122" v="566" actId="478"/>
          <ac:picMkLst>
            <pc:docMk/>
            <pc:sldMk cId="4082155536" sldId="260"/>
            <ac:picMk id="27" creationId="{DD7566A7-80B4-1781-6F94-2BF712150715}"/>
          </ac:picMkLst>
        </pc:picChg>
        <pc:picChg chg="del">
          <ac:chgData name="Ayush Patel" userId="dbda0d76dd413c42" providerId="LiveId" clId="{790DF272-03A6-4ADC-86F9-985D27C016CE}" dt="2024-08-08T08:27:06.788" v="567" actId="478"/>
          <ac:picMkLst>
            <pc:docMk/>
            <pc:sldMk cId="4082155536" sldId="260"/>
            <ac:picMk id="31" creationId="{9400874D-41C9-FDEF-9359-4DEF6BEA1D4B}"/>
          </ac:picMkLst>
        </pc:picChg>
        <pc:picChg chg="del">
          <ac:chgData name="Ayush Patel" userId="dbda0d76dd413c42" providerId="LiveId" clId="{790DF272-03A6-4ADC-86F9-985D27C016CE}" dt="2024-08-08T08:27:07.404" v="568" actId="478"/>
          <ac:picMkLst>
            <pc:docMk/>
            <pc:sldMk cId="4082155536" sldId="260"/>
            <ac:picMk id="34" creationId="{862195E3-2A52-6F23-4EA8-9E69E90A5D2C}"/>
          </ac:picMkLst>
        </pc:picChg>
        <pc:picChg chg="del">
          <ac:chgData name="Ayush Patel" userId="dbda0d76dd413c42" providerId="LiveId" clId="{790DF272-03A6-4ADC-86F9-985D27C016CE}" dt="2024-08-08T08:27:08.005" v="569" actId="478"/>
          <ac:picMkLst>
            <pc:docMk/>
            <pc:sldMk cId="4082155536" sldId="260"/>
            <ac:picMk id="38" creationId="{5C131A6D-581C-2CD6-11D5-C2C270C4FD40}"/>
          </ac:picMkLst>
        </pc:picChg>
        <pc:picChg chg="del">
          <ac:chgData name="Ayush Patel" userId="dbda0d76dd413c42" providerId="LiveId" clId="{790DF272-03A6-4ADC-86F9-985D27C016CE}" dt="2024-08-08T08:27:08.739" v="570" actId="478"/>
          <ac:picMkLst>
            <pc:docMk/>
            <pc:sldMk cId="4082155536" sldId="260"/>
            <ac:picMk id="40" creationId="{C4324182-2C21-C0E5-7EF1-FDCFEF50CC13}"/>
          </ac:picMkLst>
        </pc:picChg>
        <pc:picChg chg="del">
          <ac:chgData name="Ayush Patel" userId="dbda0d76dd413c42" providerId="LiveId" clId="{790DF272-03A6-4ADC-86F9-985D27C016CE}" dt="2024-08-08T08:27:09.356" v="571" actId="478"/>
          <ac:picMkLst>
            <pc:docMk/>
            <pc:sldMk cId="4082155536" sldId="260"/>
            <ac:picMk id="42" creationId="{60D70ADD-3134-29F2-3C17-3295596B9C06}"/>
          </ac:picMkLst>
        </pc:picChg>
        <pc:picChg chg="del">
          <ac:chgData name="Ayush Patel" userId="dbda0d76dd413c42" providerId="LiveId" clId="{790DF272-03A6-4ADC-86F9-985D27C016CE}" dt="2024-08-08T08:27:10.110" v="572" actId="478"/>
          <ac:picMkLst>
            <pc:docMk/>
            <pc:sldMk cId="4082155536" sldId="260"/>
            <ac:picMk id="44" creationId="{215CF2B1-B16F-C79B-D10D-2FEFE0DFCD27}"/>
          </ac:picMkLst>
        </pc:picChg>
      </pc:sldChg>
      <pc:sldChg chg="addSp delSp modSp add mod modTransition">
        <pc:chgData name="Ayush Patel" userId="dbda0d76dd413c42" providerId="LiveId" clId="{790DF272-03A6-4ADC-86F9-985D27C016CE}" dt="2024-08-09T04:39:34.807" v="4724" actId="255"/>
        <pc:sldMkLst>
          <pc:docMk/>
          <pc:sldMk cId="257109064" sldId="261"/>
        </pc:sldMkLst>
        <pc:spChg chg="mod">
          <ac:chgData name="Ayush Patel" userId="dbda0d76dd413c42" providerId="LiveId" clId="{790DF272-03A6-4ADC-86F9-985D27C016CE}" dt="2024-08-08T08:31:36.910" v="643" actId="14100"/>
          <ac:spMkLst>
            <pc:docMk/>
            <pc:sldMk cId="257109064" sldId="261"/>
            <ac:spMk id="4" creationId="{6BD850BF-11B3-58F4-536B-A3017B8CD5A7}"/>
          </ac:spMkLst>
        </pc:spChg>
        <pc:spChg chg="mod">
          <ac:chgData name="Ayush Patel" userId="dbda0d76dd413c42" providerId="LiveId" clId="{790DF272-03A6-4ADC-86F9-985D27C016CE}" dt="2024-08-09T04:39:34.807" v="4724" actId="255"/>
          <ac:spMkLst>
            <pc:docMk/>
            <pc:sldMk cId="257109064" sldId="261"/>
            <ac:spMk id="7" creationId="{0B9FD514-336F-D4F4-9AA9-457314A1FDEF}"/>
          </ac:spMkLst>
        </pc:spChg>
        <pc:grpChg chg="add del mod">
          <ac:chgData name="Ayush Patel" userId="dbda0d76dd413c42" providerId="LiveId" clId="{790DF272-03A6-4ADC-86F9-985D27C016CE}" dt="2024-08-08T08:30:59.014" v="610" actId="165"/>
          <ac:grpSpMkLst>
            <pc:docMk/>
            <pc:sldMk cId="257109064" sldId="261"/>
            <ac:grpSpMk id="18" creationId="{FFB98997-6D26-554D-9F5A-EC31FF8B3860}"/>
          </ac:grpSpMkLst>
        </pc:grpChg>
        <pc:picChg chg="del mod">
          <ac:chgData name="Ayush Patel" userId="dbda0d76dd413c42" providerId="LiveId" clId="{790DF272-03A6-4ADC-86F9-985D27C016CE}" dt="2024-08-08T08:30:13.865" v="603" actId="478"/>
          <ac:picMkLst>
            <pc:docMk/>
            <pc:sldMk cId="257109064" sldId="261"/>
            <ac:picMk id="2" creationId="{A864233F-3648-A143-FC17-0EDE95C27FE7}"/>
          </ac:picMkLst>
        </pc:picChg>
        <pc:picChg chg="del">
          <ac:chgData name="Ayush Patel" userId="dbda0d76dd413c42" providerId="LiveId" clId="{790DF272-03A6-4ADC-86F9-985D27C016CE}" dt="2024-08-08T08:30:13.865" v="603" actId="478"/>
          <ac:picMkLst>
            <pc:docMk/>
            <pc:sldMk cId="257109064" sldId="261"/>
            <ac:picMk id="3" creationId="{4FE235E6-F67B-C088-5EAC-B8C912C3753B}"/>
          </ac:picMkLst>
        </pc:picChg>
        <pc:picChg chg="del">
          <ac:chgData name="Ayush Patel" userId="dbda0d76dd413c42" providerId="LiveId" clId="{790DF272-03A6-4ADC-86F9-985D27C016CE}" dt="2024-08-08T08:30:13.865" v="603" actId="478"/>
          <ac:picMkLst>
            <pc:docMk/>
            <pc:sldMk cId="257109064" sldId="261"/>
            <ac:picMk id="5" creationId="{A101B321-F8D1-1C11-968B-5926287EECE8}"/>
          </ac:picMkLst>
        </pc:picChg>
        <pc:picChg chg="del mod">
          <ac:chgData name="Ayush Patel" userId="dbda0d76dd413c42" providerId="LiveId" clId="{790DF272-03A6-4ADC-86F9-985D27C016CE}" dt="2024-08-08T08:30:13.865" v="603" actId="478"/>
          <ac:picMkLst>
            <pc:docMk/>
            <pc:sldMk cId="257109064" sldId="261"/>
            <ac:picMk id="6" creationId="{426157EA-3575-4AB2-22A1-023F9A1569D8}"/>
          </ac:picMkLst>
        </pc:picChg>
        <pc:picChg chg="del mod">
          <ac:chgData name="Ayush Patel" userId="dbda0d76dd413c42" providerId="LiveId" clId="{790DF272-03A6-4ADC-86F9-985D27C016CE}" dt="2024-08-08T08:30:13.865" v="603" actId="478"/>
          <ac:picMkLst>
            <pc:docMk/>
            <pc:sldMk cId="257109064" sldId="261"/>
            <ac:picMk id="8" creationId="{9CB09110-C309-6E05-B3FD-3B6CF3C79F37}"/>
          </ac:picMkLst>
        </pc:picChg>
        <pc:picChg chg="del mod">
          <ac:chgData name="Ayush Patel" userId="dbda0d76dd413c42" providerId="LiveId" clId="{790DF272-03A6-4ADC-86F9-985D27C016CE}" dt="2024-08-08T08:30:13.865" v="603" actId="478"/>
          <ac:picMkLst>
            <pc:docMk/>
            <pc:sldMk cId="257109064" sldId="261"/>
            <ac:picMk id="9" creationId="{8F631E8A-8072-7375-70B4-B39372C223E3}"/>
          </ac:picMkLst>
        </pc:picChg>
        <pc:picChg chg="add mod topLvl">
          <ac:chgData name="Ayush Patel" userId="dbda0d76dd413c42" providerId="LiveId" clId="{790DF272-03A6-4ADC-86F9-985D27C016CE}" dt="2024-08-08T08:30:59.014" v="610" actId="165"/>
          <ac:picMkLst>
            <pc:docMk/>
            <pc:sldMk cId="257109064" sldId="261"/>
            <ac:picMk id="10" creationId="{980A8426-C9F5-D46C-185D-BB33782B5272}"/>
          </ac:picMkLst>
        </pc:picChg>
        <pc:picChg chg="del mod">
          <ac:chgData name="Ayush Patel" userId="dbda0d76dd413c42" providerId="LiveId" clId="{790DF272-03A6-4ADC-86F9-985D27C016CE}" dt="2024-08-08T08:30:13.865" v="603" actId="478"/>
          <ac:picMkLst>
            <pc:docMk/>
            <pc:sldMk cId="257109064" sldId="261"/>
            <ac:picMk id="11" creationId="{22E268E4-85F0-5117-4D6F-CDCE074D0697}"/>
          </ac:picMkLst>
        </pc:picChg>
        <pc:picChg chg="add mod topLvl">
          <ac:chgData name="Ayush Patel" userId="dbda0d76dd413c42" providerId="LiveId" clId="{790DF272-03A6-4ADC-86F9-985D27C016CE}" dt="2024-08-08T08:31:11.413" v="612" actId="1076"/>
          <ac:picMkLst>
            <pc:docMk/>
            <pc:sldMk cId="257109064" sldId="261"/>
            <ac:picMk id="12" creationId="{20696D4F-2B12-AB68-1A84-2C57276FA211}"/>
          </ac:picMkLst>
        </pc:picChg>
        <pc:picChg chg="add mod topLvl">
          <ac:chgData name="Ayush Patel" userId="dbda0d76dd413c42" providerId="LiveId" clId="{790DF272-03A6-4ADC-86F9-985D27C016CE}" dt="2024-08-08T08:30:59.014" v="610" actId="165"/>
          <ac:picMkLst>
            <pc:docMk/>
            <pc:sldMk cId="257109064" sldId="261"/>
            <ac:picMk id="13" creationId="{78E5492F-6E9C-312E-42BC-0C11CBCC1AA3}"/>
          </ac:picMkLst>
        </pc:picChg>
        <pc:picChg chg="add mod topLvl">
          <ac:chgData name="Ayush Patel" userId="dbda0d76dd413c42" providerId="LiveId" clId="{790DF272-03A6-4ADC-86F9-985D27C016CE}" dt="2024-08-08T08:30:59.014" v="610" actId="165"/>
          <ac:picMkLst>
            <pc:docMk/>
            <pc:sldMk cId="257109064" sldId="261"/>
            <ac:picMk id="14" creationId="{29D9D8CF-B898-D0E6-5879-EF7AF2FAC515}"/>
          </ac:picMkLst>
        </pc:picChg>
        <pc:picChg chg="add mod topLvl">
          <ac:chgData name="Ayush Patel" userId="dbda0d76dd413c42" providerId="LiveId" clId="{790DF272-03A6-4ADC-86F9-985D27C016CE}" dt="2024-08-08T08:30:59.014" v="610" actId="165"/>
          <ac:picMkLst>
            <pc:docMk/>
            <pc:sldMk cId="257109064" sldId="261"/>
            <ac:picMk id="15" creationId="{87CC2EFF-0616-AE87-1DB7-6CA5C4AE6B50}"/>
          </ac:picMkLst>
        </pc:picChg>
        <pc:picChg chg="add mod topLvl">
          <ac:chgData name="Ayush Patel" userId="dbda0d76dd413c42" providerId="LiveId" clId="{790DF272-03A6-4ADC-86F9-985D27C016CE}" dt="2024-08-08T08:30:59.014" v="610" actId="165"/>
          <ac:picMkLst>
            <pc:docMk/>
            <pc:sldMk cId="257109064" sldId="261"/>
            <ac:picMk id="16" creationId="{B6FB7049-26AA-C0CE-F0B4-1C5E76650B44}"/>
          </ac:picMkLst>
        </pc:picChg>
        <pc:picChg chg="add mod topLvl">
          <ac:chgData name="Ayush Patel" userId="dbda0d76dd413c42" providerId="LiveId" clId="{790DF272-03A6-4ADC-86F9-985D27C016CE}" dt="2024-08-08T08:30:59.014" v="610" actId="165"/>
          <ac:picMkLst>
            <pc:docMk/>
            <pc:sldMk cId="257109064" sldId="261"/>
            <ac:picMk id="17" creationId="{4FA06A76-CF9A-0959-D238-C0D4FF68E558}"/>
          </ac:picMkLst>
        </pc:picChg>
      </pc:sldChg>
      <pc:sldChg chg="addSp delSp modSp add mod modTransition">
        <pc:chgData name="Ayush Patel" userId="dbda0d76dd413c42" providerId="LiveId" clId="{790DF272-03A6-4ADC-86F9-985D27C016CE}" dt="2024-08-09T04:39:42.405" v="4725" actId="255"/>
        <pc:sldMkLst>
          <pc:docMk/>
          <pc:sldMk cId="1411490913" sldId="262"/>
        </pc:sldMkLst>
        <pc:spChg chg="mod">
          <ac:chgData name="Ayush Patel" userId="dbda0d76dd413c42" providerId="LiveId" clId="{790DF272-03A6-4ADC-86F9-985D27C016CE}" dt="2024-08-08T08:36:05.006" v="711" actId="20577"/>
          <ac:spMkLst>
            <pc:docMk/>
            <pc:sldMk cId="1411490913" sldId="262"/>
            <ac:spMk id="4" creationId="{6BD850BF-11B3-58F4-536B-A3017B8CD5A7}"/>
          </ac:spMkLst>
        </pc:spChg>
        <pc:spChg chg="mod">
          <ac:chgData name="Ayush Patel" userId="dbda0d76dd413c42" providerId="LiveId" clId="{790DF272-03A6-4ADC-86F9-985D27C016CE}" dt="2024-08-09T04:39:42.405" v="4725" actId="255"/>
          <ac:spMkLst>
            <pc:docMk/>
            <pc:sldMk cId="1411490913" sldId="262"/>
            <ac:spMk id="7" creationId="{0B9FD514-336F-D4F4-9AA9-457314A1FDEF}"/>
          </ac:spMkLst>
        </pc:spChg>
        <pc:grpChg chg="add del mod">
          <ac:chgData name="Ayush Patel" userId="dbda0d76dd413c42" providerId="LiveId" clId="{790DF272-03A6-4ADC-86F9-985D27C016CE}" dt="2024-08-08T08:35:39.355" v="688" actId="165"/>
          <ac:grpSpMkLst>
            <pc:docMk/>
            <pc:sldMk cId="1411490913" sldId="262"/>
            <ac:grpSpMk id="18" creationId="{A98F863E-0209-D2B4-E5F9-571B524AFC8A}"/>
          </ac:grpSpMkLst>
        </pc:grpChg>
        <pc:picChg chg="add mod topLvl">
          <ac:chgData name="Ayush Patel" userId="dbda0d76dd413c42" providerId="LiveId" clId="{790DF272-03A6-4ADC-86F9-985D27C016CE}" dt="2024-08-08T08:35:39.355" v="688" actId="165"/>
          <ac:picMkLst>
            <pc:docMk/>
            <pc:sldMk cId="1411490913" sldId="262"/>
            <ac:picMk id="2" creationId="{B5A45BF5-C02C-6A29-A710-573FD9CB84B8}"/>
          </ac:picMkLst>
        </pc:picChg>
        <pc:picChg chg="add mod topLvl">
          <ac:chgData name="Ayush Patel" userId="dbda0d76dd413c42" providerId="LiveId" clId="{790DF272-03A6-4ADC-86F9-985D27C016CE}" dt="2024-08-08T08:35:39.355" v="688" actId="165"/>
          <ac:picMkLst>
            <pc:docMk/>
            <pc:sldMk cId="1411490913" sldId="262"/>
            <ac:picMk id="3" creationId="{9FB1611C-EAEE-8764-2369-D5BB7A0C71FF}"/>
          </ac:picMkLst>
        </pc:picChg>
        <pc:picChg chg="add mod topLvl">
          <ac:chgData name="Ayush Patel" userId="dbda0d76dd413c42" providerId="LiveId" clId="{790DF272-03A6-4ADC-86F9-985D27C016CE}" dt="2024-08-08T08:35:54.980" v="690" actId="1076"/>
          <ac:picMkLst>
            <pc:docMk/>
            <pc:sldMk cId="1411490913" sldId="262"/>
            <ac:picMk id="5" creationId="{49AB07D0-0FCB-F4F5-D475-3F01E93C581B}"/>
          </ac:picMkLst>
        </pc:picChg>
        <pc:picChg chg="add mod topLvl">
          <ac:chgData name="Ayush Patel" userId="dbda0d76dd413c42" providerId="LiveId" clId="{790DF272-03A6-4ADC-86F9-985D27C016CE}" dt="2024-08-08T08:35:39.355" v="688" actId="165"/>
          <ac:picMkLst>
            <pc:docMk/>
            <pc:sldMk cId="1411490913" sldId="262"/>
            <ac:picMk id="6" creationId="{6BC01865-4AD9-F5BE-FF13-FCF952165858}"/>
          </ac:picMkLst>
        </pc:picChg>
        <pc:picChg chg="add mod topLvl">
          <ac:chgData name="Ayush Patel" userId="dbda0d76dd413c42" providerId="LiveId" clId="{790DF272-03A6-4ADC-86F9-985D27C016CE}" dt="2024-08-08T08:35:39.355" v="688" actId="165"/>
          <ac:picMkLst>
            <pc:docMk/>
            <pc:sldMk cId="1411490913" sldId="262"/>
            <ac:picMk id="8" creationId="{59D7F5FC-E40A-75DB-7FE1-296F11575437}"/>
          </ac:picMkLst>
        </pc:picChg>
        <pc:picChg chg="add mod topLvl">
          <ac:chgData name="Ayush Patel" userId="dbda0d76dd413c42" providerId="LiveId" clId="{790DF272-03A6-4ADC-86F9-985D27C016CE}" dt="2024-08-08T08:35:39.355" v="688" actId="165"/>
          <ac:picMkLst>
            <pc:docMk/>
            <pc:sldMk cId="1411490913" sldId="262"/>
            <ac:picMk id="9" creationId="{4C8C8EC4-E5D0-5AD5-A5DE-FC2DFC4B8114}"/>
          </ac:picMkLst>
        </pc:picChg>
        <pc:picChg chg="del">
          <ac:chgData name="Ayush Patel" userId="dbda0d76dd413c42" providerId="LiveId" clId="{790DF272-03A6-4ADC-86F9-985D27C016CE}" dt="2024-08-08T08:34:40.742" v="678" actId="478"/>
          <ac:picMkLst>
            <pc:docMk/>
            <pc:sldMk cId="1411490913" sldId="262"/>
            <ac:picMk id="10" creationId="{980A8426-C9F5-D46C-185D-BB33782B5272}"/>
          </ac:picMkLst>
        </pc:picChg>
        <pc:picChg chg="add mod topLvl">
          <ac:chgData name="Ayush Patel" userId="dbda0d76dd413c42" providerId="LiveId" clId="{790DF272-03A6-4ADC-86F9-985D27C016CE}" dt="2024-08-08T08:35:39.355" v="688" actId="165"/>
          <ac:picMkLst>
            <pc:docMk/>
            <pc:sldMk cId="1411490913" sldId="262"/>
            <ac:picMk id="11" creationId="{0DB7DB50-FEB7-8DFB-A552-84201E0E7417}"/>
          </ac:picMkLst>
        </pc:picChg>
        <pc:picChg chg="del">
          <ac:chgData name="Ayush Patel" userId="dbda0d76dd413c42" providerId="LiveId" clId="{790DF272-03A6-4ADC-86F9-985D27C016CE}" dt="2024-08-08T08:34:40.742" v="678" actId="478"/>
          <ac:picMkLst>
            <pc:docMk/>
            <pc:sldMk cId="1411490913" sldId="262"/>
            <ac:picMk id="12" creationId="{20696D4F-2B12-AB68-1A84-2C57276FA211}"/>
          </ac:picMkLst>
        </pc:picChg>
        <pc:picChg chg="del">
          <ac:chgData name="Ayush Patel" userId="dbda0d76dd413c42" providerId="LiveId" clId="{790DF272-03A6-4ADC-86F9-985D27C016CE}" dt="2024-08-08T08:34:40.742" v="678" actId="478"/>
          <ac:picMkLst>
            <pc:docMk/>
            <pc:sldMk cId="1411490913" sldId="262"/>
            <ac:picMk id="13" creationId="{78E5492F-6E9C-312E-42BC-0C11CBCC1AA3}"/>
          </ac:picMkLst>
        </pc:picChg>
        <pc:picChg chg="del">
          <ac:chgData name="Ayush Patel" userId="dbda0d76dd413c42" providerId="LiveId" clId="{790DF272-03A6-4ADC-86F9-985D27C016CE}" dt="2024-08-08T08:34:40.742" v="678" actId="478"/>
          <ac:picMkLst>
            <pc:docMk/>
            <pc:sldMk cId="1411490913" sldId="262"/>
            <ac:picMk id="14" creationId="{29D9D8CF-B898-D0E6-5879-EF7AF2FAC515}"/>
          </ac:picMkLst>
        </pc:picChg>
        <pc:picChg chg="del">
          <ac:chgData name="Ayush Patel" userId="dbda0d76dd413c42" providerId="LiveId" clId="{790DF272-03A6-4ADC-86F9-985D27C016CE}" dt="2024-08-08T08:34:40.742" v="678" actId="478"/>
          <ac:picMkLst>
            <pc:docMk/>
            <pc:sldMk cId="1411490913" sldId="262"/>
            <ac:picMk id="15" creationId="{87CC2EFF-0616-AE87-1DB7-6CA5C4AE6B50}"/>
          </ac:picMkLst>
        </pc:picChg>
        <pc:picChg chg="del">
          <ac:chgData name="Ayush Patel" userId="dbda0d76dd413c42" providerId="LiveId" clId="{790DF272-03A6-4ADC-86F9-985D27C016CE}" dt="2024-08-08T08:34:40.742" v="678" actId="478"/>
          <ac:picMkLst>
            <pc:docMk/>
            <pc:sldMk cId="1411490913" sldId="262"/>
            <ac:picMk id="16" creationId="{B6FB7049-26AA-C0CE-F0B4-1C5E76650B44}"/>
          </ac:picMkLst>
        </pc:picChg>
        <pc:picChg chg="del">
          <ac:chgData name="Ayush Patel" userId="dbda0d76dd413c42" providerId="LiveId" clId="{790DF272-03A6-4ADC-86F9-985D27C016CE}" dt="2024-08-08T08:34:40.742" v="678" actId="478"/>
          <ac:picMkLst>
            <pc:docMk/>
            <pc:sldMk cId="1411490913" sldId="262"/>
            <ac:picMk id="17" creationId="{4FA06A76-CF9A-0959-D238-C0D4FF68E558}"/>
          </ac:picMkLst>
        </pc:picChg>
      </pc:sldChg>
      <pc:sldChg chg="add del">
        <pc:chgData name="Ayush Patel" userId="dbda0d76dd413c42" providerId="LiveId" clId="{790DF272-03A6-4ADC-86F9-985D27C016CE}" dt="2024-08-08T08:35:01.042" v="680"/>
        <pc:sldMkLst>
          <pc:docMk/>
          <pc:sldMk cId="189012426" sldId="263"/>
        </pc:sldMkLst>
      </pc:sldChg>
      <pc:sldChg chg="addSp delSp modSp add mod modTransition">
        <pc:chgData name="Ayush Patel" userId="dbda0d76dd413c42" providerId="LiveId" clId="{790DF272-03A6-4ADC-86F9-985D27C016CE}" dt="2024-08-09T04:39:59.810" v="4727" actId="255"/>
        <pc:sldMkLst>
          <pc:docMk/>
          <pc:sldMk cId="562445056" sldId="263"/>
        </pc:sldMkLst>
        <pc:spChg chg="mod">
          <ac:chgData name="Ayush Patel" userId="dbda0d76dd413c42" providerId="LiveId" clId="{790DF272-03A6-4ADC-86F9-985D27C016CE}" dt="2024-08-08T08:38:58.999" v="750" actId="20577"/>
          <ac:spMkLst>
            <pc:docMk/>
            <pc:sldMk cId="562445056" sldId="263"/>
            <ac:spMk id="4" creationId="{6BD850BF-11B3-58F4-536B-A3017B8CD5A7}"/>
          </ac:spMkLst>
        </pc:spChg>
        <pc:spChg chg="mod">
          <ac:chgData name="Ayush Patel" userId="dbda0d76dd413c42" providerId="LiveId" clId="{790DF272-03A6-4ADC-86F9-985D27C016CE}" dt="2024-08-09T04:39:59.810" v="4727" actId="255"/>
          <ac:spMkLst>
            <pc:docMk/>
            <pc:sldMk cId="562445056" sldId="263"/>
            <ac:spMk id="7" creationId="{0B9FD514-336F-D4F4-9AA9-457314A1FDEF}"/>
          </ac:spMkLst>
        </pc:spChg>
        <pc:grpChg chg="add del mod">
          <ac:chgData name="Ayush Patel" userId="dbda0d76dd413c42" providerId="LiveId" clId="{790DF272-03A6-4ADC-86F9-985D27C016CE}" dt="2024-08-08T08:37:39.015" v="726" actId="165"/>
          <ac:grpSpMkLst>
            <pc:docMk/>
            <pc:sldMk cId="562445056" sldId="263"/>
            <ac:grpSpMk id="18" creationId="{80D5E861-EF70-A796-5358-670D848C024B}"/>
          </ac:grpSpMkLst>
        </pc:grpChg>
        <pc:picChg chg="del">
          <ac:chgData name="Ayush Patel" userId="dbda0d76dd413c42" providerId="LiveId" clId="{790DF272-03A6-4ADC-86F9-985D27C016CE}" dt="2024-08-08T08:36:32.865" v="714" actId="478"/>
          <ac:picMkLst>
            <pc:docMk/>
            <pc:sldMk cId="562445056" sldId="263"/>
            <ac:picMk id="2" creationId="{B5A45BF5-C02C-6A29-A710-573FD9CB84B8}"/>
          </ac:picMkLst>
        </pc:picChg>
        <pc:picChg chg="del">
          <ac:chgData name="Ayush Patel" userId="dbda0d76dd413c42" providerId="LiveId" clId="{790DF272-03A6-4ADC-86F9-985D27C016CE}" dt="2024-08-08T08:36:32.865" v="714" actId="478"/>
          <ac:picMkLst>
            <pc:docMk/>
            <pc:sldMk cId="562445056" sldId="263"/>
            <ac:picMk id="3" creationId="{9FB1611C-EAEE-8764-2369-D5BB7A0C71FF}"/>
          </ac:picMkLst>
        </pc:picChg>
        <pc:picChg chg="del">
          <ac:chgData name="Ayush Patel" userId="dbda0d76dd413c42" providerId="LiveId" clId="{790DF272-03A6-4ADC-86F9-985D27C016CE}" dt="2024-08-08T08:36:32.865" v="714" actId="478"/>
          <ac:picMkLst>
            <pc:docMk/>
            <pc:sldMk cId="562445056" sldId="263"/>
            <ac:picMk id="5" creationId="{49AB07D0-0FCB-F4F5-D475-3F01E93C581B}"/>
          </ac:picMkLst>
        </pc:picChg>
        <pc:picChg chg="del">
          <ac:chgData name="Ayush Patel" userId="dbda0d76dd413c42" providerId="LiveId" clId="{790DF272-03A6-4ADC-86F9-985D27C016CE}" dt="2024-08-08T08:36:32.865" v="714" actId="478"/>
          <ac:picMkLst>
            <pc:docMk/>
            <pc:sldMk cId="562445056" sldId="263"/>
            <ac:picMk id="6" creationId="{6BC01865-4AD9-F5BE-FF13-FCF952165858}"/>
          </ac:picMkLst>
        </pc:picChg>
        <pc:picChg chg="del">
          <ac:chgData name="Ayush Patel" userId="dbda0d76dd413c42" providerId="LiveId" clId="{790DF272-03A6-4ADC-86F9-985D27C016CE}" dt="2024-08-08T08:36:32.865" v="714" actId="478"/>
          <ac:picMkLst>
            <pc:docMk/>
            <pc:sldMk cId="562445056" sldId="263"/>
            <ac:picMk id="8" creationId="{59D7F5FC-E40A-75DB-7FE1-296F11575437}"/>
          </ac:picMkLst>
        </pc:picChg>
        <pc:picChg chg="del">
          <ac:chgData name="Ayush Patel" userId="dbda0d76dd413c42" providerId="LiveId" clId="{790DF272-03A6-4ADC-86F9-985D27C016CE}" dt="2024-08-08T08:36:32.865" v="714" actId="478"/>
          <ac:picMkLst>
            <pc:docMk/>
            <pc:sldMk cId="562445056" sldId="263"/>
            <ac:picMk id="9" creationId="{4C8C8EC4-E5D0-5AD5-A5DE-FC2DFC4B8114}"/>
          </ac:picMkLst>
        </pc:picChg>
        <pc:picChg chg="add mod topLvl">
          <ac:chgData name="Ayush Patel" userId="dbda0d76dd413c42" providerId="LiveId" clId="{790DF272-03A6-4ADC-86F9-985D27C016CE}" dt="2024-08-08T08:37:39.015" v="726" actId="165"/>
          <ac:picMkLst>
            <pc:docMk/>
            <pc:sldMk cId="562445056" sldId="263"/>
            <ac:picMk id="10" creationId="{429D8395-8F65-D5F9-DBCE-AF547B81F8EA}"/>
          </ac:picMkLst>
        </pc:picChg>
        <pc:picChg chg="del">
          <ac:chgData name="Ayush Patel" userId="dbda0d76dd413c42" providerId="LiveId" clId="{790DF272-03A6-4ADC-86F9-985D27C016CE}" dt="2024-08-08T08:36:32.865" v="714" actId="478"/>
          <ac:picMkLst>
            <pc:docMk/>
            <pc:sldMk cId="562445056" sldId="263"/>
            <ac:picMk id="11" creationId="{0DB7DB50-FEB7-8DFB-A552-84201E0E7417}"/>
          </ac:picMkLst>
        </pc:picChg>
        <pc:picChg chg="add mod topLvl">
          <ac:chgData name="Ayush Patel" userId="dbda0d76dd413c42" providerId="LiveId" clId="{790DF272-03A6-4ADC-86F9-985D27C016CE}" dt="2024-08-08T08:37:39.015" v="726" actId="165"/>
          <ac:picMkLst>
            <pc:docMk/>
            <pc:sldMk cId="562445056" sldId="263"/>
            <ac:picMk id="12" creationId="{75EA9568-44AD-3185-467C-DC247F8D8CE0}"/>
          </ac:picMkLst>
        </pc:picChg>
        <pc:picChg chg="add mod topLvl">
          <ac:chgData name="Ayush Patel" userId="dbda0d76dd413c42" providerId="LiveId" clId="{790DF272-03A6-4ADC-86F9-985D27C016CE}" dt="2024-08-08T08:37:39.015" v="726" actId="165"/>
          <ac:picMkLst>
            <pc:docMk/>
            <pc:sldMk cId="562445056" sldId="263"/>
            <ac:picMk id="13" creationId="{68FCF028-A781-BB9E-108F-7677AA12A0C3}"/>
          </ac:picMkLst>
        </pc:picChg>
        <pc:picChg chg="add mod topLvl">
          <ac:chgData name="Ayush Patel" userId="dbda0d76dd413c42" providerId="LiveId" clId="{790DF272-03A6-4ADC-86F9-985D27C016CE}" dt="2024-08-08T08:38:50.469" v="732" actId="1076"/>
          <ac:picMkLst>
            <pc:docMk/>
            <pc:sldMk cId="562445056" sldId="263"/>
            <ac:picMk id="14" creationId="{A0514833-2E52-E80B-F04D-462BE3FB976B}"/>
          </ac:picMkLst>
        </pc:picChg>
        <pc:picChg chg="add mod topLvl">
          <ac:chgData name="Ayush Patel" userId="dbda0d76dd413c42" providerId="LiveId" clId="{790DF272-03A6-4ADC-86F9-985D27C016CE}" dt="2024-08-08T08:37:39.015" v="726" actId="165"/>
          <ac:picMkLst>
            <pc:docMk/>
            <pc:sldMk cId="562445056" sldId="263"/>
            <ac:picMk id="15" creationId="{995B2821-9AF2-6216-37A0-5013FFC4897E}"/>
          </ac:picMkLst>
        </pc:picChg>
        <pc:picChg chg="add mod topLvl">
          <ac:chgData name="Ayush Patel" userId="dbda0d76dd413c42" providerId="LiveId" clId="{790DF272-03A6-4ADC-86F9-985D27C016CE}" dt="2024-08-08T08:37:39.015" v="726" actId="165"/>
          <ac:picMkLst>
            <pc:docMk/>
            <pc:sldMk cId="562445056" sldId="263"/>
            <ac:picMk id="16" creationId="{90D1574F-DF8B-F791-911A-A41E5014BED3}"/>
          </ac:picMkLst>
        </pc:picChg>
        <pc:picChg chg="add mod topLvl">
          <ac:chgData name="Ayush Patel" userId="dbda0d76dd413c42" providerId="LiveId" clId="{790DF272-03A6-4ADC-86F9-985D27C016CE}" dt="2024-08-08T08:37:39.015" v="726" actId="165"/>
          <ac:picMkLst>
            <pc:docMk/>
            <pc:sldMk cId="562445056" sldId="263"/>
            <ac:picMk id="17" creationId="{13FC5A05-A830-F6B4-654B-C92A4A956883}"/>
          </ac:picMkLst>
        </pc:picChg>
      </pc:sldChg>
      <pc:sldChg chg="addSp delSp modSp add mod modTransition">
        <pc:chgData name="Ayush Patel" userId="dbda0d76dd413c42" providerId="LiveId" clId="{790DF272-03A6-4ADC-86F9-985D27C016CE}" dt="2024-08-09T04:40:04.711" v="4728" actId="255"/>
        <pc:sldMkLst>
          <pc:docMk/>
          <pc:sldMk cId="3865177739" sldId="264"/>
        </pc:sldMkLst>
        <pc:spChg chg="mod">
          <ac:chgData name="Ayush Patel" userId="dbda0d76dd413c42" providerId="LiveId" clId="{790DF272-03A6-4ADC-86F9-985D27C016CE}" dt="2024-08-08T08:40:37.759" v="780" actId="20577"/>
          <ac:spMkLst>
            <pc:docMk/>
            <pc:sldMk cId="3865177739" sldId="264"/>
            <ac:spMk id="4" creationId="{6BD850BF-11B3-58F4-536B-A3017B8CD5A7}"/>
          </ac:spMkLst>
        </pc:spChg>
        <pc:spChg chg="mod">
          <ac:chgData name="Ayush Patel" userId="dbda0d76dd413c42" providerId="LiveId" clId="{790DF272-03A6-4ADC-86F9-985D27C016CE}" dt="2024-08-09T04:40:04.711" v="4728" actId="255"/>
          <ac:spMkLst>
            <pc:docMk/>
            <pc:sldMk cId="3865177739" sldId="264"/>
            <ac:spMk id="7" creationId="{0B9FD514-336F-D4F4-9AA9-457314A1FDEF}"/>
          </ac:spMkLst>
        </pc:spChg>
        <pc:grpChg chg="add del mod">
          <ac:chgData name="Ayush Patel" userId="dbda0d76dd413c42" providerId="LiveId" clId="{790DF272-03A6-4ADC-86F9-985D27C016CE}" dt="2024-08-08T08:40:02.581" v="759" actId="165"/>
          <ac:grpSpMkLst>
            <pc:docMk/>
            <pc:sldMk cId="3865177739" sldId="264"/>
            <ac:grpSpMk id="18" creationId="{4ED03023-E204-5FD4-773F-241EFC182451}"/>
          </ac:grpSpMkLst>
        </pc:grpChg>
        <pc:picChg chg="add mod topLvl">
          <ac:chgData name="Ayush Patel" userId="dbda0d76dd413c42" providerId="LiveId" clId="{790DF272-03A6-4ADC-86F9-985D27C016CE}" dt="2024-08-08T08:40:02.581" v="759" actId="165"/>
          <ac:picMkLst>
            <pc:docMk/>
            <pc:sldMk cId="3865177739" sldId="264"/>
            <ac:picMk id="2" creationId="{76909758-2A4A-EF73-561A-19CEE169CED2}"/>
          </ac:picMkLst>
        </pc:picChg>
        <pc:picChg chg="add mod topLvl">
          <ac:chgData name="Ayush Patel" userId="dbda0d76dd413c42" providerId="LiveId" clId="{790DF272-03A6-4ADC-86F9-985D27C016CE}" dt="2024-08-08T08:40:02.581" v="759" actId="165"/>
          <ac:picMkLst>
            <pc:docMk/>
            <pc:sldMk cId="3865177739" sldId="264"/>
            <ac:picMk id="3" creationId="{73F5366E-D6F8-2453-9723-C26CF22363E4}"/>
          </ac:picMkLst>
        </pc:picChg>
        <pc:picChg chg="add mod topLvl">
          <ac:chgData name="Ayush Patel" userId="dbda0d76dd413c42" providerId="LiveId" clId="{790DF272-03A6-4ADC-86F9-985D27C016CE}" dt="2024-08-08T08:40:02.581" v="759" actId="165"/>
          <ac:picMkLst>
            <pc:docMk/>
            <pc:sldMk cId="3865177739" sldId="264"/>
            <ac:picMk id="5" creationId="{F1F8B82E-BC3D-D378-E6F4-DD42F9DC7E58}"/>
          </ac:picMkLst>
        </pc:picChg>
        <pc:picChg chg="add mod topLvl">
          <ac:chgData name="Ayush Patel" userId="dbda0d76dd413c42" providerId="LiveId" clId="{790DF272-03A6-4ADC-86F9-985D27C016CE}" dt="2024-08-08T08:40:02.581" v="759" actId="165"/>
          <ac:picMkLst>
            <pc:docMk/>
            <pc:sldMk cId="3865177739" sldId="264"/>
            <ac:picMk id="6" creationId="{50EEA958-C355-116F-5C98-7E659CF29633}"/>
          </ac:picMkLst>
        </pc:picChg>
        <pc:picChg chg="add mod topLvl">
          <ac:chgData name="Ayush Patel" userId="dbda0d76dd413c42" providerId="LiveId" clId="{790DF272-03A6-4ADC-86F9-985D27C016CE}" dt="2024-08-08T08:40:29.761" v="765" actId="1076"/>
          <ac:picMkLst>
            <pc:docMk/>
            <pc:sldMk cId="3865177739" sldId="264"/>
            <ac:picMk id="8" creationId="{7F0B80E9-9850-43D6-722B-694056909DE7}"/>
          </ac:picMkLst>
        </pc:picChg>
        <pc:picChg chg="add mod topLvl">
          <ac:chgData name="Ayush Patel" userId="dbda0d76dd413c42" providerId="LiveId" clId="{790DF272-03A6-4ADC-86F9-985D27C016CE}" dt="2024-08-08T08:40:02.581" v="759" actId="165"/>
          <ac:picMkLst>
            <pc:docMk/>
            <pc:sldMk cId="3865177739" sldId="264"/>
            <ac:picMk id="9" creationId="{E6BA915C-71E0-2A1F-BB05-2E0FF7EC9B09}"/>
          </ac:picMkLst>
        </pc:picChg>
        <pc:picChg chg="del">
          <ac:chgData name="Ayush Patel" userId="dbda0d76dd413c42" providerId="LiveId" clId="{790DF272-03A6-4ADC-86F9-985D27C016CE}" dt="2024-08-08T08:39:39.474" v="755" actId="478"/>
          <ac:picMkLst>
            <pc:docMk/>
            <pc:sldMk cId="3865177739" sldId="264"/>
            <ac:picMk id="10" creationId="{429D8395-8F65-D5F9-DBCE-AF547B81F8EA}"/>
          </ac:picMkLst>
        </pc:picChg>
        <pc:picChg chg="add mod topLvl">
          <ac:chgData name="Ayush Patel" userId="dbda0d76dd413c42" providerId="LiveId" clId="{790DF272-03A6-4ADC-86F9-985D27C016CE}" dt="2024-08-08T08:40:02.581" v="759" actId="165"/>
          <ac:picMkLst>
            <pc:docMk/>
            <pc:sldMk cId="3865177739" sldId="264"/>
            <ac:picMk id="11" creationId="{DFEE8AA0-1116-1F81-5304-BDE7095F6CA1}"/>
          </ac:picMkLst>
        </pc:picChg>
        <pc:picChg chg="del">
          <ac:chgData name="Ayush Patel" userId="dbda0d76dd413c42" providerId="LiveId" clId="{790DF272-03A6-4ADC-86F9-985D27C016CE}" dt="2024-08-08T08:39:39.474" v="755" actId="478"/>
          <ac:picMkLst>
            <pc:docMk/>
            <pc:sldMk cId="3865177739" sldId="264"/>
            <ac:picMk id="12" creationId="{75EA9568-44AD-3185-467C-DC247F8D8CE0}"/>
          </ac:picMkLst>
        </pc:picChg>
        <pc:picChg chg="del">
          <ac:chgData name="Ayush Patel" userId="dbda0d76dd413c42" providerId="LiveId" clId="{790DF272-03A6-4ADC-86F9-985D27C016CE}" dt="2024-08-08T08:39:39.474" v="755" actId="478"/>
          <ac:picMkLst>
            <pc:docMk/>
            <pc:sldMk cId="3865177739" sldId="264"/>
            <ac:picMk id="13" creationId="{68FCF028-A781-BB9E-108F-7677AA12A0C3}"/>
          </ac:picMkLst>
        </pc:picChg>
        <pc:picChg chg="del">
          <ac:chgData name="Ayush Patel" userId="dbda0d76dd413c42" providerId="LiveId" clId="{790DF272-03A6-4ADC-86F9-985D27C016CE}" dt="2024-08-08T08:39:39.474" v="755" actId="478"/>
          <ac:picMkLst>
            <pc:docMk/>
            <pc:sldMk cId="3865177739" sldId="264"/>
            <ac:picMk id="14" creationId="{A0514833-2E52-E80B-F04D-462BE3FB976B}"/>
          </ac:picMkLst>
        </pc:picChg>
        <pc:picChg chg="del">
          <ac:chgData name="Ayush Patel" userId="dbda0d76dd413c42" providerId="LiveId" clId="{790DF272-03A6-4ADC-86F9-985D27C016CE}" dt="2024-08-08T08:39:39.474" v="755" actId="478"/>
          <ac:picMkLst>
            <pc:docMk/>
            <pc:sldMk cId="3865177739" sldId="264"/>
            <ac:picMk id="15" creationId="{995B2821-9AF2-6216-37A0-5013FFC4897E}"/>
          </ac:picMkLst>
        </pc:picChg>
        <pc:picChg chg="del">
          <ac:chgData name="Ayush Patel" userId="dbda0d76dd413c42" providerId="LiveId" clId="{790DF272-03A6-4ADC-86F9-985D27C016CE}" dt="2024-08-08T08:39:39.474" v="755" actId="478"/>
          <ac:picMkLst>
            <pc:docMk/>
            <pc:sldMk cId="3865177739" sldId="264"/>
            <ac:picMk id="16" creationId="{90D1574F-DF8B-F791-911A-A41E5014BED3}"/>
          </ac:picMkLst>
        </pc:picChg>
        <pc:picChg chg="del">
          <ac:chgData name="Ayush Patel" userId="dbda0d76dd413c42" providerId="LiveId" clId="{790DF272-03A6-4ADC-86F9-985D27C016CE}" dt="2024-08-08T08:39:39.474" v="755" actId="478"/>
          <ac:picMkLst>
            <pc:docMk/>
            <pc:sldMk cId="3865177739" sldId="264"/>
            <ac:picMk id="17" creationId="{13FC5A05-A830-F6B4-654B-C92A4A956883}"/>
          </ac:picMkLst>
        </pc:picChg>
      </pc:sldChg>
      <pc:sldChg chg="addSp delSp modSp add mod modTransition">
        <pc:chgData name="Ayush Patel" userId="dbda0d76dd413c42" providerId="LiveId" clId="{790DF272-03A6-4ADC-86F9-985D27C016CE}" dt="2024-08-09T04:40:09.390" v="4729" actId="255"/>
        <pc:sldMkLst>
          <pc:docMk/>
          <pc:sldMk cId="2338882383" sldId="265"/>
        </pc:sldMkLst>
        <pc:spChg chg="mod">
          <ac:chgData name="Ayush Patel" userId="dbda0d76dd413c42" providerId="LiveId" clId="{790DF272-03A6-4ADC-86F9-985D27C016CE}" dt="2024-08-08T08:42:31.121" v="813" actId="20577"/>
          <ac:spMkLst>
            <pc:docMk/>
            <pc:sldMk cId="2338882383" sldId="265"/>
            <ac:spMk id="4" creationId="{6BD850BF-11B3-58F4-536B-A3017B8CD5A7}"/>
          </ac:spMkLst>
        </pc:spChg>
        <pc:spChg chg="mod">
          <ac:chgData name="Ayush Patel" userId="dbda0d76dd413c42" providerId="LiveId" clId="{790DF272-03A6-4ADC-86F9-985D27C016CE}" dt="2024-08-09T04:40:09.390" v="4729" actId="255"/>
          <ac:spMkLst>
            <pc:docMk/>
            <pc:sldMk cId="2338882383" sldId="265"/>
            <ac:spMk id="7" creationId="{0B9FD514-336F-D4F4-9AA9-457314A1FDEF}"/>
          </ac:spMkLst>
        </pc:spChg>
        <pc:spChg chg="add mod">
          <ac:chgData name="Ayush Patel" userId="dbda0d76dd413c42" providerId="LiveId" clId="{790DF272-03A6-4ADC-86F9-985D27C016CE}" dt="2024-08-08T10:35:58.875" v="1597"/>
          <ac:spMkLst>
            <pc:docMk/>
            <pc:sldMk cId="2338882383" sldId="265"/>
            <ac:spMk id="20" creationId="{64DEB2B8-DADE-10AB-20A5-746573F98B9C}"/>
          </ac:spMkLst>
        </pc:spChg>
        <pc:spChg chg="add mod">
          <ac:chgData name="Ayush Patel" userId="dbda0d76dd413c42" providerId="LiveId" clId="{790DF272-03A6-4ADC-86F9-985D27C016CE}" dt="2024-08-08T10:35:58.875" v="1597"/>
          <ac:spMkLst>
            <pc:docMk/>
            <pc:sldMk cId="2338882383" sldId="265"/>
            <ac:spMk id="22" creationId="{87B1E35C-5C63-E30E-CDFA-060FE832AAFC}"/>
          </ac:spMkLst>
        </pc:spChg>
        <pc:spChg chg="add mod">
          <ac:chgData name="Ayush Patel" userId="dbda0d76dd413c42" providerId="LiveId" clId="{790DF272-03A6-4ADC-86F9-985D27C016CE}" dt="2024-08-08T10:36:18.265" v="1600" actId="1076"/>
          <ac:spMkLst>
            <pc:docMk/>
            <pc:sldMk cId="2338882383" sldId="265"/>
            <ac:spMk id="24" creationId="{F8637CE8-B921-B9EC-0233-28B5513B1971}"/>
          </ac:spMkLst>
        </pc:spChg>
        <pc:spChg chg="add mod">
          <ac:chgData name="Ayush Patel" userId="dbda0d76dd413c42" providerId="LiveId" clId="{790DF272-03A6-4ADC-86F9-985D27C016CE}" dt="2024-08-08T10:36:18.265" v="1600" actId="1076"/>
          <ac:spMkLst>
            <pc:docMk/>
            <pc:sldMk cId="2338882383" sldId="265"/>
            <ac:spMk id="26" creationId="{1CBC131E-2935-3135-0653-1C3C92BD4E34}"/>
          </ac:spMkLst>
        </pc:spChg>
        <pc:spChg chg="add del mod">
          <ac:chgData name="Ayush Patel" userId="dbda0d76dd413c42" providerId="LiveId" clId="{790DF272-03A6-4ADC-86F9-985D27C016CE}" dt="2024-08-08T11:47:44.425" v="1804" actId="478"/>
          <ac:spMkLst>
            <pc:docMk/>
            <pc:sldMk cId="2338882383" sldId="265"/>
            <ac:spMk id="28" creationId="{54087C9C-2BDE-CE1C-29C9-7B71A32FDCD9}"/>
          </ac:spMkLst>
        </pc:spChg>
        <pc:spChg chg="add del mod">
          <ac:chgData name="Ayush Patel" userId="dbda0d76dd413c42" providerId="LiveId" clId="{790DF272-03A6-4ADC-86F9-985D27C016CE}" dt="2024-08-08T11:47:44.425" v="1804" actId="478"/>
          <ac:spMkLst>
            <pc:docMk/>
            <pc:sldMk cId="2338882383" sldId="265"/>
            <ac:spMk id="30" creationId="{4236F8D4-EAA0-9B1B-5C47-7798FC7E5C38}"/>
          </ac:spMkLst>
        </pc:spChg>
        <pc:grpChg chg="add del mod">
          <ac:chgData name="Ayush Patel" userId="dbda0d76dd413c42" providerId="LiveId" clId="{790DF272-03A6-4ADC-86F9-985D27C016CE}" dt="2024-08-08T08:42:13.288" v="796" actId="165"/>
          <ac:grpSpMkLst>
            <pc:docMk/>
            <pc:sldMk cId="2338882383" sldId="265"/>
            <ac:grpSpMk id="18" creationId="{968784B5-121C-C92D-63C0-A248F8866728}"/>
          </ac:grpSpMkLst>
        </pc:grpChg>
        <pc:graphicFrameChg chg="add del mod modGraphic">
          <ac:chgData name="Ayush Patel" userId="dbda0d76dd413c42" providerId="LiveId" clId="{790DF272-03A6-4ADC-86F9-985D27C016CE}" dt="2024-08-09T03:16:59.672" v="3663" actId="478"/>
          <ac:graphicFrameMkLst>
            <pc:docMk/>
            <pc:sldMk cId="2338882383" sldId="265"/>
            <ac:graphicFrameMk id="31" creationId="{E70FF06D-975D-2437-F07D-35C6A45262F7}"/>
          </ac:graphicFrameMkLst>
        </pc:graphicFrameChg>
        <pc:graphicFrameChg chg="add del mod">
          <ac:chgData name="Ayush Patel" userId="dbda0d76dd413c42" providerId="LiveId" clId="{790DF272-03A6-4ADC-86F9-985D27C016CE}" dt="2024-08-09T03:17:08.054" v="3664" actId="478"/>
          <ac:graphicFrameMkLst>
            <pc:docMk/>
            <pc:sldMk cId="2338882383" sldId="265"/>
            <ac:graphicFrameMk id="32" creationId="{9A1A0784-D9EA-4E95-8DF1-5056342049EF}"/>
          </ac:graphicFrameMkLst>
        </pc:graphicFrameChg>
        <pc:picChg chg="del mod">
          <ac:chgData name="Ayush Patel" userId="dbda0d76dd413c42" providerId="LiveId" clId="{790DF272-03A6-4ADC-86F9-985D27C016CE}" dt="2024-08-08T08:41:03.866" v="784" actId="478"/>
          <ac:picMkLst>
            <pc:docMk/>
            <pc:sldMk cId="2338882383" sldId="265"/>
            <ac:picMk id="2" creationId="{76909758-2A4A-EF73-561A-19CEE169CED2}"/>
          </ac:picMkLst>
        </pc:picChg>
        <pc:picChg chg="del mod">
          <ac:chgData name="Ayush Patel" userId="dbda0d76dd413c42" providerId="LiveId" clId="{790DF272-03A6-4ADC-86F9-985D27C016CE}" dt="2024-08-08T08:41:03.866" v="784" actId="478"/>
          <ac:picMkLst>
            <pc:docMk/>
            <pc:sldMk cId="2338882383" sldId="265"/>
            <ac:picMk id="3" creationId="{73F5366E-D6F8-2453-9723-C26CF22363E4}"/>
          </ac:picMkLst>
        </pc:picChg>
        <pc:picChg chg="del mod">
          <ac:chgData name="Ayush Patel" userId="dbda0d76dd413c42" providerId="LiveId" clId="{790DF272-03A6-4ADC-86F9-985D27C016CE}" dt="2024-08-08T08:41:03.866" v="784" actId="478"/>
          <ac:picMkLst>
            <pc:docMk/>
            <pc:sldMk cId="2338882383" sldId="265"/>
            <ac:picMk id="5" creationId="{F1F8B82E-BC3D-D378-E6F4-DD42F9DC7E58}"/>
          </ac:picMkLst>
        </pc:picChg>
        <pc:picChg chg="del mod">
          <ac:chgData name="Ayush Patel" userId="dbda0d76dd413c42" providerId="LiveId" clId="{790DF272-03A6-4ADC-86F9-985D27C016CE}" dt="2024-08-08T08:41:03.866" v="784" actId="478"/>
          <ac:picMkLst>
            <pc:docMk/>
            <pc:sldMk cId="2338882383" sldId="265"/>
            <ac:picMk id="6" creationId="{50EEA958-C355-116F-5C98-7E659CF29633}"/>
          </ac:picMkLst>
        </pc:picChg>
        <pc:picChg chg="del mod">
          <ac:chgData name="Ayush Patel" userId="dbda0d76dd413c42" providerId="LiveId" clId="{790DF272-03A6-4ADC-86F9-985D27C016CE}" dt="2024-08-08T08:41:03.866" v="784" actId="478"/>
          <ac:picMkLst>
            <pc:docMk/>
            <pc:sldMk cId="2338882383" sldId="265"/>
            <ac:picMk id="8" creationId="{7F0B80E9-9850-43D6-722B-694056909DE7}"/>
          </ac:picMkLst>
        </pc:picChg>
        <pc:picChg chg="del">
          <ac:chgData name="Ayush Patel" userId="dbda0d76dd413c42" providerId="LiveId" clId="{790DF272-03A6-4ADC-86F9-985D27C016CE}" dt="2024-08-08T08:41:03.866" v="784" actId="478"/>
          <ac:picMkLst>
            <pc:docMk/>
            <pc:sldMk cId="2338882383" sldId="265"/>
            <ac:picMk id="9" creationId="{E6BA915C-71E0-2A1F-BB05-2E0FF7EC9B09}"/>
          </ac:picMkLst>
        </pc:picChg>
        <pc:picChg chg="add mod topLvl">
          <ac:chgData name="Ayush Patel" userId="dbda0d76dd413c42" providerId="LiveId" clId="{790DF272-03A6-4ADC-86F9-985D27C016CE}" dt="2024-08-08T08:42:13.288" v="796" actId="165"/>
          <ac:picMkLst>
            <pc:docMk/>
            <pc:sldMk cId="2338882383" sldId="265"/>
            <ac:picMk id="10" creationId="{9F35FC43-5923-BEAB-5D3B-960322BCB08F}"/>
          </ac:picMkLst>
        </pc:picChg>
        <pc:picChg chg="del mod">
          <ac:chgData name="Ayush Patel" userId="dbda0d76dd413c42" providerId="LiveId" clId="{790DF272-03A6-4ADC-86F9-985D27C016CE}" dt="2024-08-08T08:41:03.866" v="784" actId="478"/>
          <ac:picMkLst>
            <pc:docMk/>
            <pc:sldMk cId="2338882383" sldId="265"/>
            <ac:picMk id="11" creationId="{DFEE8AA0-1116-1F81-5304-BDE7095F6CA1}"/>
          </ac:picMkLst>
        </pc:picChg>
        <pc:picChg chg="add mod topLvl">
          <ac:chgData name="Ayush Patel" userId="dbda0d76dd413c42" providerId="LiveId" clId="{790DF272-03A6-4ADC-86F9-985D27C016CE}" dt="2024-08-08T08:42:13.288" v="796" actId="165"/>
          <ac:picMkLst>
            <pc:docMk/>
            <pc:sldMk cId="2338882383" sldId="265"/>
            <ac:picMk id="12" creationId="{2187AE7C-4B28-C46A-7D9A-78EEC621AB7D}"/>
          </ac:picMkLst>
        </pc:picChg>
        <pc:picChg chg="add mod topLvl">
          <ac:chgData name="Ayush Patel" userId="dbda0d76dd413c42" providerId="LiveId" clId="{790DF272-03A6-4ADC-86F9-985D27C016CE}" dt="2024-08-08T08:42:13.288" v="796" actId="165"/>
          <ac:picMkLst>
            <pc:docMk/>
            <pc:sldMk cId="2338882383" sldId="265"/>
            <ac:picMk id="13" creationId="{8D0B927B-1568-5D4F-F805-664419493E2E}"/>
          </ac:picMkLst>
        </pc:picChg>
        <pc:picChg chg="add mod topLvl">
          <ac:chgData name="Ayush Patel" userId="dbda0d76dd413c42" providerId="LiveId" clId="{790DF272-03A6-4ADC-86F9-985D27C016CE}" dt="2024-08-08T08:42:13.288" v="796" actId="165"/>
          <ac:picMkLst>
            <pc:docMk/>
            <pc:sldMk cId="2338882383" sldId="265"/>
            <ac:picMk id="14" creationId="{D47CC36D-ED12-C681-4C6F-46053076F5C2}"/>
          </ac:picMkLst>
        </pc:picChg>
        <pc:picChg chg="add mod topLvl">
          <ac:chgData name="Ayush Patel" userId="dbda0d76dd413c42" providerId="LiveId" clId="{790DF272-03A6-4ADC-86F9-985D27C016CE}" dt="2024-08-08T08:42:13.288" v="796" actId="165"/>
          <ac:picMkLst>
            <pc:docMk/>
            <pc:sldMk cId="2338882383" sldId="265"/>
            <ac:picMk id="15" creationId="{DBF9621B-9324-F62D-BB42-47537CDBDEE1}"/>
          </ac:picMkLst>
        </pc:picChg>
        <pc:picChg chg="add mod topLvl">
          <ac:chgData name="Ayush Patel" userId="dbda0d76dd413c42" providerId="LiveId" clId="{790DF272-03A6-4ADC-86F9-985D27C016CE}" dt="2024-08-08T08:42:19.801" v="798" actId="1076"/>
          <ac:picMkLst>
            <pc:docMk/>
            <pc:sldMk cId="2338882383" sldId="265"/>
            <ac:picMk id="16" creationId="{A6575F13-29DB-4E1C-520A-02424FED2DE9}"/>
          </ac:picMkLst>
        </pc:picChg>
        <pc:picChg chg="add mod topLvl">
          <ac:chgData name="Ayush Patel" userId="dbda0d76dd413c42" providerId="LiveId" clId="{790DF272-03A6-4ADC-86F9-985D27C016CE}" dt="2024-08-08T08:42:13.288" v="796" actId="165"/>
          <ac:picMkLst>
            <pc:docMk/>
            <pc:sldMk cId="2338882383" sldId="265"/>
            <ac:picMk id="17" creationId="{680B46BE-4A0B-EFDE-5DE8-64C5EDE9186A}"/>
          </ac:picMkLst>
        </pc:picChg>
        <pc:picChg chg="add mod">
          <ac:chgData name="Ayush Patel" userId="dbda0d76dd413c42" providerId="LiveId" clId="{790DF272-03A6-4ADC-86F9-985D27C016CE}" dt="2024-08-08T10:35:58.875" v="1597"/>
          <ac:picMkLst>
            <pc:docMk/>
            <pc:sldMk cId="2338882383" sldId="265"/>
            <ac:picMk id="19" creationId="{5F3B994A-0716-028E-3485-6DCF7CE62C5A}"/>
          </ac:picMkLst>
        </pc:picChg>
        <pc:picChg chg="add mod">
          <ac:chgData name="Ayush Patel" userId="dbda0d76dd413c42" providerId="LiveId" clId="{790DF272-03A6-4ADC-86F9-985D27C016CE}" dt="2024-08-08T10:36:25.811" v="1602" actId="1076"/>
          <ac:picMkLst>
            <pc:docMk/>
            <pc:sldMk cId="2338882383" sldId="265"/>
            <ac:picMk id="23" creationId="{EC6F65F1-6981-A11B-1524-36CCD01395DA}"/>
          </ac:picMkLst>
        </pc:picChg>
        <pc:picChg chg="add del mod">
          <ac:chgData name="Ayush Patel" userId="dbda0d76dd413c42" providerId="LiveId" clId="{790DF272-03A6-4ADC-86F9-985D27C016CE}" dt="2024-08-08T11:47:44.425" v="1804" actId="478"/>
          <ac:picMkLst>
            <pc:docMk/>
            <pc:sldMk cId="2338882383" sldId="265"/>
            <ac:picMk id="27" creationId="{B502DE83-AE21-074E-E355-DD07379D8A3D}"/>
          </ac:picMkLst>
        </pc:picChg>
        <pc:cxnChg chg="add mod">
          <ac:chgData name="Ayush Patel" userId="dbda0d76dd413c42" providerId="LiveId" clId="{790DF272-03A6-4ADC-86F9-985D27C016CE}" dt="2024-08-08T10:35:58.875" v="1597"/>
          <ac:cxnSpMkLst>
            <pc:docMk/>
            <pc:sldMk cId="2338882383" sldId="265"/>
            <ac:cxnSpMk id="21" creationId="{5744F8E1-9015-2CD5-E25B-28D45775D831}"/>
          </ac:cxnSpMkLst>
        </pc:cxnChg>
        <pc:cxnChg chg="add mod">
          <ac:chgData name="Ayush Patel" userId="dbda0d76dd413c42" providerId="LiveId" clId="{790DF272-03A6-4ADC-86F9-985D27C016CE}" dt="2024-08-08T10:36:18.265" v="1600" actId="1076"/>
          <ac:cxnSpMkLst>
            <pc:docMk/>
            <pc:sldMk cId="2338882383" sldId="265"/>
            <ac:cxnSpMk id="25" creationId="{FF49F1CE-D0E7-760C-7121-C4463F87A58E}"/>
          </ac:cxnSpMkLst>
        </pc:cxnChg>
        <pc:cxnChg chg="add del mod">
          <ac:chgData name="Ayush Patel" userId="dbda0d76dd413c42" providerId="LiveId" clId="{790DF272-03A6-4ADC-86F9-985D27C016CE}" dt="2024-08-08T11:47:44.425" v="1804" actId="478"/>
          <ac:cxnSpMkLst>
            <pc:docMk/>
            <pc:sldMk cId="2338882383" sldId="265"/>
            <ac:cxnSpMk id="29" creationId="{66EDBBBB-9559-B661-EA88-97782FACE66B}"/>
          </ac:cxnSpMkLst>
        </pc:cxnChg>
      </pc:sldChg>
      <pc:sldChg chg="addSp delSp modSp new mod modTransition setBg">
        <pc:chgData name="Ayush Patel" userId="dbda0d76dd413c42" providerId="LiveId" clId="{790DF272-03A6-4ADC-86F9-985D27C016CE}" dt="2024-08-09T04:40:55.675" v="4730"/>
        <pc:sldMkLst>
          <pc:docMk/>
          <pc:sldMk cId="3609934720" sldId="266"/>
        </pc:sldMkLst>
        <pc:spChg chg="add mod">
          <ac:chgData name="Ayush Patel" userId="dbda0d76dd413c42" providerId="LiveId" clId="{790DF272-03A6-4ADC-86F9-985D27C016CE}" dt="2024-08-08T18:43:49.291" v="3278" actId="255"/>
          <ac:spMkLst>
            <pc:docMk/>
            <pc:sldMk cId="3609934720" sldId="266"/>
            <ac:spMk id="4" creationId="{87C4C8C4-EE51-880B-2DCE-0AD1618683A2}"/>
          </ac:spMkLst>
        </pc:spChg>
        <pc:spChg chg="add mod">
          <ac:chgData name="Ayush Patel" userId="dbda0d76dd413c42" providerId="LiveId" clId="{790DF272-03A6-4ADC-86F9-985D27C016CE}" dt="2024-08-09T03:23:50.964" v="3733" actId="255"/>
          <ac:spMkLst>
            <pc:docMk/>
            <pc:sldMk cId="3609934720" sldId="266"/>
            <ac:spMk id="10" creationId="{8A08E34A-0D3D-BBF7-89F9-956CB2706A6C}"/>
          </ac:spMkLst>
        </pc:spChg>
        <pc:spChg chg="add del mod">
          <ac:chgData name="Ayush Patel" userId="dbda0d76dd413c42" providerId="LiveId" clId="{790DF272-03A6-4ADC-86F9-985D27C016CE}" dt="2024-08-08T18:35:29.735" v="3206" actId="478"/>
          <ac:spMkLst>
            <pc:docMk/>
            <pc:sldMk cId="3609934720" sldId="266"/>
            <ac:spMk id="13" creationId="{5F80ECB4-058D-407E-DCD1-09AF3E8A0389}"/>
          </ac:spMkLst>
        </pc:spChg>
        <pc:spChg chg="add del mod">
          <ac:chgData name="Ayush Patel" userId="dbda0d76dd413c42" providerId="LiveId" clId="{790DF272-03A6-4ADC-86F9-985D27C016CE}" dt="2024-08-08T18:39:07.853" v="3254"/>
          <ac:spMkLst>
            <pc:docMk/>
            <pc:sldMk cId="3609934720" sldId="266"/>
            <ac:spMk id="18" creationId="{04C53522-5BFC-FFE8-B10B-4B418EC73521}"/>
          </ac:spMkLst>
        </pc:spChg>
        <pc:spChg chg="add mod">
          <ac:chgData name="Ayush Patel" userId="dbda0d76dd413c42" providerId="LiveId" clId="{790DF272-03A6-4ADC-86F9-985D27C016CE}" dt="2024-08-08T18:43:39.087" v="3277" actId="1076"/>
          <ac:spMkLst>
            <pc:docMk/>
            <pc:sldMk cId="3609934720" sldId="266"/>
            <ac:spMk id="21" creationId="{7371122D-A474-4774-E1F5-58E2EB277923}"/>
          </ac:spMkLst>
        </pc:spChg>
        <pc:picChg chg="add del mod">
          <ac:chgData name="Ayush Patel" userId="dbda0d76dd413c42" providerId="LiveId" clId="{790DF272-03A6-4ADC-86F9-985D27C016CE}" dt="2024-08-08T18:30:35.373" v="3136" actId="21"/>
          <ac:picMkLst>
            <pc:docMk/>
            <pc:sldMk cId="3609934720" sldId="266"/>
            <ac:picMk id="3" creationId="{F3B96C01-6AF4-DA6A-5AF4-53760DE10F30}"/>
          </ac:picMkLst>
        </pc:picChg>
        <pc:picChg chg="add mod">
          <ac:chgData name="Ayush Patel" userId="dbda0d76dd413c42" providerId="LiveId" clId="{790DF272-03A6-4ADC-86F9-985D27C016CE}" dt="2024-08-08T10:31:53.360" v="1582"/>
          <ac:picMkLst>
            <pc:docMk/>
            <pc:sldMk cId="3609934720" sldId="266"/>
            <ac:picMk id="12" creationId="{13913BD7-6963-9057-A9B1-B400E287E5D9}"/>
          </ac:picMkLst>
        </pc:picChg>
        <pc:picChg chg="add mod ord">
          <ac:chgData name="Ayush Patel" userId="dbda0d76dd413c42" providerId="LiveId" clId="{790DF272-03A6-4ADC-86F9-985D27C016CE}" dt="2024-08-08T18:34:21.515" v="3194" actId="14100"/>
          <ac:picMkLst>
            <pc:docMk/>
            <pc:sldMk cId="3609934720" sldId="266"/>
            <ac:picMk id="15" creationId="{D3B9F82C-DE0C-0F75-0D11-E8B7B45D9070}"/>
          </ac:picMkLst>
        </pc:picChg>
        <pc:picChg chg="add mod">
          <ac:chgData name="Ayush Patel" userId="dbda0d76dd413c42" providerId="LiveId" clId="{790DF272-03A6-4ADC-86F9-985D27C016CE}" dt="2024-08-08T18:34:44.240" v="3196" actId="18653"/>
          <ac:picMkLst>
            <pc:docMk/>
            <pc:sldMk cId="3609934720" sldId="266"/>
            <ac:picMk id="17" creationId="{9A8EB8C5-36A7-0F16-AA96-B69CA7E834A3}"/>
          </ac:picMkLst>
        </pc:picChg>
        <pc:picChg chg="add mod modCrop">
          <ac:chgData name="Ayush Patel" userId="dbda0d76dd413c42" providerId="LiveId" clId="{790DF272-03A6-4ADC-86F9-985D27C016CE}" dt="2024-08-08T18:39:20.519" v="3256" actId="18131"/>
          <ac:picMkLst>
            <pc:docMk/>
            <pc:sldMk cId="3609934720" sldId="266"/>
            <ac:picMk id="20" creationId="{670A5CB6-E94C-79B5-7E79-5AD84CCB09C7}"/>
          </ac:picMkLst>
        </pc:picChg>
        <pc:picChg chg="add del mod">
          <ac:chgData name="Ayush Patel" userId="dbda0d76dd413c42" providerId="LiveId" clId="{790DF272-03A6-4ADC-86F9-985D27C016CE}" dt="2024-08-08T10:16:35.776" v="1416" actId="14100"/>
          <ac:picMkLst>
            <pc:docMk/>
            <pc:sldMk cId="3609934720" sldId="266"/>
            <ac:picMk id="4098" creationId="{B7B1DD2C-72B9-1FA3-26FB-5385CD833B38}"/>
          </ac:picMkLst>
        </pc:picChg>
        <pc:picChg chg="add del mod">
          <ac:chgData name="Ayush Patel" userId="dbda0d76dd413c42" providerId="LiveId" clId="{790DF272-03A6-4ADC-86F9-985D27C016CE}" dt="2024-08-08T10:31:50.632" v="1581" actId="21"/>
          <ac:picMkLst>
            <pc:docMk/>
            <pc:sldMk cId="3609934720" sldId="266"/>
            <ac:picMk id="4100" creationId="{13913BD7-6963-9057-A9B1-B400E287E5D9}"/>
          </ac:picMkLst>
        </pc:picChg>
        <pc:picChg chg="add del mod">
          <ac:chgData name="Ayush Patel" userId="dbda0d76dd413c42" providerId="LiveId" clId="{790DF272-03A6-4ADC-86F9-985D27C016CE}" dt="2024-08-08T10:33:47.402" v="1595" actId="21"/>
          <ac:picMkLst>
            <pc:docMk/>
            <pc:sldMk cId="3609934720" sldId="266"/>
            <ac:picMk id="4102" creationId="{CAE29297-CB95-4FA0-22C1-CAC2ACE49B82}"/>
          </ac:picMkLst>
        </pc:picChg>
        <pc:cxnChg chg="add mod">
          <ac:chgData name="Ayush Patel" userId="dbda0d76dd413c42" providerId="LiveId" clId="{790DF272-03A6-4ADC-86F9-985D27C016CE}" dt="2024-08-08T10:24:16.837" v="1479" actId="14100"/>
          <ac:cxnSpMkLst>
            <pc:docMk/>
            <pc:sldMk cId="3609934720" sldId="266"/>
            <ac:cxnSpMk id="6" creationId="{F80C0B53-1744-817F-4CA4-40BB358C7FB8}"/>
          </ac:cxnSpMkLst>
        </pc:cxnChg>
      </pc:sldChg>
      <pc:sldChg chg="addSp delSp modSp new del mod">
        <pc:chgData name="Ayush Patel" userId="dbda0d76dd413c42" providerId="LiveId" clId="{790DF272-03A6-4ADC-86F9-985D27C016CE}" dt="2024-08-08T12:26:55.567" v="2039" actId="2696"/>
        <pc:sldMkLst>
          <pc:docMk/>
          <pc:sldMk cId="670051353" sldId="267"/>
        </pc:sldMkLst>
        <pc:spChg chg="add del mod">
          <ac:chgData name="Ayush Patel" userId="dbda0d76dd413c42" providerId="LiveId" clId="{790DF272-03A6-4ADC-86F9-985D27C016CE}" dt="2024-08-08T12:11:48.399" v="1881" actId="478"/>
          <ac:spMkLst>
            <pc:docMk/>
            <pc:sldMk cId="670051353" sldId="267"/>
            <ac:spMk id="2" creationId="{13178DA0-463F-BEDB-9CD2-D79A651F2238}"/>
          </ac:spMkLst>
        </pc:spChg>
        <pc:spChg chg="add del mod">
          <ac:chgData name="Ayush Patel" userId="dbda0d76dd413c42" providerId="LiveId" clId="{790DF272-03A6-4ADC-86F9-985D27C016CE}" dt="2024-08-08T12:11:48.399" v="1881" actId="478"/>
          <ac:spMkLst>
            <pc:docMk/>
            <pc:sldMk cId="670051353" sldId="267"/>
            <ac:spMk id="3" creationId="{3D06D9CB-294D-7825-61A7-7153C811C645}"/>
          </ac:spMkLst>
        </pc:spChg>
        <pc:spChg chg="add del mod">
          <ac:chgData name="Ayush Patel" userId="dbda0d76dd413c42" providerId="LiveId" clId="{790DF272-03A6-4ADC-86F9-985D27C016CE}" dt="2024-08-08T12:11:48.399" v="1881" actId="478"/>
          <ac:spMkLst>
            <pc:docMk/>
            <pc:sldMk cId="670051353" sldId="267"/>
            <ac:spMk id="4" creationId="{CB544992-A3EB-E963-F9FE-94B66DF2620F}"/>
          </ac:spMkLst>
        </pc:spChg>
        <pc:spChg chg="add del mod">
          <ac:chgData name="Ayush Patel" userId="dbda0d76dd413c42" providerId="LiveId" clId="{790DF272-03A6-4ADC-86F9-985D27C016CE}" dt="2024-08-08T12:21:34.252" v="1981" actId="478"/>
          <ac:spMkLst>
            <pc:docMk/>
            <pc:sldMk cId="670051353" sldId="267"/>
            <ac:spMk id="5" creationId="{A5DB9797-C6D5-86F7-BAA7-6F06E4388051}"/>
          </ac:spMkLst>
        </pc:spChg>
        <pc:spChg chg="add del mod">
          <ac:chgData name="Ayush Patel" userId="dbda0d76dd413c42" providerId="LiveId" clId="{790DF272-03A6-4ADC-86F9-985D27C016CE}" dt="2024-08-08T12:21:33.728" v="1979" actId="478"/>
          <ac:spMkLst>
            <pc:docMk/>
            <pc:sldMk cId="670051353" sldId="267"/>
            <ac:spMk id="6" creationId="{51E554C8-1543-0459-364D-F8BE68D6910E}"/>
          </ac:spMkLst>
        </pc:spChg>
        <pc:spChg chg="add del mod">
          <ac:chgData name="Ayush Patel" userId="dbda0d76dd413c42" providerId="LiveId" clId="{790DF272-03A6-4ADC-86F9-985D27C016CE}" dt="2024-08-08T12:21:33.015" v="1978" actId="478"/>
          <ac:spMkLst>
            <pc:docMk/>
            <pc:sldMk cId="670051353" sldId="267"/>
            <ac:spMk id="7" creationId="{0BDCB18A-61D1-0039-566A-60F552C250D4}"/>
          </ac:spMkLst>
        </pc:spChg>
        <pc:spChg chg="add del mod">
          <ac:chgData name="Ayush Patel" userId="dbda0d76dd413c42" providerId="LiveId" clId="{790DF272-03A6-4ADC-86F9-985D27C016CE}" dt="2024-08-08T12:21:32.498" v="1976" actId="478"/>
          <ac:spMkLst>
            <pc:docMk/>
            <pc:sldMk cId="670051353" sldId="267"/>
            <ac:spMk id="8" creationId="{5C0AD52A-8F8D-9AAE-00C2-004460B1B95D}"/>
          </ac:spMkLst>
        </pc:spChg>
        <pc:spChg chg="add del mod">
          <ac:chgData name="Ayush Patel" userId="dbda0d76dd413c42" providerId="LiveId" clId="{790DF272-03A6-4ADC-86F9-985D27C016CE}" dt="2024-08-08T12:21:32.075" v="1975" actId="478"/>
          <ac:spMkLst>
            <pc:docMk/>
            <pc:sldMk cId="670051353" sldId="267"/>
            <ac:spMk id="9" creationId="{7379A09A-42E5-FD82-FDC7-9E17EB4159BA}"/>
          </ac:spMkLst>
        </pc:spChg>
        <pc:spChg chg="add del mod">
          <ac:chgData name="Ayush Patel" userId="dbda0d76dd413c42" providerId="LiveId" clId="{790DF272-03A6-4ADC-86F9-985D27C016CE}" dt="2024-08-08T12:21:31.567" v="1974" actId="478"/>
          <ac:spMkLst>
            <pc:docMk/>
            <pc:sldMk cId="670051353" sldId="267"/>
            <ac:spMk id="10" creationId="{9CF03B76-D621-CA12-1715-898B9F03DE72}"/>
          </ac:spMkLst>
        </pc:spChg>
        <pc:spChg chg="add del mod">
          <ac:chgData name="Ayush Patel" userId="dbda0d76dd413c42" providerId="LiveId" clId="{790DF272-03A6-4ADC-86F9-985D27C016CE}" dt="2024-08-08T12:21:31.081" v="1972" actId="478"/>
          <ac:spMkLst>
            <pc:docMk/>
            <pc:sldMk cId="670051353" sldId="267"/>
            <ac:spMk id="11" creationId="{8891998D-963B-745C-2767-296099F69807}"/>
          </ac:spMkLst>
        </pc:spChg>
        <pc:spChg chg="add del mod">
          <ac:chgData name="Ayush Patel" userId="dbda0d76dd413c42" providerId="LiveId" clId="{790DF272-03A6-4ADC-86F9-985D27C016CE}" dt="2024-08-08T12:21:30.634" v="1971" actId="478"/>
          <ac:spMkLst>
            <pc:docMk/>
            <pc:sldMk cId="670051353" sldId="267"/>
            <ac:spMk id="12" creationId="{144AAE45-6A4A-95A2-9984-C6AEC6843E5A}"/>
          </ac:spMkLst>
        </pc:spChg>
        <pc:spChg chg="add del mod">
          <ac:chgData name="Ayush Patel" userId="dbda0d76dd413c42" providerId="LiveId" clId="{790DF272-03A6-4ADC-86F9-985D27C016CE}" dt="2024-08-08T12:21:30.017" v="1970" actId="478"/>
          <ac:spMkLst>
            <pc:docMk/>
            <pc:sldMk cId="670051353" sldId="267"/>
            <ac:spMk id="13" creationId="{98D61BBE-103E-7EEE-A2AE-D8A7B5E042ED}"/>
          </ac:spMkLst>
        </pc:spChg>
        <pc:spChg chg="add del mod">
          <ac:chgData name="Ayush Patel" userId="dbda0d76dd413c42" providerId="LiveId" clId="{790DF272-03A6-4ADC-86F9-985D27C016CE}" dt="2024-08-08T12:21:35.204" v="1983" actId="478"/>
          <ac:spMkLst>
            <pc:docMk/>
            <pc:sldMk cId="670051353" sldId="267"/>
            <ac:spMk id="14" creationId="{74A2FC50-0982-A469-B626-A5710B0F7D37}"/>
          </ac:spMkLst>
        </pc:spChg>
        <pc:spChg chg="add del mod">
          <ac:chgData name="Ayush Patel" userId="dbda0d76dd413c42" providerId="LiveId" clId="{790DF272-03A6-4ADC-86F9-985D27C016CE}" dt="2024-08-08T12:11:48.399" v="1881" actId="478"/>
          <ac:spMkLst>
            <pc:docMk/>
            <pc:sldMk cId="670051353" sldId="267"/>
            <ac:spMk id="15" creationId="{94405A91-DF36-F520-53DF-3B8660C9550E}"/>
          </ac:spMkLst>
        </pc:spChg>
        <pc:spChg chg="add del mod">
          <ac:chgData name="Ayush Patel" userId="dbda0d76dd413c42" providerId="LiveId" clId="{790DF272-03A6-4ADC-86F9-985D27C016CE}" dt="2024-08-08T12:11:48.399" v="1881" actId="478"/>
          <ac:spMkLst>
            <pc:docMk/>
            <pc:sldMk cId="670051353" sldId="267"/>
            <ac:spMk id="16" creationId="{0055F1D3-3EB9-AC23-1C5D-192E41C3ACDE}"/>
          </ac:spMkLst>
        </pc:spChg>
        <pc:spChg chg="add del mod">
          <ac:chgData name="Ayush Patel" userId="dbda0d76dd413c42" providerId="LiveId" clId="{790DF272-03A6-4ADC-86F9-985D27C016CE}" dt="2024-08-08T12:11:48.399" v="1881" actId="478"/>
          <ac:spMkLst>
            <pc:docMk/>
            <pc:sldMk cId="670051353" sldId="267"/>
            <ac:spMk id="17" creationId="{B89F0A65-B7B0-FB7B-7CF7-8E60B76F7155}"/>
          </ac:spMkLst>
        </pc:spChg>
        <pc:spChg chg="add del mod">
          <ac:chgData name="Ayush Patel" userId="dbda0d76dd413c42" providerId="LiveId" clId="{790DF272-03A6-4ADC-86F9-985D27C016CE}" dt="2024-08-08T12:11:48.399" v="1881" actId="478"/>
          <ac:spMkLst>
            <pc:docMk/>
            <pc:sldMk cId="670051353" sldId="267"/>
            <ac:spMk id="18" creationId="{2EB9B364-4ADB-B64B-2661-8CE9A3FFDE16}"/>
          </ac:spMkLst>
        </pc:spChg>
        <pc:spChg chg="add del mod">
          <ac:chgData name="Ayush Patel" userId="dbda0d76dd413c42" providerId="LiveId" clId="{790DF272-03A6-4ADC-86F9-985D27C016CE}" dt="2024-08-08T12:11:48.399" v="1881" actId="478"/>
          <ac:spMkLst>
            <pc:docMk/>
            <pc:sldMk cId="670051353" sldId="267"/>
            <ac:spMk id="19" creationId="{32176817-115A-070B-4796-9B73E429081C}"/>
          </ac:spMkLst>
        </pc:spChg>
        <pc:spChg chg="add del mod">
          <ac:chgData name="Ayush Patel" userId="dbda0d76dd413c42" providerId="LiveId" clId="{790DF272-03A6-4ADC-86F9-985D27C016CE}" dt="2024-08-08T12:11:48.399" v="1881" actId="478"/>
          <ac:spMkLst>
            <pc:docMk/>
            <pc:sldMk cId="670051353" sldId="267"/>
            <ac:spMk id="20" creationId="{2B723E07-566A-F156-3F62-457D43179B92}"/>
          </ac:spMkLst>
        </pc:spChg>
        <pc:spChg chg="add del mod">
          <ac:chgData name="Ayush Patel" userId="dbda0d76dd413c42" providerId="LiveId" clId="{790DF272-03A6-4ADC-86F9-985D27C016CE}" dt="2024-08-08T12:11:48.399" v="1881" actId="478"/>
          <ac:spMkLst>
            <pc:docMk/>
            <pc:sldMk cId="670051353" sldId="267"/>
            <ac:spMk id="21" creationId="{133EE173-EE5F-72A6-885E-7EADCD85A7D6}"/>
          </ac:spMkLst>
        </pc:spChg>
        <pc:spChg chg="add del mod">
          <ac:chgData name="Ayush Patel" userId="dbda0d76dd413c42" providerId="LiveId" clId="{790DF272-03A6-4ADC-86F9-985D27C016CE}" dt="2024-08-08T12:11:48.399" v="1881" actId="478"/>
          <ac:spMkLst>
            <pc:docMk/>
            <pc:sldMk cId="670051353" sldId="267"/>
            <ac:spMk id="22" creationId="{2B4DE063-41AD-6B71-35EA-BD6D013417C1}"/>
          </ac:spMkLst>
        </pc:spChg>
        <pc:spChg chg="add del mod">
          <ac:chgData name="Ayush Patel" userId="dbda0d76dd413c42" providerId="LiveId" clId="{790DF272-03A6-4ADC-86F9-985D27C016CE}" dt="2024-08-08T12:11:48.399" v="1881" actId="478"/>
          <ac:spMkLst>
            <pc:docMk/>
            <pc:sldMk cId="670051353" sldId="267"/>
            <ac:spMk id="23" creationId="{9149C994-1AA8-DBD7-E8E9-C8F2E3E8F5FB}"/>
          </ac:spMkLst>
        </pc:spChg>
        <pc:spChg chg="add del mod">
          <ac:chgData name="Ayush Patel" userId="dbda0d76dd413c42" providerId="LiveId" clId="{790DF272-03A6-4ADC-86F9-985D27C016CE}" dt="2024-08-08T12:11:48.399" v="1881" actId="478"/>
          <ac:spMkLst>
            <pc:docMk/>
            <pc:sldMk cId="670051353" sldId="267"/>
            <ac:spMk id="24" creationId="{DBE0DC2B-996A-A601-64AB-7A0056210D58}"/>
          </ac:spMkLst>
        </pc:spChg>
        <pc:spChg chg="mod">
          <ac:chgData name="Ayush Patel" userId="dbda0d76dd413c42" providerId="LiveId" clId="{790DF272-03A6-4ADC-86F9-985D27C016CE}" dt="2024-08-08T12:10:31.562" v="1875" actId="1076"/>
          <ac:spMkLst>
            <pc:docMk/>
            <pc:sldMk cId="670051353" sldId="267"/>
            <ac:spMk id="27" creationId="{660189EB-CFF9-683A-1A25-2210399AA19B}"/>
          </ac:spMkLst>
        </pc:spChg>
        <pc:spChg chg="add mod">
          <ac:chgData name="Ayush Patel" userId="dbda0d76dd413c42" providerId="LiveId" clId="{790DF272-03A6-4ADC-86F9-985D27C016CE}" dt="2024-08-08T12:10:34.106" v="1876" actId="1076"/>
          <ac:spMkLst>
            <pc:docMk/>
            <pc:sldMk cId="670051353" sldId="267"/>
            <ac:spMk id="28" creationId="{A3ADBBCA-CDEE-88BD-E6DD-4AEE1B28DD3D}"/>
          </ac:spMkLst>
        </pc:spChg>
        <pc:picChg chg="add del mod">
          <ac:chgData name="Ayush Patel" userId="dbda0d76dd413c42" providerId="LiveId" clId="{790DF272-03A6-4ADC-86F9-985D27C016CE}" dt="2024-08-08T12:09:25.018" v="1866" actId="27803"/>
          <ac:picMkLst>
            <pc:docMk/>
            <pc:sldMk cId="670051353" sldId="267"/>
            <ac:picMk id="26" creationId="{660189EB-CFF9-683A-1A25-2210399AA19B}"/>
          </ac:picMkLst>
        </pc:picChg>
      </pc:sldChg>
      <pc:sldChg chg="addSp delSp modSp new del mod">
        <pc:chgData name="Ayush Patel" userId="dbda0d76dd413c42" providerId="LiveId" clId="{790DF272-03A6-4ADC-86F9-985D27C016CE}" dt="2024-08-08T11:00:48.445" v="1739" actId="2696"/>
        <pc:sldMkLst>
          <pc:docMk/>
          <pc:sldMk cId="4249555150" sldId="267"/>
        </pc:sldMkLst>
        <pc:spChg chg="add del mod">
          <ac:chgData name="Ayush Patel" userId="dbda0d76dd413c42" providerId="LiveId" clId="{790DF272-03A6-4ADC-86F9-985D27C016CE}" dt="2024-08-08T10:54:13.160" v="1634" actId="478"/>
          <ac:spMkLst>
            <pc:docMk/>
            <pc:sldMk cId="4249555150" sldId="267"/>
            <ac:spMk id="2" creationId="{728A4F84-8A2B-4BB8-DB1F-ADFA827FB874}"/>
          </ac:spMkLst>
        </pc:spChg>
        <pc:spChg chg="add mod">
          <ac:chgData name="Ayush Patel" userId="dbda0d76dd413c42" providerId="LiveId" clId="{790DF272-03A6-4ADC-86F9-985D27C016CE}" dt="2024-08-08T10:49:37.399" v="1623"/>
          <ac:spMkLst>
            <pc:docMk/>
            <pc:sldMk cId="4249555150" sldId="267"/>
            <ac:spMk id="3" creationId="{58FAE988-D609-C1A6-B033-DFBFD0844A26}"/>
          </ac:spMkLst>
        </pc:spChg>
        <pc:spChg chg="add del mod">
          <ac:chgData name="Ayush Patel" userId="dbda0d76dd413c42" providerId="LiveId" clId="{790DF272-03A6-4ADC-86F9-985D27C016CE}" dt="2024-08-08T10:54:13.160" v="1634" actId="478"/>
          <ac:spMkLst>
            <pc:docMk/>
            <pc:sldMk cId="4249555150" sldId="267"/>
            <ac:spMk id="4" creationId="{17DB0640-6984-3FEF-EDAD-3DFA5E3A1517}"/>
          </ac:spMkLst>
        </pc:spChg>
        <pc:spChg chg="add del mod">
          <ac:chgData name="Ayush Patel" userId="dbda0d76dd413c42" providerId="LiveId" clId="{790DF272-03A6-4ADC-86F9-985D27C016CE}" dt="2024-08-08T10:54:13.160" v="1634" actId="478"/>
          <ac:spMkLst>
            <pc:docMk/>
            <pc:sldMk cId="4249555150" sldId="267"/>
            <ac:spMk id="5" creationId="{71F46918-973F-E959-8B3E-043B5ADFC825}"/>
          </ac:spMkLst>
        </pc:spChg>
      </pc:sldChg>
      <pc:sldChg chg="new del">
        <pc:chgData name="Ayush Patel" userId="dbda0d76dd413c42" providerId="LiveId" clId="{790DF272-03A6-4ADC-86F9-985D27C016CE}" dt="2024-08-08T12:22:01.910" v="1989" actId="680"/>
        <pc:sldMkLst>
          <pc:docMk/>
          <pc:sldMk cId="2264168277" sldId="268"/>
        </pc:sldMkLst>
      </pc:sldChg>
      <pc:sldChg chg="addSp delSp modSp new del mod modTransition">
        <pc:chgData name="Ayush Patel" userId="dbda0d76dd413c42" providerId="LiveId" clId="{790DF272-03A6-4ADC-86F9-985D27C016CE}" dt="2024-08-08T11:11:19.115" v="1803" actId="2696"/>
        <pc:sldMkLst>
          <pc:docMk/>
          <pc:sldMk cId="2473938018" sldId="268"/>
        </pc:sldMkLst>
        <pc:spChg chg="del">
          <ac:chgData name="Ayush Patel" userId="dbda0d76dd413c42" providerId="LiveId" clId="{790DF272-03A6-4ADC-86F9-985D27C016CE}" dt="2024-08-08T11:01:41.892" v="1740"/>
          <ac:spMkLst>
            <pc:docMk/>
            <pc:sldMk cId="2473938018" sldId="268"/>
            <ac:spMk id="2" creationId="{F53A1A52-DDAA-9F3D-9150-3626A4AE64A5}"/>
          </ac:spMkLst>
        </pc:spChg>
        <pc:spChg chg="del">
          <ac:chgData name="Ayush Patel" userId="dbda0d76dd413c42" providerId="LiveId" clId="{790DF272-03A6-4ADC-86F9-985D27C016CE}" dt="2024-08-08T11:01:41.892" v="1740"/>
          <ac:spMkLst>
            <pc:docMk/>
            <pc:sldMk cId="2473938018" sldId="268"/>
            <ac:spMk id="3" creationId="{396568E2-E3AE-E482-521B-178C48870890}"/>
          </ac:spMkLst>
        </pc:spChg>
        <pc:spChg chg="del">
          <ac:chgData name="Ayush Patel" userId="dbda0d76dd413c42" providerId="LiveId" clId="{790DF272-03A6-4ADC-86F9-985D27C016CE}" dt="2024-08-08T11:01:41.892" v="1740"/>
          <ac:spMkLst>
            <pc:docMk/>
            <pc:sldMk cId="2473938018" sldId="268"/>
            <ac:spMk id="4" creationId="{D8953692-70BD-B914-0A46-E5D5B555FF81}"/>
          </ac:spMkLst>
        </pc:spChg>
        <pc:picChg chg="add mod modCrop">
          <ac:chgData name="Ayush Patel" userId="dbda0d76dd413c42" providerId="LiveId" clId="{790DF272-03A6-4ADC-86F9-985D27C016CE}" dt="2024-08-08T11:03:08.328" v="1754" actId="18131"/>
          <ac:picMkLst>
            <pc:docMk/>
            <pc:sldMk cId="2473938018" sldId="268"/>
            <ac:picMk id="6" creationId="{6DD01832-2040-78E7-9947-C475DACA36C9}"/>
          </ac:picMkLst>
        </pc:picChg>
        <pc:picChg chg="add mod modCrop">
          <ac:chgData name="Ayush Patel" userId="dbda0d76dd413c42" providerId="LiveId" clId="{790DF272-03A6-4ADC-86F9-985D27C016CE}" dt="2024-08-08T11:02:17.154" v="1746" actId="18131"/>
          <ac:picMkLst>
            <pc:docMk/>
            <pc:sldMk cId="2473938018" sldId="268"/>
            <ac:picMk id="8" creationId="{30E4B54C-3692-CCF9-68D5-9894EEBC0D54}"/>
          </ac:picMkLst>
        </pc:picChg>
        <pc:picChg chg="add mod modCrop">
          <ac:chgData name="Ayush Patel" userId="dbda0d76dd413c42" providerId="LiveId" clId="{790DF272-03A6-4ADC-86F9-985D27C016CE}" dt="2024-08-08T11:02:33.648" v="1750" actId="18131"/>
          <ac:picMkLst>
            <pc:docMk/>
            <pc:sldMk cId="2473938018" sldId="268"/>
            <ac:picMk id="10" creationId="{DB1D105A-5287-3080-6372-490D7A5A5496}"/>
          </ac:picMkLst>
        </pc:picChg>
      </pc:sldChg>
      <pc:sldChg chg="addSp delSp modSp new mod modTransition">
        <pc:chgData name="Ayush Patel" userId="dbda0d76dd413c42" providerId="LiveId" clId="{790DF272-03A6-4ADC-86F9-985D27C016CE}" dt="2024-08-09T04:24:50.675" v="4609"/>
        <pc:sldMkLst>
          <pc:docMk/>
          <pc:sldMk cId="4016564810" sldId="268"/>
        </pc:sldMkLst>
        <pc:spChg chg="del mod">
          <ac:chgData name="Ayush Patel" userId="dbda0d76dd413c42" providerId="LiveId" clId="{790DF272-03A6-4ADC-86F9-985D27C016CE}" dt="2024-08-08T12:23:36.279" v="1994" actId="478"/>
          <ac:spMkLst>
            <pc:docMk/>
            <pc:sldMk cId="4016564810" sldId="268"/>
            <ac:spMk id="2" creationId="{2109E0AA-A063-93E0-4FFF-B32FE0A64047}"/>
          </ac:spMkLst>
        </pc:spChg>
        <pc:spChg chg="del mod">
          <ac:chgData name="Ayush Patel" userId="dbda0d76dd413c42" providerId="LiveId" clId="{790DF272-03A6-4ADC-86F9-985D27C016CE}" dt="2024-08-08T12:23:32.177" v="1993" actId="478"/>
          <ac:spMkLst>
            <pc:docMk/>
            <pc:sldMk cId="4016564810" sldId="268"/>
            <ac:spMk id="3" creationId="{9B047022-86D2-94F1-9050-E4CC7FCD90F3}"/>
          </ac:spMkLst>
        </pc:spChg>
        <pc:spChg chg="del mod">
          <ac:chgData name="Ayush Patel" userId="dbda0d76dd413c42" providerId="LiveId" clId="{790DF272-03A6-4ADC-86F9-985D27C016CE}" dt="2024-08-08T12:23:32.177" v="1993" actId="478"/>
          <ac:spMkLst>
            <pc:docMk/>
            <pc:sldMk cId="4016564810" sldId="268"/>
            <ac:spMk id="4" creationId="{97D2211A-0B2D-F60A-2ED5-9A1EBA270D22}"/>
          </ac:spMkLst>
        </pc:spChg>
        <pc:spChg chg="del mod">
          <ac:chgData name="Ayush Patel" userId="dbda0d76dd413c42" providerId="LiveId" clId="{790DF272-03A6-4ADC-86F9-985D27C016CE}" dt="2024-08-08T12:23:32.177" v="1993" actId="478"/>
          <ac:spMkLst>
            <pc:docMk/>
            <pc:sldMk cId="4016564810" sldId="268"/>
            <ac:spMk id="5" creationId="{CB76A7EA-E5BC-F841-82D3-FB7BEEAA416B}"/>
          </ac:spMkLst>
        </pc:spChg>
        <pc:spChg chg="del">
          <ac:chgData name="Ayush Patel" userId="dbda0d76dd413c42" providerId="LiveId" clId="{790DF272-03A6-4ADC-86F9-985D27C016CE}" dt="2024-08-08T12:23:32.177" v="1993" actId="478"/>
          <ac:spMkLst>
            <pc:docMk/>
            <pc:sldMk cId="4016564810" sldId="268"/>
            <ac:spMk id="6" creationId="{3AD2B467-78C6-CB85-0428-F103C0199C4F}"/>
          </ac:spMkLst>
        </pc:spChg>
        <pc:spChg chg="del">
          <ac:chgData name="Ayush Patel" userId="dbda0d76dd413c42" providerId="LiveId" clId="{790DF272-03A6-4ADC-86F9-985D27C016CE}" dt="2024-08-08T12:23:32.177" v="1993" actId="478"/>
          <ac:spMkLst>
            <pc:docMk/>
            <pc:sldMk cId="4016564810" sldId="268"/>
            <ac:spMk id="7" creationId="{6CC7697A-3A58-E21D-E218-67901D7EED2A}"/>
          </ac:spMkLst>
        </pc:spChg>
        <pc:spChg chg="del">
          <ac:chgData name="Ayush Patel" userId="dbda0d76dd413c42" providerId="LiveId" clId="{790DF272-03A6-4ADC-86F9-985D27C016CE}" dt="2024-08-08T12:23:41.291" v="1995" actId="478"/>
          <ac:spMkLst>
            <pc:docMk/>
            <pc:sldMk cId="4016564810" sldId="268"/>
            <ac:spMk id="8" creationId="{51F4E5DA-5A04-4576-5A5D-97A6353FC86D}"/>
          </ac:spMkLst>
        </pc:spChg>
        <pc:spChg chg="del">
          <ac:chgData name="Ayush Patel" userId="dbda0d76dd413c42" providerId="LiveId" clId="{790DF272-03A6-4ADC-86F9-985D27C016CE}" dt="2024-08-08T12:23:32.177" v="1993" actId="478"/>
          <ac:spMkLst>
            <pc:docMk/>
            <pc:sldMk cId="4016564810" sldId="268"/>
            <ac:spMk id="9" creationId="{0CB67DEA-0E06-7055-89DF-9A8723A6F769}"/>
          </ac:spMkLst>
        </pc:spChg>
        <pc:spChg chg="del">
          <ac:chgData name="Ayush Patel" userId="dbda0d76dd413c42" providerId="LiveId" clId="{790DF272-03A6-4ADC-86F9-985D27C016CE}" dt="2024-08-08T12:23:32.177" v="1993" actId="478"/>
          <ac:spMkLst>
            <pc:docMk/>
            <pc:sldMk cId="4016564810" sldId="268"/>
            <ac:spMk id="10" creationId="{750D0F7A-E308-0A76-F82E-F7536CAFC2CD}"/>
          </ac:spMkLst>
        </pc:spChg>
        <pc:spChg chg="del mod">
          <ac:chgData name="Ayush Patel" userId="dbda0d76dd413c42" providerId="LiveId" clId="{790DF272-03A6-4ADC-86F9-985D27C016CE}" dt="2024-08-08T12:24:58.087" v="2029"/>
          <ac:spMkLst>
            <pc:docMk/>
            <pc:sldMk cId="4016564810" sldId="268"/>
            <ac:spMk id="11" creationId="{C273A62A-DBCA-35BF-247D-80459C77C996}"/>
          </ac:spMkLst>
        </pc:spChg>
        <pc:spChg chg="del mod">
          <ac:chgData name="Ayush Patel" userId="dbda0d76dd413c42" providerId="LiveId" clId="{790DF272-03A6-4ADC-86F9-985D27C016CE}" dt="2024-08-08T12:24:58.087" v="2029"/>
          <ac:spMkLst>
            <pc:docMk/>
            <pc:sldMk cId="4016564810" sldId="268"/>
            <ac:spMk id="12" creationId="{7A494DE9-ECF3-F27A-20F9-337C5BAD3F49}"/>
          </ac:spMkLst>
        </pc:spChg>
        <pc:spChg chg="del mod">
          <ac:chgData name="Ayush Patel" userId="dbda0d76dd413c42" providerId="LiveId" clId="{790DF272-03A6-4ADC-86F9-985D27C016CE}" dt="2024-08-08T12:24:58.087" v="2029"/>
          <ac:spMkLst>
            <pc:docMk/>
            <pc:sldMk cId="4016564810" sldId="268"/>
            <ac:spMk id="13" creationId="{84F1858F-E0FA-5BCF-F1F2-AECF60DB2B70}"/>
          </ac:spMkLst>
        </pc:spChg>
        <pc:spChg chg="del mod">
          <ac:chgData name="Ayush Patel" userId="dbda0d76dd413c42" providerId="LiveId" clId="{790DF272-03A6-4ADC-86F9-985D27C016CE}" dt="2024-08-08T12:24:58.087" v="2029"/>
          <ac:spMkLst>
            <pc:docMk/>
            <pc:sldMk cId="4016564810" sldId="268"/>
            <ac:spMk id="14" creationId="{30F45F9E-7F67-986B-9018-030DFED4A725}"/>
          </ac:spMkLst>
        </pc:spChg>
        <pc:spChg chg="add mod">
          <ac:chgData name="Ayush Patel" userId="dbda0d76dd413c42" providerId="LiveId" clId="{790DF272-03A6-4ADC-86F9-985D27C016CE}" dt="2024-08-08T13:10:11.938" v="2293" actId="1076"/>
          <ac:spMkLst>
            <pc:docMk/>
            <pc:sldMk cId="4016564810" sldId="268"/>
            <ac:spMk id="23" creationId="{53CBCAC8-D063-5D8B-3746-066CA08B655A}"/>
          </ac:spMkLst>
        </pc:spChg>
        <pc:spChg chg="add mod">
          <ac:chgData name="Ayush Patel" userId="dbda0d76dd413c42" providerId="LiveId" clId="{790DF272-03A6-4ADC-86F9-985D27C016CE}" dt="2024-08-08T13:07:21.154" v="2261" actId="1076"/>
          <ac:spMkLst>
            <pc:docMk/>
            <pc:sldMk cId="4016564810" sldId="268"/>
            <ac:spMk id="24" creationId="{29B0103F-18C2-28AE-F445-07ADD16963D6}"/>
          </ac:spMkLst>
        </pc:spChg>
        <pc:picChg chg="add mod modCrop">
          <ac:chgData name="Ayush Patel" userId="dbda0d76dd413c42" providerId="LiveId" clId="{790DF272-03A6-4ADC-86F9-985D27C016CE}" dt="2024-08-08T13:06:22.957" v="2255" actId="1076"/>
          <ac:picMkLst>
            <pc:docMk/>
            <pc:sldMk cId="4016564810" sldId="268"/>
            <ac:picMk id="16" creationId="{EF99BFF7-70B1-376E-ADD0-2891145699AF}"/>
          </ac:picMkLst>
        </pc:picChg>
        <pc:picChg chg="add mod modCrop">
          <ac:chgData name="Ayush Patel" userId="dbda0d76dd413c42" providerId="LiveId" clId="{790DF272-03A6-4ADC-86F9-985D27C016CE}" dt="2024-08-08T12:26:01.071" v="2034" actId="18131"/>
          <ac:picMkLst>
            <pc:docMk/>
            <pc:sldMk cId="4016564810" sldId="268"/>
            <ac:picMk id="18" creationId="{1CD91113-FEFC-9F3C-0585-E700F4C02C55}"/>
          </ac:picMkLst>
        </pc:picChg>
        <pc:picChg chg="add mod modCrop">
          <ac:chgData name="Ayush Patel" userId="dbda0d76dd413c42" providerId="LiveId" clId="{790DF272-03A6-4ADC-86F9-985D27C016CE}" dt="2024-08-08T12:26:18.226" v="2036" actId="18131"/>
          <ac:picMkLst>
            <pc:docMk/>
            <pc:sldMk cId="4016564810" sldId="268"/>
            <ac:picMk id="20" creationId="{C0A84A7D-B9C7-8A94-C519-4783C817E32E}"/>
          </ac:picMkLst>
        </pc:picChg>
        <pc:picChg chg="add mod modCrop">
          <ac:chgData name="Ayush Patel" userId="dbda0d76dd413c42" providerId="LiveId" clId="{790DF272-03A6-4ADC-86F9-985D27C016CE}" dt="2024-08-08T12:26:44.152" v="2038" actId="18131"/>
          <ac:picMkLst>
            <pc:docMk/>
            <pc:sldMk cId="4016564810" sldId="268"/>
            <ac:picMk id="22" creationId="{24FBC69F-3A14-3785-A5C1-D741078E303E}"/>
          </ac:picMkLst>
        </pc:picChg>
      </pc:sldChg>
      <pc:sldChg chg="add del modTransition">
        <pc:chgData name="Ayush Patel" userId="dbda0d76dd413c42" providerId="LiveId" clId="{790DF272-03A6-4ADC-86F9-985D27C016CE}" dt="2024-08-08T11:11:17.350" v="1802" actId="2696"/>
        <pc:sldMkLst>
          <pc:docMk/>
          <pc:sldMk cId="296728619" sldId="269"/>
        </pc:sldMkLst>
      </pc:sldChg>
      <pc:sldChg chg="addSp delSp modSp add mod modTransition">
        <pc:chgData name="Ayush Patel" userId="dbda0d76dd413c42" providerId="LiveId" clId="{790DF272-03A6-4ADC-86F9-985D27C016CE}" dt="2024-08-09T05:00:05.392" v="4942"/>
        <pc:sldMkLst>
          <pc:docMk/>
          <pc:sldMk cId="1220921157" sldId="269"/>
        </pc:sldMkLst>
        <pc:spChg chg="add del mod">
          <ac:chgData name="Ayush Patel" userId="dbda0d76dd413c42" providerId="LiveId" clId="{790DF272-03A6-4ADC-86F9-985D27C016CE}" dt="2024-08-08T12:29:43.039" v="2075" actId="478"/>
          <ac:spMkLst>
            <pc:docMk/>
            <pc:sldMk cId="1220921157" sldId="269"/>
            <ac:spMk id="3" creationId="{807634CC-A124-2652-25E2-E8AC2A04D5EC}"/>
          </ac:spMkLst>
        </pc:spChg>
        <pc:spChg chg="add del mod">
          <ac:chgData name="Ayush Patel" userId="dbda0d76dd413c42" providerId="LiveId" clId="{790DF272-03A6-4ADC-86F9-985D27C016CE}" dt="2024-08-08T12:31:44.161" v="2135"/>
          <ac:spMkLst>
            <pc:docMk/>
            <pc:sldMk cId="1220921157" sldId="269"/>
            <ac:spMk id="19" creationId="{E6BD6434-1D2E-CFFC-6EBA-A5A613FF7623}"/>
          </ac:spMkLst>
        </pc:spChg>
        <pc:spChg chg="add del mod">
          <ac:chgData name="Ayush Patel" userId="dbda0d76dd413c42" providerId="LiveId" clId="{790DF272-03A6-4ADC-86F9-985D27C016CE}" dt="2024-08-08T12:31:44.161" v="2135"/>
          <ac:spMkLst>
            <pc:docMk/>
            <pc:sldMk cId="1220921157" sldId="269"/>
            <ac:spMk id="23" creationId="{0A1121D3-EBFB-FE4E-F35F-7A34ABC19216}"/>
          </ac:spMkLst>
        </pc:spChg>
        <pc:spChg chg="add del mod">
          <ac:chgData name="Ayush Patel" userId="dbda0d76dd413c42" providerId="LiveId" clId="{790DF272-03A6-4ADC-86F9-985D27C016CE}" dt="2024-08-08T12:31:44.161" v="2135"/>
          <ac:spMkLst>
            <pc:docMk/>
            <pc:sldMk cId="1220921157" sldId="269"/>
            <ac:spMk id="25" creationId="{36F30649-E2C8-57DB-8C2D-29D6C3E2B9FE}"/>
          </ac:spMkLst>
        </pc:spChg>
        <pc:spChg chg="add del mod">
          <ac:chgData name="Ayush Patel" userId="dbda0d76dd413c42" providerId="LiveId" clId="{790DF272-03A6-4ADC-86F9-985D27C016CE}" dt="2024-08-08T12:31:44.161" v="2135"/>
          <ac:spMkLst>
            <pc:docMk/>
            <pc:sldMk cId="1220921157" sldId="269"/>
            <ac:spMk id="27" creationId="{5500B8C1-3D6B-EFCF-E878-0CF5F9100729}"/>
          </ac:spMkLst>
        </pc:spChg>
        <pc:spChg chg="add del mod">
          <ac:chgData name="Ayush Patel" userId="dbda0d76dd413c42" providerId="LiveId" clId="{790DF272-03A6-4ADC-86F9-985D27C016CE}" dt="2024-08-08T13:10:27.496" v="2295" actId="478"/>
          <ac:spMkLst>
            <pc:docMk/>
            <pc:sldMk cId="1220921157" sldId="269"/>
            <ac:spMk id="44" creationId="{3BEBEEE4-7F68-A2B2-5E9B-DA433C88E385}"/>
          </ac:spMkLst>
        </pc:spChg>
        <pc:spChg chg="add del mod">
          <ac:chgData name="Ayush Patel" userId="dbda0d76dd413c42" providerId="LiveId" clId="{790DF272-03A6-4ADC-86F9-985D27C016CE}" dt="2024-08-08T13:10:27.496" v="2295" actId="478"/>
          <ac:spMkLst>
            <pc:docMk/>
            <pc:sldMk cId="1220921157" sldId="269"/>
            <ac:spMk id="45" creationId="{2DB9C9D8-DB33-AF2D-776E-22EB511EEDA6}"/>
          </ac:spMkLst>
        </pc:spChg>
        <pc:spChg chg="add mod">
          <ac:chgData name="Ayush Patel" userId="dbda0d76dd413c42" providerId="LiveId" clId="{790DF272-03A6-4ADC-86F9-985D27C016CE}" dt="2024-08-08T13:10:25.106" v="2294"/>
          <ac:spMkLst>
            <pc:docMk/>
            <pc:sldMk cId="1220921157" sldId="269"/>
            <ac:spMk id="46" creationId="{C889A354-20FA-A211-5CD9-3DBD557F3F31}"/>
          </ac:spMkLst>
        </pc:spChg>
        <pc:spChg chg="add mod">
          <ac:chgData name="Ayush Patel" userId="dbda0d76dd413c42" providerId="LiveId" clId="{790DF272-03A6-4ADC-86F9-985D27C016CE}" dt="2024-08-08T13:10:25.106" v="2294"/>
          <ac:spMkLst>
            <pc:docMk/>
            <pc:sldMk cId="1220921157" sldId="269"/>
            <ac:spMk id="47" creationId="{8DD9A3FA-7D54-58EB-6EFE-92C996BA9915}"/>
          </ac:spMkLst>
        </pc:spChg>
        <pc:spChg chg="add mod">
          <ac:chgData name="Ayush Patel" userId="dbda0d76dd413c42" providerId="LiveId" clId="{790DF272-03A6-4ADC-86F9-985D27C016CE}" dt="2024-08-08T13:10:28.647" v="2296"/>
          <ac:spMkLst>
            <pc:docMk/>
            <pc:sldMk cId="1220921157" sldId="269"/>
            <ac:spMk id="48" creationId="{F99CF70A-EB6E-82CF-6BB2-E7A5739D752E}"/>
          </ac:spMkLst>
        </pc:spChg>
        <pc:spChg chg="add mod">
          <ac:chgData name="Ayush Patel" userId="dbda0d76dd413c42" providerId="LiveId" clId="{790DF272-03A6-4ADC-86F9-985D27C016CE}" dt="2024-08-08T13:10:28.647" v="2296"/>
          <ac:spMkLst>
            <pc:docMk/>
            <pc:sldMk cId="1220921157" sldId="269"/>
            <ac:spMk id="49" creationId="{A7395249-52EE-9AAE-94F1-4673EBEC5152}"/>
          </ac:spMkLst>
        </pc:spChg>
        <pc:picChg chg="add mod">
          <ac:chgData name="Ayush Patel" userId="dbda0d76dd413c42" providerId="LiveId" clId="{790DF272-03A6-4ADC-86F9-985D27C016CE}" dt="2024-08-09T04:59:59.956" v="4939"/>
          <ac:picMkLst>
            <pc:docMk/>
            <pc:sldMk cId="1220921157" sldId="269"/>
            <ac:picMk id="2" creationId="{3622FDBE-2D7E-33DC-2C03-9CD716646362}"/>
          </ac:picMkLst>
        </pc:picChg>
        <pc:picChg chg="add mod">
          <ac:chgData name="Ayush Patel" userId="dbda0d76dd413c42" providerId="LiveId" clId="{790DF272-03A6-4ADC-86F9-985D27C016CE}" dt="2024-08-09T05:00:03.338" v="4940"/>
          <ac:picMkLst>
            <pc:docMk/>
            <pc:sldMk cId="1220921157" sldId="269"/>
            <ac:picMk id="3" creationId="{F7CE3CB9-5424-38E5-31ED-7656401C2C94}"/>
          </ac:picMkLst>
        </pc:picChg>
        <pc:picChg chg="add mod">
          <ac:chgData name="Ayush Patel" userId="dbda0d76dd413c42" providerId="LiveId" clId="{790DF272-03A6-4ADC-86F9-985D27C016CE}" dt="2024-08-09T05:00:03.338" v="4940"/>
          <ac:picMkLst>
            <pc:docMk/>
            <pc:sldMk cId="1220921157" sldId="269"/>
            <ac:picMk id="4" creationId="{349C5F35-1897-A0BB-8CB6-25B767235E0C}"/>
          </ac:picMkLst>
        </pc:picChg>
        <pc:picChg chg="add mod">
          <ac:chgData name="Ayush Patel" userId="dbda0d76dd413c42" providerId="LiveId" clId="{790DF272-03A6-4ADC-86F9-985D27C016CE}" dt="2024-08-08T12:28:28.662" v="2064"/>
          <ac:picMkLst>
            <pc:docMk/>
            <pc:sldMk cId="1220921157" sldId="269"/>
            <ac:picMk id="5" creationId="{34C3225E-59C5-1AF0-C0DE-5F54FB994539}"/>
          </ac:picMkLst>
        </pc:picChg>
        <pc:picChg chg="add mod">
          <ac:chgData name="Ayush Patel" userId="dbda0d76dd413c42" providerId="LiveId" clId="{790DF272-03A6-4ADC-86F9-985D27C016CE}" dt="2024-08-09T05:00:03.338" v="4940"/>
          <ac:picMkLst>
            <pc:docMk/>
            <pc:sldMk cId="1220921157" sldId="269"/>
            <ac:picMk id="5" creationId="{C596F12E-8675-A916-A602-49DBCF135581}"/>
          </ac:picMkLst>
        </pc:picChg>
        <pc:picChg chg="add mod">
          <ac:chgData name="Ayush Patel" userId="dbda0d76dd413c42" providerId="LiveId" clId="{790DF272-03A6-4ADC-86F9-985D27C016CE}" dt="2024-08-09T05:00:05.392" v="4942"/>
          <ac:picMkLst>
            <pc:docMk/>
            <pc:sldMk cId="1220921157" sldId="269"/>
            <ac:picMk id="6" creationId="{7075CD44-FFF3-F617-4A6E-FE430B93DAAD}"/>
          </ac:picMkLst>
        </pc:picChg>
        <pc:picChg chg="add mod">
          <ac:chgData name="Ayush Patel" userId="dbda0d76dd413c42" providerId="LiveId" clId="{790DF272-03A6-4ADC-86F9-985D27C016CE}" dt="2024-08-09T05:00:05.392" v="4942"/>
          <ac:picMkLst>
            <pc:docMk/>
            <pc:sldMk cId="1220921157" sldId="269"/>
            <ac:picMk id="7" creationId="{DBEB699B-3658-33CC-68F8-FFCA7169792D}"/>
          </ac:picMkLst>
        </pc:picChg>
        <pc:picChg chg="add mod">
          <ac:chgData name="Ayush Patel" userId="dbda0d76dd413c42" providerId="LiveId" clId="{790DF272-03A6-4ADC-86F9-985D27C016CE}" dt="2024-08-08T12:28:27.285" v="2063"/>
          <ac:picMkLst>
            <pc:docMk/>
            <pc:sldMk cId="1220921157" sldId="269"/>
            <ac:picMk id="7" creationId="{E247825E-8B25-04C9-6C4F-83288E6805EF}"/>
          </ac:picMkLst>
        </pc:picChg>
        <pc:picChg chg="add mod">
          <ac:chgData name="Ayush Patel" userId="dbda0d76dd413c42" providerId="LiveId" clId="{790DF272-03A6-4ADC-86F9-985D27C016CE}" dt="2024-08-09T05:00:05.392" v="4942"/>
          <ac:picMkLst>
            <pc:docMk/>
            <pc:sldMk cId="1220921157" sldId="269"/>
            <ac:picMk id="8" creationId="{B34A08E8-02BF-1336-E8E2-E9CFB92743E0}"/>
          </ac:picMkLst>
        </pc:picChg>
        <pc:picChg chg="add mod">
          <ac:chgData name="Ayush Patel" userId="dbda0d76dd413c42" providerId="LiveId" clId="{790DF272-03A6-4ADC-86F9-985D27C016CE}" dt="2024-08-09T05:00:05.392" v="4942"/>
          <ac:picMkLst>
            <pc:docMk/>
            <pc:sldMk cId="1220921157" sldId="269"/>
            <ac:picMk id="9" creationId="{B6868E5C-7F5C-AE96-2CAD-869DC8738108}"/>
          </ac:picMkLst>
        </pc:picChg>
        <pc:picChg chg="add mod">
          <ac:chgData name="Ayush Patel" userId="dbda0d76dd413c42" providerId="LiveId" clId="{790DF272-03A6-4ADC-86F9-985D27C016CE}" dt="2024-08-08T12:28:27.285" v="2063"/>
          <ac:picMkLst>
            <pc:docMk/>
            <pc:sldMk cId="1220921157" sldId="269"/>
            <ac:picMk id="9" creationId="{EFAB30FA-EE3C-7F73-40CC-EBBF559F53DA}"/>
          </ac:picMkLst>
        </pc:picChg>
        <pc:picChg chg="add mod">
          <ac:chgData name="Ayush Patel" userId="dbda0d76dd413c42" providerId="LiveId" clId="{790DF272-03A6-4ADC-86F9-985D27C016CE}" dt="2024-08-08T12:28:27.285" v="2063"/>
          <ac:picMkLst>
            <pc:docMk/>
            <pc:sldMk cId="1220921157" sldId="269"/>
            <ac:picMk id="11" creationId="{BFEF8920-990D-9AAC-7CEB-CE16E939D6B4}"/>
          </ac:picMkLst>
        </pc:picChg>
        <pc:picChg chg="add mod">
          <ac:chgData name="Ayush Patel" userId="dbda0d76dd413c42" providerId="LiveId" clId="{790DF272-03A6-4ADC-86F9-985D27C016CE}" dt="2024-08-08T12:29:10.971" v="2066" actId="571"/>
          <ac:picMkLst>
            <pc:docMk/>
            <pc:sldMk cId="1220921157" sldId="269"/>
            <ac:picMk id="12" creationId="{FB585064-7D8B-B7D1-31EA-169B041C4F08}"/>
          </ac:picMkLst>
        </pc:picChg>
        <pc:picChg chg="add mod">
          <ac:chgData name="Ayush Patel" userId="dbda0d76dd413c42" providerId="LiveId" clId="{790DF272-03A6-4ADC-86F9-985D27C016CE}" dt="2024-08-08T12:29:38.717" v="2074" actId="571"/>
          <ac:picMkLst>
            <pc:docMk/>
            <pc:sldMk cId="1220921157" sldId="269"/>
            <ac:picMk id="13" creationId="{68E8E15B-68E7-A385-E28F-8301A6EB5533}"/>
          </ac:picMkLst>
        </pc:picChg>
        <pc:picChg chg="add mod">
          <ac:chgData name="Ayush Patel" userId="dbda0d76dd413c42" providerId="LiveId" clId="{790DF272-03A6-4ADC-86F9-985D27C016CE}" dt="2024-08-08T12:29:36.253" v="2073" actId="571"/>
          <ac:picMkLst>
            <pc:docMk/>
            <pc:sldMk cId="1220921157" sldId="269"/>
            <ac:picMk id="14" creationId="{D71BA64E-1395-B487-D8F9-20CAD47117EF}"/>
          </ac:picMkLst>
        </pc:picChg>
        <pc:picChg chg="add mod">
          <ac:chgData name="Ayush Patel" userId="dbda0d76dd413c42" providerId="LiveId" clId="{790DF272-03A6-4ADC-86F9-985D27C016CE}" dt="2024-08-08T12:29:36.253" v="2073" actId="571"/>
          <ac:picMkLst>
            <pc:docMk/>
            <pc:sldMk cId="1220921157" sldId="269"/>
            <ac:picMk id="15" creationId="{6BB034F8-95B0-8584-5509-33C7C4C95E5F}"/>
          </ac:picMkLst>
        </pc:picChg>
        <pc:picChg chg="add del">
          <ac:chgData name="Ayush Patel" userId="dbda0d76dd413c42" providerId="LiveId" clId="{790DF272-03A6-4ADC-86F9-985D27C016CE}" dt="2024-08-08T12:29:46.968" v="2076" actId="21"/>
          <ac:picMkLst>
            <pc:docMk/>
            <pc:sldMk cId="1220921157" sldId="269"/>
            <ac:picMk id="16" creationId="{EF99BFF7-70B1-376E-ADD0-2891145699AF}"/>
          </ac:picMkLst>
        </pc:picChg>
        <pc:picChg chg="del mod">
          <ac:chgData name="Ayush Patel" userId="dbda0d76dd413c42" providerId="LiveId" clId="{790DF272-03A6-4ADC-86F9-985D27C016CE}" dt="2024-08-08T12:29:50.591" v="2077" actId="478"/>
          <ac:picMkLst>
            <pc:docMk/>
            <pc:sldMk cId="1220921157" sldId="269"/>
            <ac:picMk id="18" creationId="{1CD91113-FEFC-9F3C-0585-E700F4C02C55}"/>
          </ac:picMkLst>
        </pc:picChg>
        <pc:picChg chg="del">
          <ac:chgData name="Ayush Patel" userId="dbda0d76dd413c42" providerId="LiveId" clId="{790DF272-03A6-4ADC-86F9-985D27C016CE}" dt="2024-08-08T12:29:51.846" v="2078" actId="478"/>
          <ac:picMkLst>
            <pc:docMk/>
            <pc:sldMk cId="1220921157" sldId="269"/>
            <ac:picMk id="20" creationId="{C0A84A7D-B9C7-8A94-C519-4783C817E32E}"/>
          </ac:picMkLst>
        </pc:picChg>
        <pc:picChg chg="del">
          <ac:chgData name="Ayush Patel" userId="dbda0d76dd413c42" providerId="LiveId" clId="{790DF272-03A6-4ADC-86F9-985D27C016CE}" dt="2024-08-08T12:29:52.259" v="2079" actId="478"/>
          <ac:picMkLst>
            <pc:docMk/>
            <pc:sldMk cId="1220921157" sldId="269"/>
            <ac:picMk id="22" creationId="{24FBC69F-3A14-3785-A5C1-D741078E303E}"/>
          </ac:picMkLst>
        </pc:picChg>
        <pc:picChg chg="add mod">
          <ac:chgData name="Ayush Patel" userId="dbda0d76dd413c42" providerId="LiveId" clId="{790DF272-03A6-4ADC-86F9-985D27C016CE}" dt="2024-08-08T12:30:08.452" v="2081"/>
          <ac:picMkLst>
            <pc:docMk/>
            <pc:sldMk cId="1220921157" sldId="269"/>
            <ac:picMk id="29" creationId="{B43060C6-2F4C-17D2-035D-16375FB6FD28}"/>
          </ac:picMkLst>
        </pc:picChg>
        <pc:picChg chg="add mod">
          <ac:chgData name="Ayush Patel" userId="dbda0d76dd413c42" providerId="LiveId" clId="{790DF272-03A6-4ADC-86F9-985D27C016CE}" dt="2024-08-08T12:30:08.452" v="2081"/>
          <ac:picMkLst>
            <pc:docMk/>
            <pc:sldMk cId="1220921157" sldId="269"/>
            <ac:picMk id="31" creationId="{38C12709-B4EC-0623-00BB-59E87A2B629C}"/>
          </ac:picMkLst>
        </pc:picChg>
        <pc:picChg chg="add mod">
          <ac:chgData name="Ayush Patel" userId="dbda0d76dd413c42" providerId="LiveId" clId="{790DF272-03A6-4ADC-86F9-985D27C016CE}" dt="2024-08-08T12:30:08.452" v="2081"/>
          <ac:picMkLst>
            <pc:docMk/>
            <pc:sldMk cId="1220921157" sldId="269"/>
            <ac:picMk id="33" creationId="{FA0D69CD-68C8-21CC-36F7-F36167F3CA65}"/>
          </ac:picMkLst>
        </pc:picChg>
        <pc:picChg chg="add mod">
          <ac:chgData name="Ayush Patel" userId="dbda0d76dd413c42" providerId="LiveId" clId="{790DF272-03A6-4ADC-86F9-985D27C016CE}" dt="2024-08-08T12:30:08.452" v="2081"/>
          <ac:picMkLst>
            <pc:docMk/>
            <pc:sldMk cId="1220921157" sldId="269"/>
            <ac:picMk id="35" creationId="{EAC7BE4F-3FAD-8D1C-0A3F-5589F2A4F82F}"/>
          </ac:picMkLst>
        </pc:picChg>
        <pc:picChg chg="add del mod modCrop">
          <ac:chgData name="Ayush Patel" userId="dbda0d76dd413c42" providerId="LiveId" clId="{790DF272-03A6-4ADC-86F9-985D27C016CE}" dt="2024-08-09T05:00:04.527" v="4941" actId="478"/>
          <ac:picMkLst>
            <pc:docMk/>
            <pc:sldMk cId="1220921157" sldId="269"/>
            <ac:picMk id="37" creationId="{A6C30652-3FDE-4E0C-4404-AACBBC386D08}"/>
          </ac:picMkLst>
        </pc:picChg>
        <pc:picChg chg="add del mod modCrop">
          <ac:chgData name="Ayush Patel" userId="dbda0d76dd413c42" providerId="LiveId" clId="{790DF272-03A6-4ADC-86F9-985D27C016CE}" dt="2024-08-09T05:00:04.527" v="4941" actId="478"/>
          <ac:picMkLst>
            <pc:docMk/>
            <pc:sldMk cId="1220921157" sldId="269"/>
            <ac:picMk id="39" creationId="{58F48C49-284C-6363-A777-80D585389D38}"/>
          </ac:picMkLst>
        </pc:picChg>
        <pc:picChg chg="add del mod modCrop">
          <ac:chgData name="Ayush Patel" userId="dbda0d76dd413c42" providerId="LiveId" clId="{790DF272-03A6-4ADC-86F9-985D27C016CE}" dt="2024-08-09T05:00:04.527" v="4941" actId="478"/>
          <ac:picMkLst>
            <pc:docMk/>
            <pc:sldMk cId="1220921157" sldId="269"/>
            <ac:picMk id="41" creationId="{8623A481-C1A8-0F68-05A9-090C536F652B}"/>
          </ac:picMkLst>
        </pc:picChg>
        <pc:picChg chg="add del mod">
          <ac:chgData name="Ayush Patel" userId="dbda0d76dd413c42" providerId="LiveId" clId="{790DF272-03A6-4ADC-86F9-985D27C016CE}" dt="2024-08-09T05:00:04.527" v="4941" actId="478"/>
          <ac:picMkLst>
            <pc:docMk/>
            <pc:sldMk cId="1220921157" sldId="269"/>
            <ac:picMk id="43" creationId="{D63932B0-B35E-4585-08A1-DE7F6D06A9BC}"/>
          </ac:picMkLst>
        </pc:picChg>
      </pc:sldChg>
      <pc:sldChg chg="new add del">
        <pc:chgData name="Ayush Patel" userId="dbda0d76dd413c42" providerId="LiveId" clId="{790DF272-03A6-4ADC-86F9-985D27C016CE}" dt="2024-08-08T12:22:00.761" v="1988" actId="680"/>
        <pc:sldMkLst>
          <pc:docMk/>
          <pc:sldMk cId="2410767792" sldId="269"/>
        </pc:sldMkLst>
      </pc:sldChg>
      <pc:sldChg chg="addSp delSp modSp add mod modTransition">
        <pc:chgData name="Ayush Patel" userId="dbda0d76dd413c42" providerId="LiveId" clId="{790DF272-03A6-4ADC-86F9-985D27C016CE}" dt="2024-08-09T05:00:29.779" v="4944"/>
        <pc:sldMkLst>
          <pc:docMk/>
          <pc:sldMk cId="569507895" sldId="270"/>
        </pc:sldMkLst>
        <pc:spChg chg="add mod">
          <ac:chgData name="Ayush Patel" userId="dbda0d76dd413c42" providerId="LiveId" clId="{790DF272-03A6-4ADC-86F9-985D27C016CE}" dt="2024-08-08T13:10:00.736" v="2291" actId="1076"/>
          <ac:spMkLst>
            <pc:docMk/>
            <pc:sldMk cId="569507895" sldId="270"/>
            <ac:spMk id="10" creationId="{ACB071EC-9A96-B357-0578-EBF76EEEB321}"/>
          </ac:spMkLst>
        </pc:spChg>
        <pc:spChg chg="add mod">
          <ac:chgData name="Ayush Patel" userId="dbda0d76dd413c42" providerId="LiveId" clId="{790DF272-03A6-4ADC-86F9-985D27C016CE}" dt="2024-08-08T13:09:25.323" v="2289" actId="1076"/>
          <ac:spMkLst>
            <pc:docMk/>
            <pc:sldMk cId="569507895" sldId="270"/>
            <ac:spMk id="11" creationId="{3D1DB8E0-DE96-0222-2BB7-25585901AC41}"/>
          </ac:spMkLst>
        </pc:spChg>
        <pc:spChg chg="del">
          <ac:chgData name="Ayush Patel" userId="dbda0d76dd413c42" providerId="LiveId" clId="{790DF272-03A6-4ADC-86F9-985D27C016CE}" dt="2024-08-08T12:31:51.046" v="2136"/>
          <ac:spMkLst>
            <pc:docMk/>
            <pc:sldMk cId="569507895" sldId="270"/>
            <ac:spMk id="19" creationId="{E6BD6434-1D2E-CFFC-6EBA-A5A613FF7623}"/>
          </ac:spMkLst>
        </pc:spChg>
        <pc:spChg chg="del">
          <ac:chgData name="Ayush Patel" userId="dbda0d76dd413c42" providerId="LiveId" clId="{790DF272-03A6-4ADC-86F9-985D27C016CE}" dt="2024-08-08T12:31:51.046" v="2136"/>
          <ac:spMkLst>
            <pc:docMk/>
            <pc:sldMk cId="569507895" sldId="270"/>
            <ac:spMk id="23" creationId="{0A1121D3-EBFB-FE4E-F35F-7A34ABC19216}"/>
          </ac:spMkLst>
        </pc:spChg>
        <pc:spChg chg="del">
          <ac:chgData name="Ayush Patel" userId="dbda0d76dd413c42" providerId="LiveId" clId="{790DF272-03A6-4ADC-86F9-985D27C016CE}" dt="2024-08-08T12:31:51.046" v="2136"/>
          <ac:spMkLst>
            <pc:docMk/>
            <pc:sldMk cId="569507895" sldId="270"/>
            <ac:spMk id="25" creationId="{36F30649-E2C8-57DB-8C2D-29D6C3E2B9FE}"/>
          </ac:spMkLst>
        </pc:spChg>
        <pc:spChg chg="del">
          <ac:chgData name="Ayush Patel" userId="dbda0d76dd413c42" providerId="LiveId" clId="{790DF272-03A6-4ADC-86F9-985D27C016CE}" dt="2024-08-08T12:31:51.046" v="2136"/>
          <ac:spMkLst>
            <pc:docMk/>
            <pc:sldMk cId="569507895" sldId="270"/>
            <ac:spMk id="27" creationId="{5500B8C1-3D6B-EFCF-E878-0CF5F9100729}"/>
          </ac:spMkLst>
        </pc:spChg>
        <pc:picChg chg="add mod">
          <ac:chgData name="Ayush Patel" userId="dbda0d76dd413c42" providerId="LiveId" clId="{790DF272-03A6-4ADC-86F9-985D27C016CE}" dt="2024-08-09T05:00:29.779" v="4944"/>
          <ac:picMkLst>
            <pc:docMk/>
            <pc:sldMk cId="569507895" sldId="270"/>
            <ac:picMk id="2" creationId="{C7DC5C87-A9F2-B2F1-DB11-8891393C5E9C}"/>
          </ac:picMkLst>
        </pc:picChg>
        <pc:picChg chg="add del mod">
          <ac:chgData name="Ayush Patel" userId="dbda0d76dd413c42" providerId="LiveId" clId="{790DF272-03A6-4ADC-86F9-985D27C016CE}" dt="2024-08-09T05:00:29.459" v="4943" actId="478"/>
          <ac:picMkLst>
            <pc:docMk/>
            <pc:sldMk cId="569507895" sldId="270"/>
            <ac:picMk id="3" creationId="{1DEE9D77-F126-E91C-3F58-B0B6E1691004}"/>
          </ac:picMkLst>
        </pc:picChg>
        <pc:picChg chg="add mod">
          <ac:chgData name="Ayush Patel" userId="dbda0d76dd413c42" providerId="LiveId" clId="{790DF272-03A6-4ADC-86F9-985D27C016CE}" dt="2024-08-09T05:00:29.779" v="4944"/>
          <ac:picMkLst>
            <pc:docMk/>
            <pc:sldMk cId="569507895" sldId="270"/>
            <ac:picMk id="4" creationId="{B02F1706-9BE8-36D2-6668-C2F2ACFACDC3}"/>
          </ac:picMkLst>
        </pc:picChg>
        <pc:picChg chg="add del mod modCrop">
          <ac:chgData name="Ayush Patel" userId="dbda0d76dd413c42" providerId="LiveId" clId="{790DF272-03A6-4ADC-86F9-985D27C016CE}" dt="2024-08-09T05:00:29.459" v="4943" actId="478"/>
          <ac:picMkLst>
            <pc:docMk/>
            <pc:sldMk cId="569507895" sldId="270"/>
            <ac:picMk id="5" creationId="{2D7CD584-9EAA-C5F6-885E-3C6A51D47111}"/>
          </ac:picMkLst>
        </pc:picChg>
        <pc:picChg chg="add mod">
          <ac:chgData name="Ayush Patel" userId="dbda0d76dd413c42" providerId="LiveId" clId="{790DF272-03A6-4ADC-86F9-985D27C016CE}" dt="2024-08-09T05:00:29.779" v="4944"/>
          <ac:picMkLst>
            <pc:docMk/>
            <pc:sldMk cId="569507895" sldId="270"/>
            <ac:picMk id="6" creationId="{DE13AA89-0C52-12EB-7989-5FE79362371C}"/>
          </ac:picMkLst>
        </pc:picChg>
        <pc:picChg chg="add del mod modCrop">
          <ac:chgData name="Ayush Patel" userId="dbda0d76dd413c42" providerId="LiveId" clId="{790DF272-03A6-4ADC-86F9-985D27C016CE}" dt="2024-08-09T05:00:29.459" v="4943" actId="478"/>
          <ac:picMkLst>
            <pc:docMk/>
            <pc:sldMk cId="569507895" sldId="270"/>
            <ac:picMk id="7" creationId="{D0B975B7-7D23-6281-1BAD-0A0623650A04}"/>
          </ac:picMkLst>
        </pc:picChg>
        <pc:picChg chg="add mod">
          <ac:chgData name="Ayush Patel" userId="dbda0d76dd413c42" providerId="LiveId" clId="{790DF272-03A6-4ADC-86F9-985D27C016CE}" dt="2024-08-09T05:00:29.779" v="4944"/>
          <ac:picMkLst>
            <pc:docMk/>
            <pc:sldMk cId="569507895" sldId="270"/>
            <ac:picMk id="8" creationId="{F83217D3-64CD-F8EB-DBC0-D23352766DFF}"/>
          </ac:picMkLst>
        </pc:picChg>
        <pc:picChg chg="add del mod modCrop">
          <ac:chgData name="Ayush Patel" userId="dbda0d76dd413c42" providerId="LiveId" clId="{790DF272-03A6-4ADC-86F9-985D27C016CE}" dt="2024-08-09T05:00:29.459" v="4943" actId="478"/>
          <ac:picMkLst>
            <pc:docMk/>
            <pc:sldMk cId="569507895" sldId="270"/>
            <ac:picMk id="9" creationId="{892D427B-17CC-BBE8-CE58-70CEE663ED27}"/>
          </ac:picMkLst>
        </pc:picChg>
      </pc:sldChg>
      <pc:sldChg chg="addSp delSp modSp add del mod modTransition">
        <pc:chgData name="Ayush Patel" userId="dbda0d76dd413c42" providerId="LiveId" clId="{790DF272-03A6-4ADC-86F9-985D27C016CE}" dt="2024-08-08T11:11:15.054" v="1801" actId="2696"/>
        <pc:sldMkLst>
          <pc:docMk/>
          <pc:sldMk cId="640282911" sldId="270"/>
        </pc:sldMkLst>
        <pc:spChg chg="add del mod">
          <ac:chgData name="Ayush Patel" userId="dbda0d76dd413c42" providerId="LiveId" clId="{790DF272-03A6-4ADC-86F9-985D27C016CE}" dt="2024-08-08T11:04:13.518" v="1766" actId="478"/>
          <ac:spMkLst>
            <pc:docMk/>
            <pc:sldMk cId="640282911" sldId="270"/>
            <ac:spMk id="3" creationId="{07B85D13-13F0-F0B7-7DC2-7394E9836CCA}"/>
          </ac:spMkLst>
        </pc:spChg>
        <pc:spChg chg="add del mod">
          <ac:chgData name="Ayush Patel" userId="dbda0d76dd413c42" providerId="LiveId" clId="{790DF272-03A6-4ADC-86F9-985D27C016CE}" dt="2024-08-08T11:04:12.619" v="1764" actId="478"/>
          <ac:spMkLst>
            <pc:docMk/>
            <pc:sldMk cId="640282911" sldId="270"/>
            <ac:spMk id="7" creationId="{5E00CBAE-60C2-30BE-4575-8D266788F5EE}"/>
          </ac:spMkLst>
        </pc:spChg>
        <pc:spChg chg="add del mod">
          <ac:chgData name="Ayush Patel" userId="dbda0d76dd413c42" providerId="LiveId" clId="{790DF272-03A6-4ADC-86F9-985D27C016CE}" dt="2024-08-08T11:04:11.833" v="1762" actId="478"/>
          <ac:spMkLst>
            <pc:docMk/>
            <pc:sldMk cId="640282911" sldId="270"/>
            <ac:spMk id="12" creationId="{09F6E5BE-1B60-EFB5-E0CE-1B402C5E2475}"/>
          </ac:spMkLst>
        </pc:spChg>
        <pc:spChg chg="add del mod">
          <ac:chgData name="Ayush Patel" userId="dbda0d76dd413c42" providerId="LiveId" clId="{790DF272-03A6-4ADC-86F9-985D27C016CE}" dt="2024-08-08T11:04:24.815" v="1772" actId="478"/>
          <ac:spMkLst>
            <pc:docMk/>
            <pc:sldMk cId="640282911" sldId="270"/>
            <ac:spMk id="14" creationId="{44CDC99A-5849-BFCD-71EC-758384973C41}"/>
          </ac:spMkLst>
        </pc:spChg>
        <pc:spChg chg="add del mod">
          <ac:chgData name="Ayush Patel" userId="dbda0d76dd413c42" providerId="LiveId" clId="{790DF272-03A6-4ADC-86F9-985D27C016CE}" dt="2024-08-08T11:04:20.901" v="1770" actId="21"/>
          <ac:spMkLst>
            <pc:docMk/>
            <pc:sldMk cId="640282911" sldId="270"/>
            <ac:spMk id="16" creationId="{F13DFB65-1DF4-58E3-142C-703698EB6E5F}"/>
          </ac:spMkLst>
        </pc:spChg>
        <pc:spChg chg="add del mod">
          <ac:chgData name="Ayush Patel" userId="dbda0d76dd413c42" providerId="LiveId" clId="{790DF272-03A6-4ADC-86F9-985D27C016CE}" dt="2024-08-08T11:04:36.693" v="1777"/>
          <ac:spMkLst>
            <pc:docMk/>
            <pc:sldMk cId="640282911" sldId="270"/>
            <ac:spMk id="18" creationId="{72EB38B0-BD9E-BE02-0E12-67A2B923865F}"/>
          </ac:spMkLst>
        </pc:spChg>
        <pc:spChg chg="add del mod">
          <ac:chgData name="Ayush Patel" userId="dbda0d76dd413c42" providerId="LiveId" clId="{790DF272-03A6-4ADC-86F9-985D27C016CE}" dt="2024-08-08T11:04:40.986" v="1779"/>
          <ac:spMkLst>
            <pc:docMk/>
            <pc:sldMk cId="640282911" sldId="270"/>
            <ac:spMk id="21" creationId="{A6DC3A4F-0420-CDC2-11A0-09249DEB8F61}"/>
          </ac:spMkLst>
        </pc:spChg>
        <pc:spChg chg="add del mod">
          <ac:chgData name="Ayush Patel" userId="dbda0d76dd413c42" providerId="LiveId" clId="{790DF272-03A6-4ADC-86F9-985D27C016CE}" dt="2024-08-08T11:04:44.371" v="1780" actId="22"/>
          <ac:spMkLst>
            <pc:docMk/>
            <pc:sldMk cId="640282911" sldId="270"/>
            <ac:spMk id="24" creationId="{342E80EA-84EB-9A54-C2C8-C18F46670478}"/>
          </ac:spMkLst>
        </pc:spChg>
        <pc:picChg chg="add mod">
          <ac:chgData name="Ayush Patel" userId="dbda0d76dd413c42" providerId="LiveId" clId="{790DF272-03A6-4ADC-86F9-985D27C016CE}" dt="2024-08-08T11:04:12.924" v="1765"/>
          <ac:picMkLst>
            <pc:docMk/>
            <pc:sldMk cId="640282911" sldId="270"/>
            <ac:picMk id="4" creationId="{F9486D54-DA0E-DB8A-2A70-D73DB4DFF230}"/>
          </ac:picMkLst>
        </pc:picChg>
        <pc:picChg chg="add del">
          <ac:chgData name="Ayush Patel" userId="dbda0d76dd413c42" providerId="LiveId" clId="{790DF272-03A6-4ADC-86F9-985D27C016CE}" dt="2024-08-08T11:04:27.847" v="1773" actId="478"/>
          <ac:picMkLst>
            <pc:docMk/>
            <pc:sldMk cId="640282911" sldId="270"/>
            <ac:picMk id="6" creationId="{6DD01832-2040-78E7-9947-C475DACA36C9}"/>
          </ac:picMkLst>
        </pc:picChg>
        <pc:picChg chg="add del mod">
          <ac:chgData name="Ayush Patel" userId="dbda0d76dd413c42" providerId="LiveId" clId="{790DF272-03A6-4ADC-86F9-985D27C016CE}" dt="2024-08-08T11:04:35.768" v="1776" actId="478"/>
          <ac:picMkLst>
            <pc:docMk/>
            <pc:sldMk cId="640282911" sldId="270"/>
            <ac:picMk id="8" creationId="{30E4B54C-3692-CCF9-68D5-9894EEBC0D54}"/>
          </ac:picMkLst>
        </pc:picChg>
        <pc:picChg chg="add mod">
          <ac:chgData name="Ayush Patel" userId="dbda0d76dd413c42" providerId="LiveId" clId="{790DF272-03A6-4ADC-86F9-985D27C016CE}" dt="2024-08-08T11:04:12.160" v="1763"/>
          <ac:picMkLst>
            <pc:docMk/>
            <pc:sldMk cId="640282911" sldId="270"/>
            <ac:picMk id="9" creationId="{9C5E880E-06B4-E655-5A41-0E352CD23CC5}"/>
          </ac:picMkLst>
        </pc:picChg>
        <pc:picChg chg="add del">
          <ac:chgData name="Ayush Patel" userId="dbda0d76dd413c42" providerId="LiveId" clId="{790DF272-03A6-4ADC-86F9-985D27C016CE}" dt="2024-08-08T11:04:40.088" v="1778" actId="478"/>
          <ac:picMkLst>
            <pc:docMk/>
            <pc:sldMk cId="640282911" sldId="270"/>
            <ac:picMk id="10" creationId="{DB1D105A-5287-3080-6372-490D7A5A5496}"/>
          </ac:picMkLst>
        </pc:picChg>
        <pc:picChg chg="add mod">
          <ac:chgData name="Ayush Patel" userId="dbda0d76dd413c42" providerId="LiveId" clId="{790DF272-03A6-4ADC-86F9-985D27C016CE}" dt="2024-08-08T11:04:32.327" v="1775" actId="571"/>
          <ac:picMkLst>
            <pc:docMk/>
            <pc:sldMk cId="640282911" sldId="270"/>
            <ac:picMk id="19" creationId="{A7DB1193-37A8-ED68-0DEA-1376A8BB6CFF}"/>
          </ac:picMkLst>
        </pc:picChg>
        <pc:picChg chg="add mod">
          <ac:chgData name="Ayush Patel" userId="dbda0d76dd413c42" providerId="LiveId" clId="{790DF272-03A6-4ADC-86F9-985D27C016CE}" dt="2024-08-08T11:04:36.693" v="1777"/>
          <ac:picMkLst>
            <pc:docMk/>
            <pc:sldMk cId="640282911" sldId="270"/>
            <ac:picMk id="22" creationId="{37ECDE9F-A857-31C7-164D-5B7A709988A7}"/>
          </ac:picMkLst>
        </pc:picChg>
        <pc:picChg chg="add mod">
          <ac:chgData name="Ayush Patel" userId="dbda0d76dd413c42" providerId="LiveId" clId="{790DF272-03A6-4ADC-86F9-985D27C016CE}" dt="2024-08-08T11:04:40.986" v="1779"/>
          <ac:picMkLst>
            <pc:docMk/>
            <pc:sldMk cId="640282911" sldId="270"/>
            <ac:picMk id="25" creationId="{0C944A1D-704D-64E8-25D9-DC100CF293C9}"/>
          </ac:picMkLst>
        </pc:picChg>
        <pc:picChg chg="add mod ord modCrop">
          <ac:chgData name="Ayush Patel" userId="dbda0d76dd413c42" providerId="LiveId" clId="{790DF272-03A6-4ADC-86F9-985D27C016CE}" dt="2024-08-08T11:05:05.567" v="1783" actId="18131"/>
          <ac:picMkLst>
            <pc:docMk/>
            <pc:sldMk cId="640282911" sldId="270"/>
            <ac:picMk id="27" creationId="{A8E5CB58-CD4B-972C-DAF6-18594AE1D6F3}"/>
          </ac:picMkLst>
        </pc:picChg>
      </pc:sldChg>
      <pc:sldChg chg="addSp delSp modSp add del mod">
        <pc:chgData name="Ayush Patel" userId="dbda0d76dd413c42" providerId="LiveId" clId="{790DF272-03A6-4ADC-86F9-985D27C016CE}" dt="2024-08-08T12:31:04.327" v="2113" actId="2696"/>
        <pc:sldMkLst>
          <pc:docMk/>
          <pc:sldMk cId="1443454165" sldId="270"/>
        </pc:sldMkLst>
        <pc:spChg chg="add del mod">
          <ac:chgData name="Ayush Patel" userId="dbda0d76dd413c42" providerId="LiveId" clId="{790DF272-03A6-4ADC-86F9-985D27C016CE}" dt="2024-08-08T12:28:16.366" v="2061" actId="478"/>
          <ac:spMkLst>
            <pc:docMk/>
            <pc:sldMk cId="1443454165" sldId="270"/>
            <ac:spMk id="3" creationId="{A4302F4D-52A3-04F2-AF7A-2626B2194786}"/>
          </ac:spMkLst>
        </pc:spChg>
        <pc:spChg chg="add del mod">
          <ac:chgData name="Ayush Patel" userId="dbda0d76dd413c42" providerId="LiveId" clId="{790DF272-03A6-4ADC-86F9-985D27C016CE}" dt="2024-08-08T12:28:15.950" v="2060" actId="478"/>
          <ac:spMkLst>
            <pc:docMk/>
            <pc:sldMk cId="1443454165" sldId="270"/>
            <ac:spMk id="5" creationId="{97682FF9-A7A0-C151-7A62-F2F2D2FE5C00}"/>
          </ac:spMkLst>
        </pc:spChg>
        <pc:spChg chg="add del mod">
          <ac:chgData name="Ayush Patel" userId="dbda0d76dd413c42" providerId="LiveId" clId="{790DF272-03A6-4ADC-86F9-985D27C016CE}" dt="2024-08-08T12:28:15.691" v="2059" actId="478"/>
          <ac:spMkLst>
            <pc:docMk/>
            <pc:sldMk cId="1443454165" sldId="270"/>
            <ac:spMk id="7" creationId="{F92BB1DE-6207-4611-ADED-CE0CEB87B71A}"/>
          </ac:spMkLst>
        </pc:spChg>
        <pc:spChg chg="add del mod">
          <ac:chgData name="Ayush Patel" userId="dbda0d76dd413c42" providerId="LiveId" clId="{790DF272-03A6-4ADC-86F9-985D27C016CE}" dt="2024-08-08T12:28:15.035" v="2058" actId="478"/>
          <ac:spMkLst>
            <pc:docMk/>
            <pc:sldMk cId="1443454165" sldId="270"/>
            <ac:spMk id="9" creationId="{8B39C41E-7172-CCFD-260C-3760D27102E3}"/>
          </ac:spMkLst>
        </pc:spChg>
        <pc:picChg chg="add mod">
          <ac:chgData name="Ayush Patel" userId="dbda0d76dd413c42" providerId="LiveId" clId="{790DF272-03A6-4ADC-86F9-985D27C016CE}" dt="2024-08-08T12:28:08.505" v="2057"/>
          <ac:picMkLst>
            <pc:docMk/>
            <pc:sldMk cId="1443454165" sldId="270"/>
            <ac:picMk id="11" creationId="{6CA9E148-5DCE-B78F-1AC2-C33585B28985}"/>
          </ac:picMkLst>
        </pc:picChg>
        <pc:picChg chg="add mod">
          <ac:chgData name="Ayush Patel" userId="dbda0d76dd413c42" providerId="LiveId" clId="{790DF272-03A6-4ADC-86F9-985D27C016CE}" dt="2024-08-08T12:28:08.505" v="2057"/>
          <ac:picMkLst>
            <pc:docMk/>
            <pc:sldMk cId="1443454165" sldId="270"/>
            <ac:picMk id="13" creationId="{9852D8DE-94D7-EDA7-CB2C-8DBF48CDB874}"/>
          </ac:picMkLst>
        </pc:picChg>
        <pc:picChg chg="add mod">
          <ac:chgData name="Ayush Patel" userId="dbda0d76dd413c42" providerId="LiveId" clId="{790DF272-03A6-4ADC-86F9-985D27C016CE}" dt="2024-08-08T12:28:08.505" v="2057"/>
          <ac:picMkLst>
            <pc:docMk/>
            <pc:sldMk cId="1443454165" sldId="270"/>
            <ac:picMk id="15" creationId="{D2A795E0-FDA7-C92B-6F6D-B59FA9AFEFAF}"/>
          </ac:picMkLst>
        </pc:picChg>
        <pc:picChg chg="add del">
          <ac:chgData name="Ayush Patel" userId="dbda0d76dd413c42" providerId="LiveId" clId="{790DF272-03A6-4ADC-86F9-985D27C016CE}" dt="2024-08-08T12:28:16.366" v="2061" actId="478"/>
          <ac:picMkLst>
            <pc:docMk/>
            <pc:sldMk cId="1443454165" sldId="270"/>
            <ac:picMk id="16" creationId="{EF99BFF7-70B1-376E-ADD0-2891145699AF}"/>
          </ac:picMkLst>
        </pc:picChg>
        <pc:picChg chg="add del">
          <ac:chgData name="Ayush Patel" userId="dbda0d76dd413c42" providerId="LiveId" clId="{790DF272-03A6-4ADC-86F9-985D27C016CE}" dt="2024-08-08T12:28:15.950" v="2060" actId="478"/>
          <ac:picMkLst>
            <pc:docMk/>
            <pc:sldMk cId="1443454165" sldId="270"/>
            <ac:picMk id="18" creationId="{1CD91113-FEFC-9F3C-0585-E700F4C02C55}"/>
          </ac:picMkLst>
        </pc:picChg>
        <pc:picChg chg="add mod">
          <ac:chgData name="Ayush Patel" userId="dbda0d76dd413c42" providerId="LiveId" clId="{790DF272-03A6-4ADC-86F9-985D27C016CE}" dt="2024-08-08T12:28:08.505" v="2057"/>
          <ac:picMkLst>
            <pc:docMk/>
            <pc:sldMk cId="1443454165" sldId="270"/>
            <ac:picMk id="19" creationId="{E6F811F1-BF1F-6531-E722-5AF02A53DFCF}"/>
          </ac:picMkLst>
        </pc:picChg>
        <pc:picChg chg="add del">
          <ac:chgData name="Ayush Patel" userId="dbda0d76dd413c42" providerId="LiveId" clId="{790DF272-03A6-4ADC-86F9-985D27C016CE}" dt="2024-08-08T12:28:15.691" v="2059" actId="478"/>
          <ac:picMkLst>
            <pc:docMk/>
            <pc:sldMk cId="1443454165" sldId="270"/>
            <ac:picMk id="20" creationId="{C0A84A7D-B9C7-8A94-C519-4783C817E32E}"/>
          </ac:picMkLst>
        </pc:picChg>
        <pc:picChg chg="add del">
          <ac:chgData name="Ayush Patel" userId="dbda0d76dd413c42" providerId="LiveId" clId="{790DF272-03A6-4ADC-86F9-985D27C016CE}" dt="2024-08-08T12:28:15.035" v="2058" actId="478"/>
          <ac:picMkLst>
            <pc:docMk/>
            <pc:sldMk cId="1443454165" sldId="270"/>
            <ac:picMk id="22" creationId="{24FBC69F-3A14-3785-A5C1-D741078E303E}"/>
          </ac:picMkLst>
        </pc:picChg>
      </pc:sldChg>
      <pc:sldChg chg="add del">
        <pc:chgData name="Ayush Patel" userId="dbda0d76dd413c42" providerId="LiveId" clId="{790DF272-03A6-4ADC-86F9-985D27C016CE}" dt="2024-08-08T12:31:24.952" v="2123" actId="2696"/>
        <pc:sldMkLst>
          <pc:docMk/>
          <pc:sldMk cId="2527692574" sldId="271"/>
        </pc:sldMkLst>
      </pc:sldChg>
      <pc:sldChg chg="addSp delSp modSp add mod modTransition">
        <pc:chgData name="Ayush Patel" userId="dbda0d76dd413c42" providerId="LiveId" clId="{790DF272-03A6-4ADC-86F9-985D27C016CE}" dt="2024-08-09T05:00:59.025" v="4946"/>
        <pc:sldMkLst>
          <pc:docMk/>
          <pc:sldMk cId="2905818720" sldId="271"/>
        </pc:sldMkLst>
        <pc:spChg chg="add mod">
          <ac:chgData name="Ayush Patel" userId="dbda0d76dd413c42" providerId="LiveId" clId="{790DF272-03A6-4ADC-86F9-985D27C016CE}" dt="2024-08-08T13:11:27.296" v="2303" actId="255"/>
          <ac:spMkLst>
            <pc:docMk/>
            <pc:sldMk cId="2905818720" sldId="271"/>
            <ac:spMk id="10" creationId="{B1F0F96B-C9F5-CB1C-6F98-219E09B142C3}"/>
          </ac:spMkLst>
        </pc:spChg>
        <pc:spChg chg="add mod">
          <ac:chgData name="Ayush Patel" userId="dbda0d76dd413c42" providerId="LiveId" clId="{790DF272-03A6-4ADC-86F9-985D27C016CE}" dt="2024-08-08T13:11:45.170" v="2305" actId="255"/>
          <ac:spMkLst>
            <pc:docMk/>
            <pc:sldMk cId="2905818720" sldId="271"/>
            <ac:spMk id="11" creationId="{353D6296-46A1-EB94-F51C-DF6A1D231DC9}"/>
          </ac:spMkLst>
        </pc:spChg>
        <pc:spChg chg="del">
          <ac:chgData name="Ayush Patel" userId="dbda0d76dd413c42" providerId="LiveId" clId="{790DF272-03A6-4ADC-86F9-985D27C016CE}" dt="2024-08-08T12:31:57.644" v="2137"/>
          <ac:spMkLst>
            <pc:docMk/>
            <pc:sldMk cId="2905818720" sldId="271"/>
            <ac:spMk id="19" creationId="{E6BD6434-1D2E-CFFC-6EBA-A5A613FF7623}"/>
          </ac:spMkLst>
        </pc:spChg>
        <pc:spChg chg="del">
          <ac:chgData name="Ayush Patel" userId="dbda0d76dd413c42" providerId="LiveId" clId="{790DF272-03A6-4ADC-86F9-985D27C016CE}" dt="2024-08-08T12:31:57.644" v="2137"/>
          <ac:spMkLst>
            <pc:docMk/>
            <pc:sldMk cId="2905818720" sldId="271"/>
            <ac:spMk id="23" creationId="{0A1121D3-EBFB-FE4E-F35F-7A34ABC19216}"/>
          </ac:spMkLst>
        </pc:spChg>
        <pc:spChg chg="del">
          <ac:chgData name="Ayush Patel" userId="dbda0d76dd413c42" providerId="LiveId" clId="{790DF272-03A6-4ADC-86F9-985D27C016CE}" dt="2024-08-08T12:31:57.644" v="2137"/>
          <ac:spMkLst>
            <pc:docMk/>
            <pc:sldMk cId="2905818720" sldId="271"/>
            <ac:spMk id="25" creationId="{36F30649-E2C8-57DB-8C2D-29D6C3E2B9FE}"/>
          </ac:spMkLst>
        </pc:spChg>
        <pc:spChg chg="del">
          <ac:chgData name="Ayush Patel" userId="dbda0d76dd413c42" providerId="LiveId" clId="{790DF272-03A6-4ADC-86F9-985D27C016CE}" dt="2024-08-08T12:31:57.644" v="2137"/>
          <ac:spMkLst>
            <pc:docMk/>
            <pc:sldMk cId="2905818720" sldId="271"/>
            <ac:spMk id="27" creationId="{5500B8C1-3D6B-EFCF-E878-0CF5F9100729}"/>
          </ac:spMkLst>
        </pc:spChg>
        <pc:picChg chg="add mod">
          <ac:chgData name="Ayush Patel" userId="dbda0d76dd413c42" providerId="LiveId" clId="{790DF272-03A6-4ADC-86F9-985D27C016CE}" dt="2024-08-09T05:00:59.025" v="4946"/>
          <ac:picMkLst>
            <pc:docMk/>
            <pc:sldMk cId="2905818720" sldId="271"/>
            <ac:picMk id="2" creationId="{086A3194-03C1-8AF4-FD8A-438A2BCA0F97}"/>
          </ac:picMkLst>
        </pc:picChg>
        <pc:picChg chg="add del mod modCrop">
          <ac:chgData name="Ayush Patel" userId="dbda0d76dd413c42" providerId="LiveId" clId="{790DF272-03A6-4ADC-86F9-985D27C016CE}" dt="2024-08-09T05:00:57.993" v="4945" actId="478"/>
          <ac:picMkLst>
            <pc:docMk/>
            <pc:sldMk cId="2905818720" sldId="271"/>
            <ac:picMk id="3" creationId="{CDC09606-E24A-93F4-C9D0-EB05C4EC76CD}"/>
          </ac:picMkLst>
        </pc:picChg>
        <pc:picChg chg="add mod">
          <ac:chgData name="Ayush Patel" userId="dbda0d76dd413c42" providerId="LiveId" clId="{790DF272-03A6-4ADC-86F9-985D27C016CE}" dt="2024-08-09T05:00:59.025" v="4946"/>
          <ac:picMkLst>
            <pc:docMk/>
            <pc:sldMk cId="2905818720" sldId="271"/>
            <ac:picMk id="4" creationId="{D6AE0E07-52DC-BAB3-3387-EA677920400A}"/>
          </ac:picMkLst>
        </pc:picChg>
        <pc:picChg chg="add del mod modCrop">
          <ac:chgData name="Ayush Patel" userId="dbda0d76dd413c42" providerId="LiveId" clId="{790DF272-03A6-4ADC-86F9-985D27C016CE}" dt="2024-08-09T05:00:57.993" v="4945" actId="478"/>
          <ac:picMkLst>
            <pc:docMk/>
            <pc:sldMk cId="2905818720" sldId="271"/>
            <ac:picMk id="5" creationId="{57F702E1-FA43-6934-F664-030057C557F2}"/>
          </ac:picMkLst>
        </pc:picChg>
        <pc:picChg chg="add mod">
          <ac:chgData name="Ayush Patel" userId="dbda0d76dd413c42" providerId="LiveId" clId="{790DF272-03A6-4ADC-86F9-985D27C016CE}" dt="2024-08-09T05:00:59.025" v="4946"/>
          <ac:picMkLst>
            <pc:docMk/>
            <pc:sldMk cId="2905818720" sldId="271"/>
            <ac:picMk id="6" creationId="{FC6C33DD-1991-F76B-2DA2-1D8B83340A03}"/>
          </ac:picMkLst>
        </pc:picChg>
        <pc:picChg chg="add del mod modCrop">
          <ac:chgData name="Ayush Patel" userId="dbda0d76dd413c42" providerId="LiveId" clId="{790DF272-03A6-4ADC-86F9-985D27C016CE}" dt="2024-08-09T05:00:57.993" v="4945" actId="478"/>
          <ac:picMkLst>
            <pc:docMk/>
            <pc:sldMk cId="2905818720" sldId="271"/>
            <ac:picMk id="7" creationId="{BB95C34D-2CAA-53BE-B4DF-ABEE15214E77}"/>
          </ac:picMkLst>
        </pc:picChg>
        <pc:picChg chg="add mod">
          <ac:chgData name="Ayush Patel" userId="dbda0d76dd413c42" providerId="LiveId" clId="{790DF272-03A6-4ADC-86F9-985D27C016CE}" dt="2024-08-09T05:00:59.025" v="4946"/>
          <ac:picMkLst>
            <pc:docMk/>
            <pc:sldMk cId="2905818720" sldId="271"/>
            <ac:picMk id="8" creationId="{98DE532C-68CC-8109-34FC-8F975DD3072F}"/>
          </ac:picMkLst>
        </pc:picChg>
        <pc:picChg chg="add del mod">
          <ac:chgData name="Ayush Patel" userId="dbda0d76dd413c42" providerId="LiveId" clId="{790DF272-03A6-4ADC-86F9-985D27C016CE}" dt="2024-08-09T05:00:57.993" v="4945" actId="478"/>
          <ac:picMkLst>
            <pc:docMk/>
            <pc:sldMk cId="2905818720" sldId="271"/>
            <ac:picMk id="9" creationId="{0B7C8C47-CC88-5591-D8A7-B2D582FD7323}"/>
          </ac:picMkLst>
        </pc:picChg>
      </pc:sldChg>
      <pc:sldChg chg="add del">
        <pc:chgData name="Ayush Patel" userId="dbda0d76dd413c42" providerId="LiveId" clId="{790DF272-03A6-4ADC-86F9-985D27C016CE}" dt="2024-08-08T12:31:23.243" v="2122" actId="2696"/>
        <pc:sldMkLst>
          <pc:docMk/>
          <pc:sldMk cId="2674763687" sldId="272"/>
        </pc:sldMkLst>
      </pc:sldChg>
      <pc:sldChg chg="addSp delSp modSp add mod modTransition">
        <pc:chgData name="Ayush Patel" userId="dbda0d76dd413c42" providerId="LiveId" clId="{790DF272-03A6-4ADC-86F9-985D27C016CE}" dt="2024-08-09T05:01:23.487" v="4948"/>
        <pc:sldMkLst>
          <pc:docMk/>
          <pc:sldMk cId="4103078618" sldId="272"/>
        </pc:sldMkLst>
        <pc:spChg chg="add del mod">
          <ac:chgData name="Ayush Patel" userId="dbda0d76dd413c42" providerId="LiveId" clId="{790DF272-03A6-4ADC-86F9-985D27C016CE}" dt="2024-08-08T13:12:29.337" v="2306" actId="478"/>
          <ac:spMkLst>
            <pc:docMk/>
            <pc:sldMk cId="4103078618" sldId="272"/>
            <ac:spMk id="10" creationId="{E98240C3-5039-68B0-1889-D89BC9CC00CC}"/>
          </ac:spMkLst>
        </pc:spChg>
        <pc:spChg chg="add del mod">
          <ac:chgData name="Ayush Patel" userId="dbda0d76dd413c42" providerId="LiveId" clId="{790DF272-03A6-4ADC-86F9-985D27C016CE}" dt="2024-08-08T13:12:29.337" v="2306" actId="478"/>
          <ac:spMkLst>
            <pc:docMk/>
            <pc:sldMk cId="4103078618" sldId="272"/>
            <ac:spMk id="11" creationId="{DBD779A8-4E2D-81B9-EA61-8E33A4D481B3}"/>
          </ac:spMkLst>
        </pc:spChg>
        <pc:spChg chg="add mod">
          <ac:chgData name="Ayush Patel" userId="dbda0d76dd413c42" providerId="LiveId" clId="{790DF272-03A6-4ADC-86F9-985D27C016CE}" dt="2024-08-08T13:12:29.600" v="2307"/>
          <ac:spMkLst>
            <pc:docMk/>
            <pc:sldMk cId="4103078618" sldId="272"/>
            <ac:spMk id="12" creationId="{C23F6203-B4BF-0766-BD83-D3D68FA75190}"/>
          </ac:spMkLst>
        </pc:spChg>
        <pc:spChg chg="add mod">
          <ac:chgData name="Ayush Patel" userId="dbda0d76dd413c42" providerId="LiveId" clId="{790DF272-03A6-4ADC-86F9-985D27C016CE}" dt="2024-08-08T13:12:29.600" v="2307"/>
          <ac:spMkLst>
            <pc:docMk/>
            <pc:sldMk cId="4103078618" sldId="272"/>
            <ac:spMk id="13" creationId="{7216E4A9-A134-B235-7964-B341D0A04F3E}"/>
          </ac:spMkLst>
        </pc:spChg>
        <pc:spChg chg="del">
          <ac:chgData name="Ayush Patel" userId="dbda0d76dd413c42" providerId="LiveId" clId="{790DF272-03A6-4ADC-86F9-985D27C016CE}" dt="2024-08-08T12:32:02.404" v="2138"/>
          <ac:spMkLst>
            <pc:docMk/>
            <pc:sldMk cId="4103078618" sldId="272"/>
            <ac:spMk id="19" creationId="{E6BD6434-1D2E-CFFC-6EBA-A5A613FF7623}"/>
          </ac:spMkLst>
        </pc:spChg>
        <pc:spChg chg="del">
          <ac:chgData name="Ayush Patel" userId="dbda0d76dd413c42" providerId="LiveId" clId="{790DF272-03A6-4ADC-86F9-985D27C016CE}" dt="2024-08-08T12:32:02.404" v="2138"/>
          <ac:spMkLst>
            <pc:docMk/>
            <pc:sldMk cId="4103078618" sldId="272"/>
            <ac:spMk id="23" creationId="{0A1121D3-EBFB-FE4E-F35F-7A34ABC19216}"/>
          </ac:spMkLst>
        </pc:spChg>
        <pc:spChg chg="del">
          <ac:chgData name="Ayush Patel" userId="dbda0d76dd413c42" providerId="LiveId" clId="{790DF272-03A6-4ADC-86F9-985D27C016CE}" dt="2024-08-08T12:32:02.404" v="2138"/>
          <ac:spMkLst>
            <pc:docMk/>
            <pc:sldMk cId="4103078618" sldId="272"/>
            <ac:spMk id="25" creationId="{36F30649-E2C8-57DB-8C2D-29D6C3E2B9FE}"/>
          </ac:spMkLst>
        </pc:spChg>
        <pc:spChg chg="del">
          <ac:chgData name="Ayush Patel" userId="dbda0d76dd413c42" providerId="LiveId" clId="{790DF272-03A6-4ADC-86F9-985D27C016CE}" dt="2024-08-08T12:32:02.404" v="2138"/>
          <ac:spMkLst>
            <pc:docMk/>
            <pc:sldMk cId="4103078618" sldId="272"/>
            <ac:spMk id="27" creationId="{5500B8C1-3D6B-EFCF-E878-0CF5F9100729}"/>
          </ac:spMkLst>
        </pc:spChg>
        <pc:picChg chg="add mod">
          <ac:chgData name="Ayush Patel" userId="dbda0d76dd413c42" providerId="LiveId" clId="{790DF272-03A6-4ADC-86F9-985D27C016CE}" dt="2024-08-09T05:01:23.487" v="4948"/>
          <ac:picMkLst>
            <pc:docMk/>
            <pc:sldMk cId="4103078618" sldId="272"/>
            <ac:picMk id="2" creationId="{43A104F2-DAB6-353B-9BE6-D3490B773AEE}"/>
          </ac:picMkLst>
        </pc:picChg>
        <pc:picChg chg="add del mod modCrop">
          <ac:chgData name="Ayush Patel" userId="dbda0d76dd413c42" providerId="LiveId" clId="{790DF272-03A6-4ADC-86F9-985D27C016CE}" dt="2024-08-09T05:01:22.792" v="4947" actId="478"/>
          <ac:picMkLst>
            <pc:docMk/>
            <pc:sldMk cId="4103078618" sldId="272"/>
            <ac:picMk id="3" creationId="{AC03BCA5-70AC-A07A-CEE0-B803B4CBA801}"/>
          </ac:picMkLst>
        </pc:picChg>
        <pc:picChg chg="add mod">
          <ac:chgData name="Ayush Patel" userId="dbda0d76dd413c42" providerId="LiveId" clId="{790DF272-03A6-4ADC-86F9-985D27C016CE}" dt="2024-08-09T05:01:23.487" v="4948"/>
          <ac:picMkLst>
            <pc:docMk/>
            <pc:sldMk cId="4103078618" sldId="272"/>
            <ac:picMk id="4" creationId="{3B808CD7-9B17-6D01-73B7-D343A876D75B}"/>
          </ac:picMkLst>
        </pc:picChg>
        <pc:picChg chg="add del mod modCrop">
          <ac:chgData name="Ayush Patel" userId="dbda0d76dd413c42" providerId="LiveId" clId="{790DF272-03A6-4ADC-86F9-985D27C016CE}" dt="2024-08-09T05:01:22.792" v="4947" actId="478"/>
          <ac:picMkLst>
            <pc:docMk/>
            <pc:sldMk cId="4103078618" sldId="272"/>
            <ac:picMk id="5" creationId="{C86FDE9D-6421-7A15-6720-EB9E106415E8}"/>
          </ac:picMkLst>
        </pc:picChg>
        <pc:picChg chg="add mod">
          <ac:chgData name="Ayush Patel" userId="dbda0d76dd413c42" providerId="LiveId" clId="{790DF272-03A6-4ADC-86F9-985D27C016CE}" dt="2024-08-09T05:01:23.487" v="4948"/>
          <ac:picMkLst>
            <pc:docMk/>
            <pc:sldMk cId="4103078618" sldId="272"/>
            <ac:picMk id="6" creationId="{D299C1FF-603D-D92B-5079-828241DAB0EB}"/>
          </ac:picMkLst>
        </pc:picChg>
        <pc:picChg chg="add del mod modCrop">
          <ac:chgData name="Ayush Patel" userId="dbda0d76dd413c42" providerId="LiveId" clId="{790DF272-03A6-4ADC-86F9-985D27C016CE}" dt="2024-08-09T05:01:22.792" v="4947" actId="478"/>
          <ac:picMkLst>
            <pc:docMk/>
            <pc:sldMk cId="4103078618" sldId="272"/>
            <ac:picMk id="7" creationId="{BB9261E2-3072-FD18-E993-2AC8868B10DB}"/>
          </ac:picMkLst>
        </pc:picChg>
        <pc:picChg chg="add mod">
          <ac:chgData name="Ayush Patel" userId="dbda0d76dd413c42" providerId="LiveId" clId="{790DF272-03A6-4ADC-86F9-985D27C016CE}" dt="2024-08-09T05:01:23.487" v="4948"/>
          <ac:picMkLst>
            <pc:docMk/>
            <pc:sldMk cId="4103078618" sldId="272"/>
            <ac:picMk id="8" creationId="{4078DCE7-7DB2-C678-8E57-6245B3FC3276}"/>
          </ac:picMkLst>
        </pc:picChg>
        <pc:picChg chg="add del mod">
          <ac:chgData name="Ayush Patel" userId="dbda0d76dd413c42" providerId="LiveId" clId="{790DF272-03A6-4ADC-86F9-985D27C016CE}" dt="2024-08-09T05:01:22.792" v="4947" actId="478"/>
          <ac:picMkLst>
            <pc:docMk/>
            <pc:sldMk cId="4103078618" sldId="272"/>
            <ac:picMk id="9" creationId="{769650BD-CA40-18C1-1DAA-858690B7D850}"/>
          </ac:picMkLst>
        </pc:picChg>
      </pc:sldChg>
      <pc:sldChg chg="addSp delSp modSp add mod modTransition">
        <pc:chgData name="Ayush Patel" userId="dbda0d76dd413c42" providerId="LiveId" clId="{790DF272-03A6-4ADC-86F9-985D27C016CE}" dt="2024-08-09T05:01:38.388" v="4950"/>
        <pc:sldMkLst>
          <pc:docMk/>
          <pc:sldMk cId="68361404" sldId="273"/>
        </pc:sldMkLst>
        <pc:spChg chg="add mod">
          <ac:chgData name="Ayush Patel" userId="dbda0d76dd413c42" providerId="LiveId" clId="{790DF272-03A6-4ADC-86F9-985D27C016CE}" dt="2024-08-08T13:08:31.775" v="2278"/>
          <ac:spMkLst>
            <pc:docMk/>
            <pc:sldMk cId="68361404" sldId="273"/>
            <ac:spMk id="10" creationId="{7553BF73-F79C-B25C-254F-B5F8E612771A}"/>
          </ac:spMkLst>
        </pc:spChg>
        <pc:spChg chg="add mod">
          <ac:chgData name="Ayush Patel" userId="dbda0d76dd413c42" providerId="LiveId" clId="{790DF272-03A6-4ADC-86F9-985D27C016CE}" dt="2024-08-08T13:08:31.775" v="2278"/>
          <ac:spMkLst>
            <pc:docMk/>
            <pc:sldMk cId="68361404" sldId="273"/>
            <ac:spMk id="11" creationId="{670187FD-8510-295C-2E00-9A4F3201F242}"/>
          </ac:spMkLst>
        </pc:spChg>
        <pc:spChg chg="del">
          <ac:chgData name="Ayush Patel" userId="dbda0d76dd413c42" providerId="LiveId" clId="{790DF272-03A6-4ADC-86F9-985D27C016CE}" dt="2024-08-08T12:32:09.432" v="2139"/>
          <ac:spMkLst>
            <pc:docMk/>
            <pc:sldMk cId="68361404" sldId="273"/>
            <ac:spMk id="19" creationId="{E6BD6434-1D2E-CFFC-6EBA-A5A613FF7623}"/>
          </ac:spMkLst>
        </pc:spChg>
        <pc:spChg chg="del">
          <ac:chgData name="Ayush Patel" userId="dbda0d76dd413c42" providerId="LiveId" clId="{790DF272-03A6-4ADC-86F9-985D27C016CE}" dt="2024-08-08T12:32:09.432" v="2139"/>
          <ac:spMkLst>
            <pc:docMk/>
            <pc:sldMk cId="68361404" sldId="273"/>
            <ac:spMk id="23" creationId="{0A1121D3-EBFB-FE4E-F35F-7A34ABC19216}"/>
          </ac:spMkLst>
        </pc:spChg>
        <pc:spChg chg="del">
          <ac:chgData name="Ayush Patel" userId="dbda0d76dd413c42" providerId="LiveId" clId="{790DF272-03A6-4ADC-86F9-985D27C016CE}" dt="2024-08-08T12:32:09.432" v="2139"/>
          <ac:spMkLst>
            <pc:docMk/>
            <pc:sldMk cId="68361404" sldId="273"/>
            <ac:spMk id="25" creationId="{36F30649-E2C8-57DB-8C2D-29D6C3E2B9FE}"/>
          </ac:spMkLst>
        </pc:spChg>
        <pc:spChg chg="del">
          <ac:chgData name="Ayush Patel" userId="dbda0d76dd413c42" providerId="LiveId" clId="{790DF272-03A6-4ADC-86F9-985D27C016CE}" dt="2024-08-08T12:32:09.432" v="2139"/>
          <ac:spMkLst>
            <pc:docMk/>
            <pc:sldMk cId="68361404" sldId="273"/>
            <ac:spMk id="27" creationId="{5500B8C1-3D6B-EFCF-E878-0CF5F9100729}"/>
          </ac:spMkLst>
        </pc:spChg>
        <pc:picChg chg="add mod">
          <ac:chgData name="Ayush Patel" userId="dbda0d76dd413c42" providerId="LiveId" clId="{790DF272-03A6-4ADC-86F9-985D27C016CE}" dt="2024-08-09T05:01:38.388" v="4950"/>
          <ac:picMkLst>
            <pc:docMk/>
            <pc:sldMk cId="68361404" sldId="273"/>
            <ac:picMk id="2" creationId="{CFD40929-8908-9F3E-6EAE-64B4FF84B393}"/>
          </ac:picMkLst>
        </pc:picChg>
        <pc:picChg chg="add del mod modCrop">
          <ac:chgData name="Ayush Patel" userId="dbda0d76dd413c42" providerId="LiveId" clId="{790DF272-03A6-4ADC-86F9-985D27C016CE}" dt="2024-08-09T05:01:37.994" v="4949" actId="478"/>
          <ac:picMkLst>
            <pc:docMk/>
            <pc:sldMk cId="68361404" sldId="273"/>
            <ac:picMk id="3" creationId="{6AF86633-4CB5-BA04-1D67-258A3FD0BE13}"/>
          </ac:picMkLst>
        </pc:picChg>
        <pc:picChg chg="add mod">
          <ac:chgData name="Ayush Patel" userId="dbda0d76dd413c42" providerId="LiveId" clId="{790DF272-03A6-4ADC-86F9-985D27C016CE}" dt="2024-08-09T05:01:38.388" v="4950"/>
          <ac:picMkLst>
            <pc:docMk/>
            <pc:sldMk cId="68361404" sldId="273"/>
            <ac:picMk id="4" creationId="{859F7763-2F34-202F-0CF8-2086B2995996}"/>
          </ac:picMkLst>
        </pc:picChg>
        <pc:picChg chg="add del mod modCrop">
          <ac:chgData name="Ayush Patel" userId="dbda0d76dd413c42" providerId="LiveId" clId="{790DF272-03A6-4ADC-86F9-985D27C016CE}" dt="2024-08-09T05:01:37.994" v="4949" actId="478"/>
          <ac:picMkLst>
            <pc:docMk/>
            <pc:sldMk cId="68361404" sldId="273"/>
            <ac:picMk id="5" creationId="{48F22D48-29E6-0F33-9400-FC0533B6A6DB}"/>
          </ac:picMkLst>
        </pc:picChg>
        <pc:picChg chg="add mod">
          <ac:chgData name="Ayush Patel" userId="dbda0d76dd413c42" providerId="LiveId" clId="{790DF272-03A6-4ADC-86F9-985D27C016CE}" dt="2024-08-09T05:01:38.388" v="4950"/>
          <ac:picMkLst>
            <pc:docMk/>
            <pc:sldMk cId="68361404" sldId="273"/>
            <ac:picMk id="6" creationId="{331FEAF5-7C7B-A8F6-DA6E-24D2AF6FFFCE}"/>
          </ac:picMkLst>
        </pc:picChg>
        <pc:picChg chg="add del mod modCrop">
          <ac:chgData name="Ayush Patel" userId="dbda0d76dd413c42" providerId="LiveId" clId="{790DF272-03A6-4ADC-86F9-985D27C016CE}" dt="2024-08-09T05:01:37.994" v="4949" actId="478"/>
          <ac:picMkLst>
            <pc:docMk/>
            <pc:sldMk cId="68361404" sldId="273"/>
            <ac:picMk id="7" creationId="{47E3F2CC-2057-B2A8-C2E6-741C9E137185}"/>
          </ac:picMkLst>
        </pc:picChg>
        <pc:picChg chg="add mod">
          <ac:chgData name="Ayush Patel" userId="dbda0d76dd413c42" providerId="LiveId" clId="{790DF272-03A6-4ADC-86F9-985D27C016CE}" dt="2024-08-09T05:01:38.388" v="4950"/>
          <ac:picMkLst>
            <pc:docMk/>
            <pc:sldMk cId="68361404" sldId="273"/>
            <ac:picMk id="8" creationId="{0949A93D-B33B-EEC2-3908-EC4C7F9768CE}"/>
          </ac:picMkLst>
        </pc:picChg>
        <pc:picChg chg="add del mod">
          <ac:chgData name="Ayush Patel" userId="dbda0d76dd413c42" providerId="LiveId" clId="{790DF272-03A6-4ADC-86F9-985D27C016CE}" dt="2024-08-09T05:01:37.994" v="4949" actId="478"/>
          <ac:picMkLst>
            <pc:docMk/>
            <pc:sldMk cId="68361404" sldId="273"/>
            <ac:picMk id="9" creationId="{8587FB47-E110-988C-470B-513CC53926EB}"/>
          </ac:picMkLst>
        </pc:picChg>
      </pc:sldChg>
      <pc:sldChg chg="add del">
        <pc:chgData name="Ayush Patel" userId="dbda0d76dd413c42" providerId="LiveId" clId="{790DF272-03A6-4ADC-86F9-985D27C016CE}" dt="2024-08-08T12:31:21.545" v="2121" actId="2696"/>
        <pc:sldMkLst>
          <pc:docMk/>
          <pc:sldMk cId="2110029816" sldId="273"/>
        </pc:sldMkLst>
      </pc:sldChg>
      <pc:sldChg chg="add del">
        <pc:chgData name="Ayush Patel" userId="dbda0d76dd413c42" providerId="LiveId" clId="{790DF272-03A6-4ADC-86F9-985D27C016CE}" dt="2024-08-08T12:31:19.840" v="2120" actId="2696"/>
        <pc:sldMkLst>
          <pc:docMk/>
          <pc:sldMk cId="1377548126" sldId="274"/>
        </pc:sldMkLst>
      </pc:sldChg>
      <pc:sldChg chg="addSp delSp modSp add mod modTransition">
        <pc:chgData name="Ayush Patel" userId="dbda0d76dd413c42" providerId="LiveId" clId="{790DF272-03A6-4ADC-86F9-985D27C016CE}" dt="2024-08-09T05:04:18.343" v="4957"/>
        <pc:sldMkLst>
          <pc:docMk/>
          <pc:sldMk cId="4219798931" sldId="274"/>
        </pc:sldMkLst>
        <pc:spChg chg="add mod">
          <ac:chgData name="Ayush Patel" userId="dbda0d76dd413c42" providerId="LiveId" clId="{790DF272-03A6-4ADC-86F9-985D27C016CE}" dt="2024-08-08T13:08:33.577" v="2279"/>
          <ac:spMkLst>
            <pc:docMk/>
            <pc:sldMk cId="4219798931" sldId="274"/>
            <ac:spMk id="10" creationId="{CF23AF5B-3FB0-5F78-3515-7FDA3C975E04}"/>
          </ac:spMkLst>
        </pc:spChg>
        <pc:spChg chg="add mod">
          <ac:chgData name="Ayush Patel" userId="dbda0d76dd413c42" providerId="LiveId" clId="{790DF272-03A6-4ADC-86F9-985D27C016CE}" dt="2024-08-08T13:08:33.577" v="2279"/>
          <ac:spMkLst>
            <pc:docMk/>
            <pc:sldMk cId="4219798931" sldId="274"/>
            <ac:spMk id="11" creationId="{E98BA0DA-F889-569F-823C-CB46DDE2B5C4}"/>
          </ac:spMkLst>
        </pc:spChg>
        <pc:spChg chg="del">
          <ac:chgData name="Ayush Patel" userId="dbda0d76dd413c42" providerId="LiveId" clId="{790DF272-03A6-4ADC-86F9-985D27C016CE}" dt="2024-08-08T12:32:18.969" v="2140"/>
          <ac:spMkLst>
            <pc:docMk/>
            <pc:sldMk cId="4219798931" sldId="274"/>
            <ac:spMk id="19" creationId="{E6BD6434-1D2E-CFFC-6EBA-A5A613FF7623}"/>
          </ac:spMkLst>
        </pc:spChg>
        <pc:spChg chg="del">
          <ac:chgData name="Ayush Patel" userId="dbda0d76dd413c42" providerId="LiveId" clId="{790DF272-03A6-4ADC-86F9-985D27C016CE}" dt="2024-08-08T12:32:18.969" v="2140"/>
          <ac:spMkLst>
            <pc:docMk/>
            <pc:sldMk cId="4219798931" sldId="274"/>
            <ac:spMk id="23" creationId="{0A1121D3-EBFB-FE4E-F35F-7A34ABC19216}"/>
          </ac:spMkLst>
        </pc:spChg>
        <pc:spChg chg="del">
          <ac:chgData name="Ayush Patel" userId="dbda0d76dd413c42" providerId="LiveId" clId="{790DF272-03A6-4ADC-86F9-985D27C016CE}" dt="2024-08-08T12:32:18.969" v="2140"/>
          <ac:spMkLst>
            <pc:docMk/>
            <pc:sldMk cId="4219798931" sldId="274"/>
            <ac:spMk id="25" creationId="{36F30649-E2C8-57DB-8C2D-29D6C3E2B9FE}"/>
          </ac:spMkLst>
        </pc:spChg>
        <pc:spChg chg="del">
          <ac:chgData name="Ayush Patel" userId="dbda0d76dd413c42" providerId="LiveId" clId="{790DF272-03A6-4ADC-86F9-985D27C016CE}" dt="2024-08-08T12:32:24.152" v="2141"/>
          <ac:spMkLst>
            <pc:docMk/>
            <pc:sldMk cId="4219798931" sldId="274"/>
            <ac:spMk id="27" creationId="{5500B8C1-3D6B-EFCF-E878-0CF5F9100729}"/>
          </ac:spMkLst>
        </pc:spChg>
        <pc:picChg chg="add mod">
          <ac:chgData name="Ayush Patel" userId="dbda0d76dd413c42" providerId="LiveId" clId="{790DF272-03A6-4ADC-86F9-985D27C016CE}" dt="2024-08-09T05:01:56.616" v="4952"/>
          <ac:picMkLst>
            <pc:docMk/>
            <pc:sldMk cId="4219798931" sldId="274"/>
            <ac:picMk id="2" creationId="{AB16FC81-BB8A-136F-7A7D-301C0283DC22}"/>
          </ac:picMkLst>
        </pc:picChg>
        <pc:picChg chg="add del mod modCrop">
          <ac:chgData name="Ayush Patel" userId="dbda0d76dd413c42" providerId="LiveId" clId="{790DF272-03A6-4ADC-86F9-985D27C016CE}" dt="2024-08-09T05:01:56.232" v="4951" actId="478"/>
          <ac:picMkLst>
            <pc:docMk/>
            <pc:sldMk cId="4219798931" sldId="274"/>
            <ac:picMk id="3" creationId="{E04FD56C-47FA-1744-7EFF-95EFF4486F8E}"/>
          </ac:picMkLst>
        </pc:picChg>
        <pc:picChg chg="add mod">
          <ac:chgData name="Ayush Patel" userId="dbda0d76dd413c42" providerId="LiveId" clId="{790DF272-03A6-4ADC-86F9-985D27C016CE}" dt="2024-08-09T05:03:10.860" v="4953"/>
          <ac:picMkLst>
            <pc:docMk/>
            <pc:sldMk cId="4219798931" sldId="274"/>
            <ac:picMk id="4" creationId="{C3490960-55FF-810A-126B-A5C65185FB75}"/>
          </ac:picMkLst>
        </pc:picChg>
        <pc:picChg chg="add del mod modCrop">
          <ac:chgData name="Ayush Patel" userId="dbda0d76dd413c42" providerId="LiveId" clId="{790DF272-03A6-4ADC-86F9-985D27C016CE}" dt="2024-08-09T05:01:56.232" v="4951" actId="478"/>
          <ac:picMkLst>
            <pc:docMk/>
            <pc:sldMk cId="4219798931" sldId="274"/>
            <ac:picMk id="5" creationId="{1FBD4E75-9037-8ED2-5B0D-92CC3FF038CF}"/>
          </ac:picMkLst>
        </pc:picChg>
        <pc:picChg chg="add mod">
          <ac:chgData name="Ayush Patel" userId="dbda0d76dd413c42" providerId="LiveId" clId="{790DF272-03A6-4ADC-86F9-985D27C016CE}" dt="2024-08-09T05:03:10.860" v="4953"/>
          <ac:picMkLst>
            <pc:docMk/>
            <pc:sldMk cId="4219798931" sldId="274"/>
            <ac:picMk id="6" creationId="{BFCA4AF7-6DEE-46B3-C828-F8D7C1551EF4}"/>
          </ac:picMkLst>
        </pc:picChg>
        <pc:picChg chg="add del mod modCrop">
          <ac:chgData name="Ayush Patel" userId="dbda0d76dd413c42" providerId="LiveId" clId="{790DF272-03A6-4ADC-86F9-985D27C016CE}" dt="2024-08-09T05:01:56.232" v="4951" actId="478"/>
          <ac:picMkLst>
            <pc:docMk/>
            <pc:sldMk cId="4219798931" sldId="274"/>
            <ac:picMk id="7" creationId="{0C84ED47-6C98-7A68-D41F-B779C121D660}"/>
          </ac:picMkLst>
        </pc:picChg>
        <pc:picChg chg="add mod">
          <ac:chgData name="Ayush Patel" userId="dbda0d76dd413c42" providerId="LiveId" clId="{790DF272-03A6-4ADC-86F9-985D27C016CE}" dt="2024-08-09T05:03:10.860" v="4953"/>
          <ac:picMkLst>
            <pc:docMk/>
            <pc:sldMk cId="4219798931" sldId="274"/>
            <ac:picMk id="8" creationId="{38B33364-17A2-6AEE-2BAD-2CDF4A34FE73}"/>
          </ac:picMkLst>
        </pc:picChg>
        <pc:picChg chg="add del mod">
          <ac:chgData name="Ayush Patel" userId="dbda0d76dd413c42" providerId="LiveId" clId="{790DF272-03A6-4ADC-86F9-985D27C016CE}" dt="2024-08-09T05:01:56.232" v="4951" actId="478"/>
          <ac:picMkLst>
            <pc:docMk/>
            <pc:sldMk cId="4219798931" sldId="274"/>
            <ac:picMk id="9" creationId="{9A741F34-4F81-8AA4-45B8-9264297B3CCD}"/>
          </ac:picMkLst>
        </pc:picChg>
        <pc:picChg chg="add mod">
          <ac:chgData name="Ayush Patel" userId="dbda0d76dd413c42" providerId="LiveId" clId="{790DF272-03A6-4ADC-86F9-985D27C016CE}" dt="2024-08-09T05:04:18.343" v="4957"/>
          <ac:picMkLst>
            <pc:docMk/>
            <pc:sldMk cId="4219798931" sldId="274"/>
            <ac:picMk id="12" creationId="{2EB67516-E2B1-F253-EF62-551486557EF0}"/>
          </ac:picMkLst>
        </pc:picChg>
        <pc:picChg chg="add mod">
          <ac:chgData name="Ayush Patel" userId="dbda0d76dd413c42" providerId="LiveId" clId="{790DF272-03A6-4ADC-86F9-985D27C016CE}" dt="2024-08-09T05:04:18.343" v="4957"/>
          <ac:picMkLst>
            <pc:docMk/>
            <pc:sldMk cId="4219798931" sldId="274"/>
            <ac:picMk id="13" creationId="{A1854886-5EA3-8F91-1B15-CA126632FF60}"/>
          </ac:picMkLst>
        </pc:picChg>
        <pc:picChg chg="add mod">
          <ac:chgData name="Ayush Patel" userId="dbda0d76dd413c42" providerId="LiveId" clId="{790DF272-03A6-4ADC-86F9-985D27C016CE}" dt="2024-08-09T05:04:18.343" v="4957"/>
          <ac:picMkLst>
            <pc:docMk/>
            <pc:sldMk cId="4219798931" sldId="274"/>
            <ac:picMk id="14" creationId="{FDF963AE-9650-ADB0-301D-D13BCEC376F4}"/>
          </ac:picMkLst>
        </pc:picChg>
        <pc:picChg chg="add mod">
          <ac:chgData name="Ayush Patel" userId="dbda0d76dd413c42" providerId="LiveId" clId="{790DF272-03A6-4ADC-86F9-985D27C016CE}" dt="2024-08-09T05:04:18.343" v="4957"/>
          <ac:picMkLst>
            <pc:docMk/>
            <pc:sldMk cId="4219798931" sldId="274"/>
            <ac:picMk id="15" creationId="{3C9843AB-C240-6472-9F5A-9913EBAB1145}"/>
          </ac:picMkLst>
        </pc:picChg>
      </pc:sldChg>
      <pc:sldChg chg="add del">
        <pc:chgData name="Ayush Patel" userId="dbda0d76dd413c42" providerId="LiveId" clId="{790DF272-03A6-4ADC-86F9-985D27C016CE}" dt="2024-08-08T12:31:18.376" v="2119" actId="2696"/>
        <pc:sldMkLst>
          <pc:docMk/>
          <pc:sldMk cId="451781746" sldId="275"/>
        </pc:sldMkLst>
      </pc:sldChg>
      <pc:sldChg chg="addSp delSp modSp add mod modTransition">
        <pc:chgData name="Ayush Patel" userId="dbda0d76dd413c42" providerId="LiveId" clId="{790DF272-03A6-4ADC-86F9-985D27C016CE}" dt="2024-08-09T05:04:43.374" v="4961"/>
        <pc:sldMkLst>
          <pc:docMk/>
          <pc:sldMk cId="3821309460" sldId="275"/>
        </pc:sldMkLst>
        <pc:spChg chg="add mod">
          <ac:chgData name="Ayush Patel" userId="dbda0d76dd413c42" providerId="LiveId" clId="{790DF272-03A6-4ADC-86F9-985D27C016CE}" dt="2024-08-08T13:08:34.914" v="2280"/>
          <ac:spMkLst>
            <pc:docMk/>
            <pc:sldMk cId="3821309460" sldId="275"/>
            <ac:spMk id="10" creationId="{55A4FAF7-8F2C-B264-525E-C4D3DC9E9C66}"/>
          </ac:spMkLst>
        </pc:spChg>
        <pc:spChg chg="add mod">
          <ac:chgData name="Ayush Patel" userId="dbda0d76dd413c42" providerId="LiveId" clId="{790DF272-03A6-4ADC-86F9-985D27C016CE}" dt="2024-08-08T13:08:34.914" v="2280"/>
          <ac:spMkLst>
            <pc:docMk/>
            <pc:sldMk cId="3821309460" sldId="275"/>
            <ac:spMk id="11" creationId="{6FE12CFB-8FB7-11E5-2036-59076AF9423F}"/>
          </ac:spMkLst>
        </pc:spChg>
        <pc:spChg chg="del">
          <ac:chgData name="Ayush Patel" userId="dbda0d76dd413c42" providerId="LiveId" clId="{790DF272-03A6-4ADC-86F9-985D27C016CE}" dt="2024-08-08T12:32:35.583" v="2142"/>
          <ac:spMkLst>
            <pc:docMk/>
            <pc:sldMk cId="3821309460" sldId="275"/>
            <ac:spMk id="19" creationId="{E6BD6434-1D2E-CFFC-6EBA-A5A613FF7623}"/>
          </ac:spMkLst>
        </pc:spChg>
        <pc:spChg chg="del">
          <ac:chgData name="Ayush Patel" userId="dbda0d76dd413c42" providerId="LiveId" clId="{790DF272-03A6-4ADC-86F9-985D27C016CE}" dt="2024-08-08T12:32:35.583" v="2142"/>
          <ac:spMkLst>
            <pc:docMk/>
            <pc:sldMk cId="3821309460" sldId="275"/>
            <ac:spMk id="23" creationId="{0A1121D3-EBFB-FE4E-F35F-7A34ABC19216}"/>
          </ac:spMkLst>
        </pc:spChg>
        <pc:spChg chg="del">
          <ac:chgData name="Ayush Patel" userId="dbda0d76dd413c42" providerId="LiveId" clId="{790DF272-03A6-4ADC-86F9-985D27C016CE}" dt="2024-08-08T12:32:39.240" v="2143"/>
          <ac:spMkLst>
            <pc:docMk/>
            <pc:sldMk cId="3821309460" sldId="275"/>
            <ac:spMk id="25" creationId="{36F30649-E2C8-57DB-8C2D-29D6C3E2B9FE}"/>
          </ac:spMkLst>
        </pc:spChg>
        <pc:spChg chg="del">
          <ac:chgData name="Ayush Patel" userId="dbda0d76dd413c42" providerId="LiveId" clId="{790DF272-03A6-4ADC-86F9-985D27C016CE}" dt="2024-08-08T12:32:39.240" v="2143"/>
          <ac:spMkLst>
            <pc:docMk/>
            <pc:sldMk cId="3821309460" sldId="275"/>
            <ac:spMk id="27" creationId="{5500B8C1-3D6B-EFCF-E878-0CF5F9100729}"/>
          </ac:spMkLst>
        </pc:spChg>
        <pc:picChg chg="add mod">
          <ac:chgData name="Ayush Patel" userId="dbda0d76dd413c42" providerId="LiveId" clId="{790DF272-03A6-4ADC-86F9-985D27C016CE}" dt="2024-08-09T05:04:42.040" v="4959"/>
          <ac:picMkLst>
            <pc:docMk/>
            <pc:sldMk cId="3821309460" sldId="275"/>
            <ac:picMk id="2" creationId="{16777641-B203-80AC-F59A-A9352D488755}"/>
          </ac:picMkLst>
        </pc:picChg>
        <pc:picChg chg="add del mod modCrop">
          <ac:chgData name="Ayush Patel" userId="dbda0d76dd413c42" providerId="LiveId" clId="{790DF272-03A6-4ADC-86F9-985D27C016CE}" dt="2024-08-09T05:04:43.105" v="4960" actId="478"/>
          <ac:picMkLst>
            <pc:docMk/>
            <pc:sldMk cId="3821309460" sldId="275"/>
            <ac:picMk id="3" creationId="{774EDE2D-927A-B6C1-0592-9D33AB18243B}"/>
          </ac:picMkLst>
        </pc:picChg>
        <pc:picChg chg="add mod">
          <ac:chgData name="Ayush Patel" userId="dbda0d76dd413c42" providerId="LiveId" clId="{790DF272-03A6-4ADC-86F9-985D27C016CE}" dt="2024-08-09T05:04:42.040" v="4959"/>
          <ac:picMkLst>
            <pc:docMk/>
            <pc:sldMk cId="3821309460" sldId="275"/>
            <ac:picMk id="4" creationId="{25978634-9B38-EF8B-8B6D-55CD11CB2DEF}"/>
          </ac:picMkLst>
        </pc:picChg>
        <pc:picChg chg="add del mod modCrop">
          <ac:chgData name="Ayush Patel" userId="dbda0d76dd413c42" providerId="LiveId" clId="{790DF272-03A6-4ADC-86F9-985D27C016CE}" dt="2024-08-09T05:04:43.105" v="4960" actId="478"/>
          <ac:picMkLst>
            <pc:docMk/>
            <pc:sldMk cId="3821309460" sldId="275"/>
            <ac:picMk id="5" creationId="{6FC1AF8A-9373-0889-F67C-AAFBCAF5D642}"/>
          </ac:picMkLst>
        </pc:picChg>
        <pc:picChg chg="add mod">
          <ac:chgData name="Ayush Patel" userId="dbda0d76dd413c42" providerId="LiveId" clId="{790DF272-03A6-4ADC-86F9-985D27C016CE}" dt="2024-08-09T05:04:42.040" v="4959"/>
          <ac:picMkLst>
            <pc:docMk/>
            <pc:sldMk cId="3821309460" sldId="275"/>
            <ac:picMk id="6" creationId="{72620985-9236-F736-C38F-7596DF534A20}"/>
          </ac:picMkLst>
        </pc:picChg>
        <pc:picChg chg="add del mod modCrop">
          <ac:chgData name="Ayush Patel" userId="dbda0d76dd413c42" providerId="LiveId" clId="{790DF272-03A6-4ADC-86F9-985D27C016CE}" dt="2024-08-09T05:04:43.105" v="4960" actId="478"/>
          <ac:picMkLst>
            <pc:docMk/>
            <pc:sldMk cId="3821309460" sldId="275"/>
            <ac:picMk id="7" creationId="{8633ACEB-B62A-DE37-8912-07B04404BFF4}"/>
          </ac:picMkLst>
        </pc:picChg>
        <pc:picChg chg="add mod">
          <ac:chgData name="Ayush Patel" userId="dbda0d76dd413c42" providerId="LiveId" clId="{790DF272-03A6-4ADC-86F9-985D27C016CE}" dt="2024-08-09T05:04:42.040" v="4959"/>
          <ac:picMkLst>
            <pc:docMk/>
            <pc:sldMk cId="3821309460" sldId="275"/>
            <ac:picMk id="8" creationId="{ACE4B557-6257-BAB2-ABA5-30AED0A577B6}"/>
          </ac:picMkLst>
        </pc:picChg>
        <pc:picChg chg="add del mod">
          <ac:chgData name="Ayush Patel" userId="dbda0d76dd413c42" providerId="LiveId" clId="{790DF272-03A6-4ADC-86F9-985D27C016CE}" dt="2024-08-09T05:04:43.105" v="4960" actId="478"/>
          <ac:picMkLst>
            <pc:docMk/>
            <pc:sldMk cId="3821309460" sldId="275"/>
            <ac:picMk id="9" creationId="{9B77D250-50BC-A518-3FA1-94D24E10B82F}"/>
          </ac:picMkLst>
        </pc:picChg>
        <pc:picChg chg="add mod">
          <ac:chgData name="Ayush Patel" userId="dbda0d76dd413c42" providerId="LiveId" clId="{790DF272-03A6-4ADC-86F9-985D27C016CE}" dt="2024-08-09T05:04:43.374" v="4961"/>
          <ac:picMkLst>
            <pc:docMk/>
            <pc:sldMk cId="3821309460" sldId="275"/>
            <ac:picMk id="12" creationId="{967F800A-C17A-8F70-8E78-BA25AF408E98}"/>
          </ac:picMkLst>
        </pc:picChg>
        <pc:picChg chg="add mod">
          <ac:chgData name="Ayush Patel" userId="dbda0d76dd413c42" providerId="LiveId" clId="{790DF272-03A6-4ADC-86F9-985D27C016CE}" dt="2024-08-09T05:04:43.374" v="4961"/>
          <ac:picMkLst>
            <pc:docMk/>
            <pc:sldMk cId="3821309460" sldId="275"/>
            <ac:picMk id="13" creationId="{F027D922-556C-6D76-432A-53501C771A91}"/>
          </ac:picMkLst>
        </pc:picChg>
        <pc:picChg chg="add mod">
          <ac:chgData name="Ayush Patel" userId="dbda0d76dd413c42" providerId="LiveId" clId="{790DF272-03A6-4ADC-86F9-985D27C016CE}" dt="2024-08-09T05:04:43.374" v="4961"/>
          <ac:picMkLst>
            <pc:docMk/>
            <pc:sldMk cId="3821309460" sldId="275"/>
            <ac:picMk id="14" creationId="{3352BE3F-BD77-14D3-4F0E-4850C4A6FE78}"/>
          </ac:picMkLst>
        </pc:picChg>
        <pc:picChg chg="add mod">
          <ac:chgData name="Ayush Patel" userId="dbda0d76dd413c42" providerId="LiveId" clId="{790DF272-03A6-4ADC-86F9-985D27C016CE}" dt="2024-08-09T05:04:43.374" v="4961"/>
          <ac:picMkLst>
            <pc:docMk/>
            <pc:sldMk cId="3821309460" sldId="275"/>
            <ac:picMk id="15" creationId="{0B7B34F5-7534-1D45-8228-0E65535E852E}"/>
          </ac:picMkLst>
        </pc:picChg>
      </pc:sldChg>
      <pc:sldChg chg="addSp delSp modSp add mod modTransition">
        <pc:chgData name="Ayush Patel" userId="dbda0d76dd413c42" providerId="LiveId" clId="{790DF272-03A6-4ADC-86F9-985D27C016CE}" dt="2024-08-09T05:05:08.790" v="4963"/>
        <pc:sldMkLst>
          <pc:docMk/>
          <pc:sldMk cId="605102225" sldId="276"/>
        </pc:sldMkLst>
        <pc:spChg chg="add mod">
          <ac:chgData name="Ayush Patel" userId="dbda0d76dd413c42" providerId="LiveId" clId="{790DF272-03A6-4ADC-86F9-985D27C016CE}" dt="2024-08-08T13:15:45.855" v="2355" actId="20577"/>
          <ac:spMkLst>
            <pc:docMk/>
            <pc:sldMk cId="605102225" sldId="276"/>
            <ac:spMk id="10" creationId="{45305EC3-7281-0055-AD29-94DE38864B54}"/>
          </ac:spMkLst>
        </pc:spChg>
        <pc:spChg chg="add mod">
          <ac:chgData name="Ayush Patel" userId="dbda0d76dd413c42" providerId="LiveId" clId="{790DF272-03A6-4ADC-86F9-985D27C016CE}" dt="2024-08-08T13:08:36.345" v="2281"/>
          <ac:spMkLst>
            <pc:docMk/>
            <pc:sldMk cId="605102225" sldId="276"/>
            <ac:spMk id="11" creationId="{55DC2F22-D1AF-BB41-4756-FE72C6B327B8}"/>
          </ac:spMkLst>
        </pc:spChg>
        <pc:spChg chg="del">
          <ac:chgData name="Ayush Patel" userId="dbda0d76dd413c42" providerId="LiveId" clId="{790DF272-03A6-4ADC-86F9-985D27C016CE}" dt="2024-08-08T12:32:44.791" v="2144"/>
          <ac:spMkLst>
            <pc:docMk/>
            <pc:sldMk cId="605102225" sldId="276"/>
            <ac:spMk id="19" creationId="{E6BD6434-1D2E-CFFC-6EBA-A5A613FF7623}"/>
          </ac:spMkLst>
        </pc:spChg>
        <pc:spChg chg="del">
          <ac:chgData name="Ayush Patel" userId="dbda0d76dd413c42" providerId="LiveId" clId="{790DF272-03A6-4ADC-86F9-985D27C016CE}" dt="2024-08-08T12:32:58.308" v="2145"/>
          <ac:spMkLst>
            <pc:docMk/>
            <pc:sldMk cId="605102225" sldId="276"/>
            <ac:spMk id="23" creationId="{0A1121D3-EBFB-FE4E-F35F-7A34ABC19216}"/>
          </ac:spMkLst>
        </pc:spChg>
        <pc:spChg chg="del">
          <ac:chgData name="Ayush Patel" userId="dbda0d76dd413c42" providerId="LiveId" clId="{790DF272-03A6-4ADC-86F9-985D27C016CE}" dt="2024-08-08T12:32:58.308" v="2145"/>
          <ac:spMkLst>
            <pc:docMk/>
            <pc:sldMk cId="605102225" sldId="276"/>
            <ac:spMk id="25" creationId="{36F30649-E2C8-57DB-8C2D-29D6C3E2B9FE}"/>
          </ac:spMkLst>
        </pc:spChg>
        <pc:spChg chg="del">
          <ac:chgData name="Ayush Patel" userId="dbda0d76dd413c42" providerId="LiveId" clId="{790DF272-03A6-4ADC-86F9-985D27C016CE}" dt="2024-08-08T12:32:58.308" v="2145"/>
          <ac:spMkLst>
            <pc:docMk/>
            <pc:sldMk cId="605102225" sldId="276"/>
            <ac:spMk id="27" creationId="{5500B8C1-3D6B-EFCF-E878-0CF5F9100729}"/>
          </ac:spMkLst>
        </pc:spChg>
        <pc:picChg chg="add mod">
          <ac:chgData name="Ayush Patel" userId="dbda0d76dd413c42" providerId="LiveId" clId="{790DF272-03A6-4ADC-86F9-985D27C016CE}" dt="2024-08-09T05:05:08.790" v="4963"/>
          <ac:picMkLst>
            <pc:docMk/>
            <pc:sldMk cId="605102225" sldId="276"/>
            <ac:picMk id="2" creationId="{8A7B8D8C-D7F8-E410-D16F-51B21D40CEEE}"/>
          </ac:picMkLst>
        </pc:picChg>
        <pc:picChg chg="add del mod modCrop">
          <ac:chgData name="Ayush Patel" userId="dbda0d76dd413c42" providerId="LiveId" clId="{790DF272-03A6-4ADC-86F9-985D27C016CE}" dt="2024-08-09T05:05:08.241" v="4962" actId="478"/>
          <ac:picMkLst>
            <pc:docMk/>
            <pc:sldMk cId="605102225" sldId="276"/>
            <ac:picMk id="3" creationId="{752F4397-E05D-B315-1837-A1449AD65F78}"/>
          </ac:picMkLst>
        </pc:picChg>
        <pc:picChg chg="add mod">
          <ac:chgData name="Ayush Patel" userId="dbda0d76dd413c42" providerId="LiveId" clId="{790DF272-03A6-4ADC-86F9-985D27C016CE}" dt="2024-08-09T05:05:08.790" v="4963"/>
          <ac:picMkLst>
            <pc:docMk/>
            <pc:sldMk cId="605102225" sldId="276"/>
            <ac:picMk id="4" creationId="{D96E6D3D-063C-CC13-8DDD-08432E341354}"/>
          </ac:picMkLst>
        </pc:picChg>
        <pc:picChg chg="add del mod modCrop">
          <ac:chgData name="Ayush Patel" userId="dbda0d76dd413c42" providerId="LiveId" clId="{790DF272-03A6-4ADC-86F9-985D27C016CE}" dt="2024-08-09T05:05:08.241" v="4962" actId="478"/>
          <ac:picMkLst>
            <pc:docMk/>
            <pc:sldMk cId="605102225" sldId="276"/>
            <ac:picMk id="5" creationId="{D29C6423-9C7F-4277-DDF9-B506CC98373D}"/>
          </ac:picMkLst>
        </pc:picChg>
        <pc:picChg chg="add mod">
          <ac:chgData name="Ayush Patel" userId="dbda0d76dd413c42" providerId="LiveId" clId="{790DF272-03A6-4ADC-86F9-985D27C016CE}" dt="2024-08-09T05:05:08.790" v="4963"/>
          <ac:picMkLst>
            <pc:docMk/>
            <pc:sldMk cId="605102225" sldId="276"/>
            <ac:picMk id="6" creationId="{4928F21D-723C-059B-114A-E5F4E7B96352}"/>
          </ac:picMkLst>
        </pc:picChg>
        <pc:picChg chg="add del mod modCrop">
          <ac:chgData name="Ayush Patel" userId="dbda0d76dd413c42" providerId="LiveId" clId="{790DF272-03A6-4ADC-86F9-985D27C016CE}" dt="2024-08-09T05:05:08.241" v="4962" actId="478"/>
          <ac:picMkLst>
            <pc:docMk/>
            <pc:sldMk cId="605102225" sldId="276"/>
            <ac:picMk id="7" creationId="{7703ECC3-561F-8868-A026-74BC4C8FA1E0}"/>
          </ac:picMkLst>
        </pc:picChg>
        <pc:picChg chg="add mod">
          <ac:chgData name="Ayush Patel" userId="dbda0d76dd413c42" providerId="LiveId" clId="{790DF272-03A6-4ADC-86F9-985D27C016CE}" dt="2024-08-09T05:05:08.790" v="4963"/>
          <ac:picMkLst>
            <pc:docMk/>
            <pc:sldMk cId="605102225" sldId="276"/>
            <ac:picMk id="8" creationId="{C3B7631A-6DB4-B2F4-E2D1-C33EE14DCC94}"/>
          </ac:picMkLst>
        </pc:picChg>
        <pc:picChg chg="add del mod">
          <ac:chgData name="Ayush Patel" userId="dbda0d76dd413c42" providerId="LiveId" clId="{790DF272-03A6-4ADC-86F9-985D27C016CE}" dt="2024-08-09T05:05:08.241" v="4962" actId="478"/>
          <ac:picMkLst>
            <pc:docMk/>
            <pc:sldMk cId="605102225" sldId="276"/>
            <ac:picMk id="9" creationId="{B6E8782D-1614-6E5D-6B8F-F8424547BDE7}"/>
          </ac:picMkLst>
        </pc:picChg>
      </pc:sldChg>
      <pc:sldChg chg="add del">
        <pc:chgData name="Ayush Patel" userId="dbda0d76dd413c42" providerId="LiveId" clId="{790DF272-03A6-4ADC-86F9-985D27C016CE}" dt="2024-08-08T12:31:16.305" v="2118" actId="2696"/>
        <pc:sldMkLst>
          <pc:docMk/>
          <pc:sldMk cId="1125898684" sldId="276"/>
        </pc:sldMkLst>
      </pc:sldChg>
      <pc:sldChg chg="add del">
        <pc:chgData name="Ayush Patel" userId="dbda0d76dd413c42" providerId="LiveId" clId="{790DF272-03A6-4ADC-86F9-985D27C016CE}" dt="2024-08-08T12:31:14.602" v="2117" actId="2696"/>
        <pc:sldMkLst>
          <pc:docMk/>
          <pc:sldMk cId="551320440" sldId="277"/>
        </pc:sldMkLst>
      </pc:sldChg>
      <pc:sldChg chg="addSp delSp modSp add mod modTransition">
        <pc:chgData name="Ayush Patel" userId="dbda0d76dd413c42" providerId="LiveId" clId="{790DF272-03A6-4ADC-86F9-985D27C016CE}" dt="2024-08-09T05:06:13.182" v="4965"/>
        <pc:sldMkLst>
          <pc:docMk/>
          <pc:sldMk cId="3602610215" sldId="277"/>
        </pc:sldMkLst>
        <pc:spChg chg="add del mod">
          <ac:chgData name="Ayush Patel" userId="dbda0d76dd413c42" providerId="LiveId" clId="{790DF272-03A6-4ADC-86F9-985D27C016CE}" dt="2024-08-08T13:14:12.730" v="2319" actId="478"/>
          <ac:spMkLst>
            <pc:docMk/>
            <pc:sldMk cId="3602610215" sldId="277"/>
            <ac:spMk id="10" creationId="{B43E6E00-F01C-B821-9BBA-3633A464E63A}"/>
          </ac:spMkLst>
        </pc:spChg>
        <pc:spChg chg="add mod">
          <ac:chgData name="Ayush Patel" userId="dbda0d76dd413c42" providerId="LiveId" clId="{790DF272-03A6-4ADC-86F9-985D27C016CE}" dt="2024-08-08T13:08:37.071" v="2282"/>
          <ac:spMkLst>
            <pc:docMk/>
            <pc:sldMk cId="3602610215" sldId="277"/>
            <ac:spMk id="11" creationId="{2E80AFB3-7BCB-6CBB-1C6A-905C2E9BC5C2}"/>
          </ac:spMkLst>
        </pc:spChg>
        <pc:spChg chg="add mod">
          <ac:chgData name="Ayush Patel" userId="dbda0d76dd413c42" providerId="LiveId" clId="{790DF272-03A6-4ADC-86F9-985D27C016CE}" dt="2024-08-08T13:15:24.777" v="2343" actId="1076"/>
          <ac:spMkLst>
            <pc:docMk/>
            <pc:sldMk cId="3602610215" sldId="277"/>
            <ac:spMk id="13" creationId="{2A6E4A7B-1A84-20B4-6C13-A9A38A01A268}"/>
          </ac:spMkLst>
        </pc:spChg>
        <pc:spChg chg="del">
          <ac:chgData name="Ayush Patel" userId="dbda0d76dd413c42" providerId="LiveId" clId="{790DF272-03A6-4ADC-86F9-985D27C016CE}" dt="2024-08-08T12:33:06.054" v="2146"/>
          <ac:spMkLst>
            <pc:docMk/>
            <pc:sldMk cId="3602610215" sldId="277"/>
            <ac:spMk id="19" creationId="{E6BD6434-1D2E-CFFC-6EBA-A5A613FF7623}"/>
          </ac:spMkLst>
        </pc:spChg>
        <pc:spChg chg="del">
          <ac:chgData name="Ayush Patel" userId="dbda0d76dd413c42" providerId="LiveId" clId="{790DF272-03A6-4ADC-86F9-985D27C016CE}" dt="2024-08-08T12:33:06.054" v="2146"/>
          <ac:spMkLst>
            <pc:docMk/>
            <pc:sldMk cId="3602610215" sldId="277"/>
            <ac:spMk id="23" creationId="{0A1121D3-EBFB-FE4E-F35F-7A34ABC19216}"/>
          </ac:spMkLst>
        </pc:spChg>
        <pc:spChg chg="del">
          <ac:chgData name="Ayush Patel" userId="dbda0d76dd413c42" providerId="LiveId" clId="{790DF272-03A6-4ADC-86F9-985D27C016CE}" dt="2024-08-08T12:33:06.054" v="2146"/>
          <ac:spMkLst>
            <pc:docMk/>
            <pc:sldMk cId="3602610215" sldId="277"/>
            <ac:spMk id="25" creationId="{36F30649-E2C8-57DB-8C2D-29D6C3E2B9FE}"/>
          </ac:spMkLst>
        </pc:spChg>
        <pc:spChg chg="del">
          <ac:chgData name="Ayush Patel" userId="dbda0d76dd413c42" providerId="LiveId" clId="{790DF272-03A6-4ADC-86F9-985D27C016CE}" dt="2024-08-08T12:33:06.054" v="2146"/>
          <ac:spMkLst>
            <pc:docMk/>
            <pc:sldMk cId="3602610215" sldId="277"/>
            <ac:spMk id="27" creationId="{5500B8C1-3D6B-EFCF-E878-0CF5F9100729}"/>
          </ac:spMkLst>
        </pc:spChg>
        <pc:picChg chg="add mod">
          <ac:chgData name="Ayush Patel" userId="dbda0d76dd413c42" providerId="LiveId" clId="{790DF272-03A6-4ADC-86F9-985D27C016CE}" dt="2024-08-09T05:06:13.182" v="4965"/>
          <ac:picMkLst>
            <pc:docMk/>
            <pc:sldMk cId="3602610215" sldId="277"/>
            <ac:picMk id="2" creationId="{84C6FCFB-F4F0-AFDE-2E3B-71DD0A41FD5F}"/>
          </ac:picMkLst>
        </pc:picChg>
        <pc:picChg chg="add del mod modCrop">
          <ac:chgData name="Ayush Patel" userId="dbda0d76dd413c42" providerId="LiveId" clId="{790DF272-03A6-4ADC-86F9-985D27C016CE}" dt="2024-08-09T05:06:12.790" v="4964" actId="478"/>
          <ac:picMkLst>
            <pc:docMk/>
            <pc:sldMk cId="3602610215" sldId="277"/>
            <ac:picMk id="3" creationId="{2EDCC538-7AF7-6147-C3ED-67998C2134F2}"/>
          </ac:picMkLst>
        </pc:picChg>
        <pc:picChg chg="add mod">
          <ac:chgData name="Ayush Patel" userId="dbda0d76dd413c42" providerId="LiveId" clId="{790DF272-03A6-4ADC-86F9-985D27C016CE}" dt="2024-08-09T05:06:13.182" v="4965"/>
          <ac:picMkLst>
            <pc:docMk/>
            <pc:sldMk cId="3602610215" sldId="277"/>
            <ac:picMk id="4" creationId="{E48E7233-AC49-CD02-A3BD-B72C854433C4}"/>
          </ac:picMkLst>
        </pc:picChg>
        <pc:picChg chg="add del mod modCrop">
          <ac:chgData name="Ayush Patel" userId="dbda0d76dd413c42" providerId="LiveId" clId="{790DF272-03A6-4ADC-86F9-985D27C016CE}" dt="2024-08-09T05:06:12.790" v="4964" actId="478"/>
          <ac:picMkLst>
            <pc:docMk/>
            <pc:sldMk cId="3602610215" sldId="277"/>
            <ac:picMk id="5" creationId="{F4085AEA-4502-C6DB-E5E5-DCC98FC4EFC3}"/>
          </ac:picMkLst>
        </pc:picChg>
        <pc:picChg chg="add mod">
          <ac:chgData name="Ayush Patel" userId="dbda0d76dd413c42" providerId="LiveId" clId="{790DF272-03A6-4ADC-86F9-985D27C016CE}" dt="2024-08-09T05:06:13.182" v="4965"/>
          <ac:picMkLst>
            <pc:docMk/>
            <pc:sldMk cId="3602610215" sldId="277"/>
            <ac:picMk id="6" creationId="{BEFD2955-1C87-E3BE-6B7C-4D8709BBB863}"/>
          </ac:picMkLst>
        </pc:picChg>
        <pc:picChg chg="add del mod modCrop">
          <ac:chgData name="Ayush Patel" userId="dbda0d76dd413c42" providerId="LiveId" clId="{790DF272-03A6-4ADC-86F9-985D27C016CE}" dt="2024-08-09T05:06:12.790" v="4964" actId="478"/>
          <ac:picMkLst>
            <pc:docMk/>
            <pc:sldMk cId="3602610215" sldId="277"/>
            <ac:picMk id="7" creationId="{9A18CA46-131F-4E7B-48C3-A9DF2EFE72AA}"/>
          </ac:picMkLst>
        </pc:picChg>
        <pc:picChg chg="add mod">
          <ac:chgData name="Ayush Patel" userId="dbda0d76dd413c42" providerId="LiveId" clId="{790DF272-03A6-4ADC-86F9-985D27C016CE}" dt="2024-08-09T05:06:13.182" v="4965"/>
          <ac:picMkLst>
            <pc:docMk/>
            <pc:sldMk cId="3602610215" sldId="277"/>
            <ac:picMk id="8" creationId="{0962EB63-EB11-8F6C-6A5C-B4963E824D2D}"/>
          </ac:picMkLst>
        </pc:picChg>
        <pc:picChg chg="add del mod">
          <ac:chgData name="Ayush Patel" userId="dbda0d76dd413c42" providerId="LiveId" clId="{790DF272-03A6-4ADC-86F9-985D27C016CE}" dt="2024-08-09T05:06:12.790" v="4964" actId="478"/>
          <ac:picMkLst>
            <pc:docMk/>
            <pc:sldMk cId="3602610215" sldId="277"/>
            <ac:picMk id="9" creationId="{56A66547-15AC-5CD0-25D3-BDB70F3B8166}"/>
          </ac:picMkLst>
        </pc:picChg>
      </pc:sldChg>
      <pc:sldChg chg="add del">
        <pc:chgData name="Ayush Patel" userId="dbda0d76dd413c42" providerId="LiveId" clId="{790DF272-03A6-4ADC-86F9-985D27C016CE}" dt="2024-08-08T12:31:12.814" v="2116" actId="2696"/>
        <pc:sldMkLst>
          <pc:docMk/>
          <pc:sldMk cId="501225261" sldId="278"/>
        </pc:sldMkLst>
      </pc:sldChg>
      <pc:sldChg chg="addSp delSp modSp add mod modTransition">
        <pc:chgData name="Ayush Patel" userId="dbda0d76dd413c42" providerId="LiveId" clId="{790DF272-03A6-4ADC-86F9-985D27C016CE}" dt="2024-08-09T05:06:31.826" v="4967"/>
        <pc:sldMkLst>
          <pc:docMk/>
          <pc:sldMk cId="3947783280" sldId="278"/>
        </pc:sldMkLst>
        <pc:spChg chg="add del mod">
          <ac:chgData name="Ayush Patel" userId="dbda0d76dd413c42" providerId="LiveId" clId="{790DF272-03A6-4ADC-86F9-985D27C016CE}" dt="2024-08-08T13:15:56.891" v="2356" actId="478"/>
          <ac:spMkLst>
            <pc:docMk/>
            <pc:sldMk cId="3947783280" sldId="278"/>
            <ac:spMk id="10" creationId="{9247BED2-C734-7E48-9C1D-0FE854637C01}"/>
          </ac:spMkLst>
        </pc:spChg>
        <pc:spChg chg="add del mod">
          <ac:chgData name="Ayush Patel" userId="dbda0d76dd413c42" providerId="LiveId" clId="{790DF272-03A6-4ADC-86F9-985D27C016CE}" dt="2024-08-08T13:15:56.891" v="2356" actId="478"/>
          <ac:spMkLst>
            <pc:docMk/>
            <pc:sldMk cId="3947783280" sldId="278"/>
            <ac:spMk id="11" creationId="{2E88EADA-4F72-1297-1388-AE139E476D75}"/>
          </ac:spMkLst>
        </pc:spChg>
        <pc:spChg chg="add mod">
          <ac:chgData name="Ayush Patel" userId="dbda0d76dd413c42" providerId="LiveId" clId="{790DF272-03A6-4ADC-86F9-985D27C016CE}" dt="2024-08-08T13:16:47.375" v="2369" actId="1076"/>
          <ac:spMkLst>
            <pc:docMk/>
            <pc:sldMk cId="3947783280" sldId="278"/>
            <ac:spMk id="13" creationId="{A9528D75-8AA8-7FD6-B1AB-9C8656091969}"/>
          </ac:spMkLst>
        </pc:spChg>
        <pc:spChg chg="add mod">
          <ac:chgData name="Ayush Patel" userId="dbda0d76dd413c42" providerId="LiveId" clId="{790DF272-03A6-4ADC-86F9-985D27C016CE}" dt="2024-08-08T13:16:40.496" v="2368" actId="1076"/>
          <ac:spMkLst>
            <pc:docMk/>
            <pc:sldMk cId="3947783280" sldId="278"/>
            <ac:spMk id="14" creationId="{C74F2E11-649A-AD91-9B85-5B264A2CFD2B}"/>
          </ac:spMkLst>
        </pc:spChg>
        <pc:spChg chg="del">
          <ac:chgData name="Ayush Patel" userId="dbda0d76dd413c42" providerId="LiveId" clId="{790DF272-03A6-4ADC-86F9-985D27C016CE}" dt="2024-08-08T12:33:12.673" v="2147"/>
          <ac:spMkLst>
            <pc:docMk/>
            <pc:sldMk cId="3947783280" sldId="278"/>
            <ac:spMk id="19" creationId="{E6BD6434-1D2E-CFFC-6EBA-A5A613FF7623}"/>
          </ac:spMkLst>
        </pc:spChg>
        <pc:spChg chg="del">
          <ac:chgData name="Ayush Patel" userId="dbda0d76dd413c42" providerId="LiveId" clId="{790DF272-03A6-4ADC-86F9-985D27C016CE}" dt="2024-08-08T12:33:12.673" v="2147"/>
          <ac:spMkLst>
            <pc:docMk/>
            <pc:sldMk cId="3947783280" sldId="278"/>
            <ac:spMk id="23" creationId="{0A1121D3-EBFB-FE4E-F35F-7A34ABC19216}"/>
          </ac:spMkLst>
        </pc:spChg>
        <pc:spChg chg="del">
          <ac:chgData name="Ayush Patel" userId="dbda0d76dd413c42" providerId="LiveId" clId="{790DF272-03A6-4ADC-86F9-985D27C016CE}" dt="2024-08-08T12:33:12.673" v="2147"/>
          <ac:spMkLst>
            <pc:docMk/>
            <pc:sldMk cId="3947783280" sldId="278"/>
            <ac:spMk id="25" creationId="{36F30649-E2C8-57DB-8C2D-29D6C3E2B9FE}"/>
          </ac:spMkLst>
        </pc:spChg>
        <pc:spChg chg="del">
          <ac:chgData name="Ayush Patel" userId="dbda0d76dd413c42" providerId="LiveId" clId="{790DF272-03A6-4ADC-86F9-985D27C016CE}" dt="2024-08-08T12:33:36.197" v="2150"/>
          <ac:spMkLst>
            <pc:docMk/>
            <pc:sldMk cId="3947783280" sldId="278"/>
            <ac:spMk id="27" creationId="{5500B8C1-3D6B-EFCF-E878-0CF5F9100729}"/>
          </ac:spMkLst>
        </pc:spChg>
        <pc:picChg chg="add mod">
          <ac:chgData name="Ayush Patel" userId="dbda0d76dd413c42" providerId="LiveId" clId="{790DF272-03A6-4ADC-86F9-985D27C016CE}" dt="2024-08-09T05:06:31.826" v="4967"/>
          <ac:picMkLst>
            <pc:docMk/>
            <pc:sldMk cId="3947783280" sldId="278"/>
            <ac:picMk id="2" creationId="{578CFADD-851E-9884-2F5E-24AC97CCA034}"/>
          </ac:picMkLst>
        </pc:picChg>
        <pc:picChg chg="add del mod modCrop">
          <ac:chgData name="Ayush Patel" userId="dbda0d76dd413c42" providerId="LiveId" clId="{790DF272-03A6-4ADC-86F9-985D27C016CE}" dt="2024-08-09T05:06:30.485" v="4966" actId="478"/>
          <ac:picMkLst>
            <pc:docMk/>
            <pc:sldMk cId="3947783280" sldId="278"/>
            <ac:picMk id="3" creationId="{5236259C-4879-EDFF-7F8C-3222BCFAFBE6}"/>
          </ac:picMkLst>
        </pc:picChg>
        <pc:picChg chg="add mod">
          <ac:chgData name="Ayush Patel" userId="dbda0d76dd413c42" providerId="LiveId" clId="{790DF272-03A6-4ADC-86F9-985D27C016CE}" dt="2024-08-09T05:06:31.826" v="4967"/>
          <ac:picMkLst>
            <pc:docMk/>
            <pc:sldMk cId="3947783280" sldId="278"/>
            <ac:picMk id="4" creationId="{CCDABB94-21A2-6531-2AB3-20B14745AAF8}"/>
          </ac:picMkLst>
        </pc:picChg>
        <pc:picChg chg="add del mod modCrop">
          <ac:chgData name="Ayush Patel" userId="dbda0d76dd413c42" providerId="LiveId" clId="{790DF272-03A6-4ADC-86F9-985D27C016CE}" dt="2024-08-09T05:06:30.485" v="4966" actId="478"/>
          <ac:picMkLst>
            <pc:docMk/>
            <pc:sldMk cId="3947783280" sldId="278"/>
            <ac:picMk id="5" creationId="{25DCA51D-B7A1-900F-F682-4024B88CD2C8}"/>
          </ac:picMkLst>
        </pc:picChg>
        <pc:picChg chg="add mod">
          <ac:chgData name="Ayush Patel" userId="dbda0d76dd413c42" providerId="LiveId" clId="{790DF272-03A6-4ADC-86F9-985D27C016CE}" dt="2024-08-09T05:06:31.826" v="4967"/>
          <ac:picMkLst>
            <pc:docMk/>
            <pc:sldMk cId="3947783280" sldId="278"/>
            <ac:picMk id="6" creationId="{912E40E6-0DE2-8454-D075-13AF52DA789B}"/>
          </ac:picMkLst>
        </pc:picChg>
        <pc:picChg chg="add del mod modCrop">
          <ac:chgData name="Ayush Patel" userId="dbda0d76dd413c42" providerId="LiveId" clId="{790DF272-03A6-4ADC-86F9-985D27C016CE}" dt="2024-08-09T05:06:30.485" v="4966" actId="478"/>
          <ac:picMkLst>
            <pc:docMk/>
            <pc:sldMk cId="3947783280" sldId="278"/>
            <ac:picMk id="7" creationId="{AAEFEE25-DFE3-A01C-0D62-3B6715066DBA}"/>
          </ac:picMkLst>
        </pc:picChg>
        <pc:picChg chg="add mod">
          <ac:chgData name="Ayush Patel" userId="dbda0d76dd413c42" providerId="LiveId" clId="{790DF272-03A6-4ADC-86F9-985D27C016CE}" dt="2024-08-09T05:06:31.826" v="4967"/>
          <ac:picMkLst>
            <pc:docMk/>
            <pc:sldMk cId="3947783280" sldId="278"/>
            <ac:picMk id="8" creationId="{34B1DAE6-020F-1A85-6C97-095B303BED79}"/>
          </ac:picMkLst>
        </pc:picChg>
        <pc:picChg chg="add del mod">
          <ac:chgData name="Ayush Patel" userId="dbda0d76dd413c42" providerId="LiveId" clId="{790DF272-03A6-4ADC-86F9-985D27C016CE}" dt="2024-08-09T05:06:30.485" v="4966" actId="478"/>
          <ac:picMkLst>
            <pc:docMk/>
            <pc:sldMk cId="3947783280" sldId="278"/>
            <ac:picMk id="9" creationId="{99969B5C-14BC-3EE0-5881-CCDF4B8F5B12}"/>
          </ac:picMkLst>
        </pc:picChg>
      </pc:sldChg>
      <pc:sldChg chg="add del">
        <pc:chgData name="Ayush Patel" userId="dbda0d76dd413c42" providerId="LiveId" clId="{790DF272-03A6-4ADC-86F9-985D27C016CE}" dt="2024-08-08T12:31:10.941" v="2115" actId="2696"/>
        <pc:sldMkLst>
          <pc:docMk/>
          <pc:sldMk cId="1453358793" sldId="279"/>
        </pc:sldMkLst>
      </pc:sldChg>
      <pc:sldChg chg="addSp delSp modSp add mod modTransition">
        <pc:chgData name="Ayush Patel" userId="dbda0d76dd413c42" providerId="LiveId" clId="{790DF272-03A6-4ADC-86F9-985D27C016CE}" dt="2024-08-09T05:06:47.416" v="4969"/>
        <pc:sldMkLst>
          <pc:docMk/>
          <pc:sldMk cId="2242942735" sldId="279"/>
        </pc:sldMkLst>
        <pc:spChg chg="add mod">
          <ac:chgData name="Ayush Patel" userId="dbda0d76dd413c42" providerId="LiveId" clId="{790DF272-03A6-4ADC-86F9-985D27C016CE}" dt="2024-08-08T13:17:09.232" v="2396" actId="20577"/>
          <ac:spMkLst>
            <pc:docMk/>
            <pc:sldMk cId="2242942735" sldId="279"/>
            <ac:spMk id="10" creationId="{2A6477FF-77B1-B446-895D-D4859080CB45}"/>
          </ac:spMkLst>
        </pc:spChg>
        <pc:spChg chg="add mod">
          <ac:chgData name="Ayush Patel" userId="dbda0d76dd413c42" providerId="LiveId" clId="{790DF272-03A6-4ADC-86F9-985D27C016CE}" dt="2024-08-08T13:08:39.126" v="2284"/>
          <ac:spMkLst>
            <pc:docMk/>
            <pc:sldMk cId="2242942735" sldId="279"/>
            <ac:spMk id="11" creationId="{78493842-E046-7D13-D536-A653B2077CB1}"/>
          </ac:spMkLst>
        </pc:spChg>
        <pc:spChg chg="del">
          <ac:chgData name="Ayush Patel" userId="dbda0d76dd413c42" providerId="LiveId" clId="{790DF272-03A6-4ADC-86F9-985D27C016CE}" dt="2024-08-08T12:33:19.489" v="2148"/>
          <ac:spMkLst>
            <pc:docMk/>
            <pc:sldMk cId="2242942735" sldId="279"/>
            <ac:spMk id="19" creationId="{E6BD6434-1D2E-CFFC-6EBA-A5A613FF7623}"/>
          </ac:spMkLst>
        </pc:spChg>
        <pc:spChg chg="del">
          <ac:chgData name="Ayush Patel" userId="dbda0d76dd413c42" providerId="LiveId" clId="{790DF272-03A6-4ADC-86F9-985D27C016CE}" dt="2024-08-08T12:33:19.489" v="2148"/>
          <ac:spMkLst>
            <pc:docMk/>
            <pc:sldMk cId="2242942735" sldId="279"/>
            <ac:spMk id="23" creationId="{0A1121D3-EBFB-FE4E-F35F-7A34ABC19216}"/>
          </ac:spMkLst>
        </pc:spChg>
        <pc:spChg chg="del">
          <ac:chgData name="Ayush Patel" userId="dbda0d76dd413c42" providerId="LiveId" clId="{790DF272-03A6-4ADC-86F9-985D27C016CE}" dt="2024-08-08T12:33:51.535" v="2151"/>
          <ac:spMkLst>
            <pc:docMk/>
            <pc:sldMk cId="2242942735" sldId="279"/>
            <ac:spMk id="25" creationId="{36F30649-E2C8-57DB-8C2D-29D6C3E2B9FE}"/>
          </ac:spMkLst>
        </pc:spChg>
        <pc:spChg chg="del">
          <ac:chgData name="Ayush Patel" userId="dbda0d76dd413c42" providerId="LiveId" clId="{790DF272-03A6-4ADC-86F9-985D27C016CE}" dt="2024-08-08T12:33:51.535" v="2151"/>
          <ac:spMkLst>
            <pc:docMk/>
            <pc:sldMk cId="2242942735" sldId="279"/>
            <ac:spMk id="27" creationId="{5500B8C1-3D6B-EFCF-E878-0CF5F9100729}"/>
          </ac:spMkLst>
        </pc:spChg>
        <pc:picChg chg="add mod">
          <ac:chgData name="Ayush Patel" userId="dbda0d76dd413c42" providerId="LiveId" clId="{790DF272-03A6-4ADC-86F9-985D27C016CE}" dt="2024-08-09T05:06:47.416" v="4969"/>
          <ac:picMkLst>
            <pc:docMk/>
            <pc:sldMk cId="2242942735" sldId="279"/>
            <ac:picMk id="2" creationId="{4DF5080F-AD64-42BC-812A-4D1F550DAE16}"/>
          </ac:picMkLst>
        </pc:picChg>
        <pc:picChg chg="add del mod modCrop">
          <ac:chgData name="Ayush Patel" userId="dbda0d76dd413c42" providerId="LiveId" clId="{790DF272-03A6-4ADC-86F9-985D27C016CE}" dt="2024-08-09T05:06:46.992" v="4968" actId="478"/>
          <ac:picMkLst>
            <pc:docMk/>
            <pc:sldMk cId="2242942735" sldId="279"/>
            <ac:picMk id="3" creationId="{99D265ED-24D0-B618-7503-6F52C7C35F6A}"/>
          </ac:picMkLst>
        </pc:picChg>
        <pc:picChg chg="add mod">
          <ac:chgData name="Ayush Patel" userId="dbda0d76dd413c42" providerId="LiveId" clId="{790DF272-03A6-4ADC-86F9-985D27C016CE}" dt="2024-08-09T05:06:47.416" v="4969"/>
          <ac:picMkLst>
            <pc:docMk/>
            <pc:sldMk cId="2242942735" sldId="279"/>
            <ac:picMk id="4" creationId="{9B122C0A-2158-3E54-C19E-196FBF0AF63A}"/>
          </ac:picMkLst>
        </pc:picChg>
        <pc:picChg chg="add del mod modCrop">
          <ac:chgData name="Ayush Patel" userId="dbda0d76dd413c42" providerId="LiveId" clId="{790DF272-03A6-4ADC-86F9-985D27C016CE}" dt="2024-08-09T05:06:46.992" v="4968" actId="478"/>
          <ac:picMkLst>
            <pc:docMk/>
            <pc:sldMk cId="2242942735" sldId="279"/>
            <ac:picMk id="5" creationId="{12408075-A195-9BC7-8144-A633C4005C3F}"/>
          </ac:picMkLst>
        </pc:picChg>
        <pc:picChg chg="add mod">
          <ac:chgData name="Ayush Patel" userId="dbda0d76dd413c42" providerId="LiveId" clId="{790DF272-03A6-4ADC-86F9-985D27C016CE}" dt="2024-08-09T05:06:47.416" v="4969"/>
          <ac:picMkLst>
            <pc:docMk/>
            <pc:sldMk cId="2242942735" sldId="279"/>
            <ac:picMk id="6" creationId="{8D9905DE-D1A4-7158-CCE1-9BEA47C177CD}"/>
          </ac:picMkLst>
        </pc:picChg>
        <pc:picChg chg="add del mod modCrop">
          <ac:chgData name="Ayush Patel" userId="dbda0d76dd413c42" providerId="LiveId" clId="{790DF272-03A6-4ADC-86F9-985D27C016CE}" dt="2024-08-09T05:06:46.992" v="4968" actId="478"/>
          <ac:picMkLst>
            <pc:docMk/>
            <pc:sldMk cId="2242942735" sldId="279"/>
            <ac:picMk id="7" creationId="{59E1A15A-0034-2F4F-3AE3-403A48276CDB}"/>
          </ac:picMkLst>
        </pc:picChg>
        <pc:picChg chg="add mod">
          <ac:chgData name="Ayush Patel" userId="dbda0d76dd413c42" providerId="LiveId" clId="{790DF272-03A6-4ADC-86F9-985D27C016CE}" dt="2024-08-09T05:06:47.416" v="4969"/>
          <ac:picMkLst>
            <pc:docMk/>
            <pc:sldMk cId="2242942735" sldId="279"/>
            <ac:picMk id="8" creationId="{255472E0-0AAA-D105-9D57-7D3DCEB08082}"/>
          </ac:picMkLst>
        </pc:picChg>
        <pc:picChg chg="add del mod">
          <ac:chgData name="Ayush Patel" userId="dbda0d76dd413c42" providerId="LiveId" clId="{790DF272-03A6-4ADC-86F9-985D27C016CE}" dt="2024-08-09T05:06:46.992" v="4968" actId="478"/>
          <ac:picMkLst>
            <pc:docMk/>
            <pc:sldMk cId="2242942735" sldId="279"/>
            <ac:picMk id="9" creationId="{169C1FA4-0E06-10C4-CA54-9DC8CBD19431}"/>
          </ac:picMkLst>
        </pc:picChg>
      </pc:sldChg>
      <pc:sldChg chg="addSp delSp modSp add mod modTransition">
        <pc:chgData name="Ayush Patel" userId="dbda0d76dd413c42" providerId="LiveId" clId="{790DF272-03A6-4ADC-86F9-985D27C016CE}" dt="2024-08-09T05:07:01.766" v="4971"/>
        <pc:sldMkLst>
          <pc:docMk/>
          <pc:sldMk cId="1144332082" sldId="280"/>
        </pc:sldMkLst>
        <pc:spChg chg="add mod">
          <ac:chgData name="Ayush Patel" userId="dbda0d76dd413c42" providerId="LiveId" clId="{790DF272-03A6-4ADC-86F9-985D27C016CE}" dt="2024-08-08T13:17:27.152" v="2431" actId="20577"/>
          <ac:spMkLst>
            <pc:docMk/>
            <pc:sldMk cId="1144332082" sldId="280"/>
            <ac:spMk id="10" creationId="{C292A717-8674-0281-E456-8BA56596109D}"/>
          </ac:spMkLst>
        </pc:spChg>
        <pc:spChg chg="add mod">
          <ac:chgData name="Ayush Patel" userId="dbda0d76dd413c42" providerId="LiveId" clId="{790DF272-03A6-4ADC-86F9-985D27C016CE}" dt="2024-08-08T13:08:40.476" v="2285"/>
          <ac:spMkLst>
            <pc:docMk/>
            <pc:sldMk cId="1144332082" sldId="280"/>
            <ac:spMk id="11" creationId="{A58175E7-1E4A-3C04-0F17-7729643DAC9F}"/>
          </ac:spMkLst>
        </pc:spChg>
        <pc:spChg chg="del">
          <ac:chgData name="Ayush Patel" userId="dbda0d76dd413c42" providerId="LiveId" clId="{790DF272-03A6-4ADC-86F9-985D27C016CE}" dt="2024-08-08T12:33:24.852" v="2149"/>
          <ac:spMkLst>
            <pc:docMk/>
            <pc:sldMk cId="1144332082" sldId="280"/>
            <ac:spMk id="19" creationId="{E6BD6434-1D2E-CFFC-6EBA-A5A613FF7623}"/>
          </ac:spMkLst>
        </pc:spChg>
        <pc:spChg chg="del">
          <ac:chgData name="Ayush Patel" userId="dbda0d76dd413c42" providerId="LiveId" clId="{790DF272-03A6-4ADC-86F9-985D27C016CE}" dt="2024-08-08T12:33:58.896" v="2152"/>
          <ac:spMkLst>
            <pc:docMk/>
            <pc:sldMk cId="1144332082" sldId="280"/>
            <ac:spMk id="23" creationId="{0A1121D3-EBFB-FE4E-F35F-7A34ABC19216}"/>
          </ac:spMkLst>
        </pc:spChg>
        <pc:spChg chg="del">
          <ac:chgData name="Ayush Patel" userId="dbda0d76dd413c42" providerId="LiveId" clId="{790DF272-03A6-4ADC-86F9-985D27C016CE}" dt="2024-08-08T12:33:58.896" v="2152"/>
          <ac:spMkLst>
            <pc:docMk/>
            <pc:sldMk cId="1144332082" sldId="280"/>
            <ac:spMk id="25" creationId="{36F30649-E2C8-57DB-8C2D-29D6C3E2B9FE}"/>
          </ac:spMkLst>
        </pc:spChg>
        <pc:spChg chg="del">
          <ac:chgData name="Ayush Patel" userId="dbda0d76dd413c42" providerId="LiveId" clId="{790DF272-03A6-4ADC-86F9-985D27C016CE}" dt="2024-08-08T12:33:58.896" v="2152"/>
          <ac:spMkLst>
            <pc:docMk/>
            <pc:sldMk cId="1144332082" sldId="280"/>
            <ac:spMk id="27" creationId="{5500B8C1-3D6B-EFCF-E878-0CF5F9100729}"/>
          </ac:spMkLst>
        </pc:spChg>
        <pc:picChg chg="add mod">
          <ac:chgData name="Ayush Patel" userId="dbda0d76dd413c42" providerId="LiveId" clId="{790DF272-03A6-4ADC-86F9-985D27C016CE}" dt="2024-08-09T05:07:01.766" v="4971"/>
          <ac:picMkLst>
            <pc:docMk/>
            <pc:sldMk cId="1144332082" sldId="280"/>
            <ac:picMk id="2" creationId="{564E4F54-520C-C5AF-560F-29994E5232E9}"/>
          </ac:picMkLst>
        </pc:picChg>
        <pc:picChg chg="add del mod modCrop">
          <ac:chgData name="Ayush Patel" userId="dbda0d76dd413c42" providerId="LiveId" clId="{790DF272-03A6-4ADC-86F9-985D27C016CE}" dt="2024-08-09T05:07:01.459" v="4970" actId="478"/>
          <ac:picMkLst>
            <pc:docMk/>
            <pc:sldMk cId="1144332082" sldId="280"/>
            <ac:picMk id="3" creationId="{BF3BEB75-A387-93E2-03BC-0C5A02376B02}"/>
          </ac:picMkLst>
        </pc:picChg>
        <pc:picChg chg="add mod">
          <ac:chgData name="Ayush Patel" userId="dbda0d76dd413c42" providerId="LiveId" clId="{790DF272-03A6-4ADC-86F9-985D27C016CE}" dt="2024-08-09T05:07:01.766" v="4971"/>
          <ac:picMkLst>
            <pc:docMk/>
            <pc:sldMk cId="1144332082" sldId="280"/>
            <ac:picMk id="4" creationId="{FA6F5E3D-32D9-9E39-8083-4D8C2043F91B}"/>
          </ac:picMkLst>
        </pc:picChg>
        <pc:picChg chg="add del mod modCrop">
          <ac:chgData name="Ayush Patel" userId="dbda0d76dd413c42" providerId="LiveId" clId="{790DF272-03A6-4ADC-86F9-985D27C016CE}" dt="2024-08-09T05:07:01.459" v="4970" actId="478"/>
          <ac:picMkLst>
            <pc:docMk/>
            <pc:sldMk cId="1144332082" sldId="280"/>
            <ac:picMk id="5" creationId="{8031EFA5-070E-AA12-193C-397C4396E180}"/>
          </ac:picMkLst>
        </pc:picChg>
        <pc:picChg chg="add mod">
          <ac:chgData name="Ayush Patel" userId="dbda0d76dd413c42" providerId="LiveId" clId="{790DF272-03A6-4ADC-86F9-985D27C016CE}" dt="2024-08-09T05:07:01.766" v="4971"/>
          <ac:picMkLst>
            <pc:docMk/>
            <pc:sldMk cId="1144332082" sldId="280"/>
            <ac:picMk id="6" creationId="{93F92992-1174-D140-CAFA-DF7F34C9FAD9}"/>
          </ac:picMkLst>
        </pc:picChg>
        <pc:picChg chg="add del mod modCrop">
          <ac:chgData name="Ayush Patel" userId="dbda0d76dd413c42" providerId="LiveId" clId="{790DF272-03A6-4ADC-86F9-985D27C016CE}" dt="2024-08-09T05:07:01.459" v="4970" actId="478"/>
          <ac:picMkLst>
            <pc:docMk/>
            <pc:sldMk cId="1144332082" sldId="280"/>
            <ac:picMk id="7" creationId="{FA51E65B-833E-FCDF-9837-57F8EF60B756}"/>
          </ac:picMkLst>
        </pc:picChg>
        <pc:picChg chg="add mod">
          <ac:chgData name="Ayush Patel" userId="dbda0d76dd413c42" providerId="LiveId" clId="{790DF272-03A6-4ADC-86F9-985D27C016CE}" dt="2024-08-09T05:07:01.766" v="4971"/>
          <ac:picMkLst>
            <pc:docMk/>
            <pc:sldMk cId="1144332082" sldId="280"/>
            <ac:picMk id="8" creationId="{38ADA78D-DB9C-F225-1E4A-85F44DDC1D94}"/>
          </ac:picMkLst>
        </pc:picChg>
        <pc:picChg chg="add del mod">
          <ac:chgData name="Ayush Patel" userId="dbda0d76dd413c42" providerId="LiveId" clId="{790DF272-03A6-4ADC-86F9-985D27C016CE}" dt="2024-08-09T05:07:01.459" v="4970" actId="478"/>
          <ac:picMkLst>
            <pc:docMk/>
            <pc:sldMk cId="1144332082" sldId="280"/>
            <ac:picMk id="9" creationId="{23D27C4B-A657-2822-4D1E-331171D2836B}"/>
          </ac:picMkLst>
        </pc:picChg>
      </pc:sldChg>
      <pc:sldChg chg="add del">
        <pc:chgData name="Ayush Patel" userId="dbda0d76dd413c42" providerId="LiveId" clId="{790DF272-03A6-4ADC-86F9-985D27C016CE}" dt="2024-08-08T12:31:09.319" v="2114" actId="2696"/>
        <pc:sldMkLst>
          <pc:docMk/>
          <pc:sldMk cId="1177698771" sldId="280"/>
        </pc:sldMkLst>
      </pc:sldChg>
      <pc:sldChg chg="addSp modSp new mod ord modTransition">
        <pc:chgData name="Ayush Patel" userId="dbda0d76dd413c42" providerId="LiveId" clId="{790DF272-03A6-4ADC-86F9-985D27C016CE}" dt="2024-08-09T04:24:50.675" v="4609"/>
        <pc:sldMkLst>
          <pc:docMk/>
          <pc:sldMk cId="842422949" sldId="281"/>
        </pc:sldMkLst>
        <pc:spChg chg="add mod">
          <ac:chgData name="Ayush Patel" userId="dbda0d76dd413c42" providerId="LiveId" clId="{790DF272-03A6-4ADC-86F9-985D27C016CE}" dt="2024-08-09T04:04:43.600" v="4374" actId="1076"/>
          <ac:spMkLst>
            <pc:docMk/>
            <pc:sldMk cId="842422949" sldId="281"/>
            <ac:spMk id="2" creationId="{BD8F29F5-7E9A-CC93-990B-1ACACE4D0900}"/>
          </ac:spMkLst>
        </pc:spChg>
        <pc:spChg chg="add mod">
          <ac:chgData name="Ayush Patel" userId="dbda0d76dd413c42" providerId="LiveId" clId="{790DF272-03A6-4ADC-86F9-985D27C016CE}" dt="2024-08-09T04:08:21.506" v="4400" actId="20577"/>
          <ac:spMkLst>
            <pc:docMk/>
            <pc:sldMk cId="842422949" sldId="281"/>
            <ac:spMk id="3" creationId="{702B1E86-B54B-4FF2-BD26-4E36A7E4DA67}"/>
          </ac:spMkLst>
        </pc:spChg>
        <pc:spChg chg="add mod">
          <ac:chgData name="Ayush Patel" userId="dbda0d76dd413c42" providerId="LiveId" clId="{790DF272-03A6-4ADC-86F9-985D27C016CE}" dt="2024-08-09T04:02:33.647" v="4195"/>
          <ac:spMkLst>
            <pc:docMk/>
            <pc:sldMk cId="842422949" sldId="281"/>
            <ac:spMk id="6" creationId="{4EBCF094-6B6C-31E1-27D0-65894F0A1F6C}"/>
          </ac:spMkLst>
        </pc:spChg>
        <pc:picChg chg="add mod">
          <ac:chgData name="Ayush Patel" userId="dbda0d76dd413c42" providerId="LiveId" clId="{790DF272-03A6-4ADC-86F9-985D27C016CE}" dt="2024-08-08T16:37:42.226" v="2450"/>
          <ac:picMkLst>
            <pc:docMk/>
            <pc:sldMk cId="842422949" sldId="281"/>
            <ac:picMk id="4" creationId="{BDD71F1C-2C9C-52E2-2CC0-ED2793647E46}"/>
          </ac:picMkLst>
        </pc:picChg>
        <pc:picChg chg="add mod">
          <ac:chgData name="Ayush Patel" userId="dbda0d76dd413c42" providerId="LiveId" clId="{790DF272-03A6-4ADC-86F9-985D27C016CE}" dt="2024-08-08T16:37:42.226" v="2450"/>
          <ac:picMkLst>
            <pc:docMk/>
            <pc:sldMk cId="842422949" sldId="281"/>
            <ac:picMk id="5" creationId="{050C9A1C-687D-F1C6-F33A-6139AB7C4544}"/>
          </ac:picMkLst>
        </pc:picChg>
      </pc:sldChg>
      <pc:sldChg chg="addSp delSp modSp new mod modTransition">
        <pc:chgData name="Ayush Patel" userId="dbda0d76dd413c42" providerId="LiveId" clId="{790DF272-03A6-4ADC-86F9-985D27C016CE}" dt="2024-08-09T04:24:50.675" v="4609"/>
        <pc:sldMkLst>
          <pc:docMk/>
          <pc:sldMk cId="4115481996" sldId="282"/>
        </pc:sldMkLst>
        <pc:spChg chg="add del mod">
          <ac:chgData name="Ayush Patel" userId="dbda0d76dd413c42" providerId="LiveId" clId="{790DF272-03A6-4ADC-86F9-985D27C016CE}" dt="2024-08-08T19:56:11.711" v="3299" actId="20577"/>
          <ac:spMkLst>
            <pc:docMk/>
            <pc:sldMk cId="4115481996" sldId="282"/>
            <ac:spMk id="2" creationId="{19635B21-20C8-7B59-3ADE-B087B7F0EB3C}"/>
          </ac:spMkLst>
        </pc:spChg>
        <pc:graphicFrameChg chg="add mod">
          <ac:chgData name="Ayush Patel" userId="dbda0d76dd413c42" providerId="LiveId" clId="{790DF272-03A6-4ADC-86F9-985D27C016CE}" dt="2024-08-08T16:42:01.500" v="2475"/>
          <ac:graphicFrameMkLst>
            <pc:docMk/>
            <pc:sldMk cId="4115481996" sldId="282"/>
            <ac:graphicFrameMk id="3" creationId="{FDEC6EE8-5BF2-A581-041C-57A2EF34D8F7}"/>
          </ac:graphicFrameMkLst>
        </pc:graphicFrameChg>
      </pc:sldChg>
      <pc:sldChg chg="addSp modSp new mod modTransition">
        <pc:chgData name="Ayush Patel" userId="dbda0d76dd413c42" providerId="LiveId" clId="{790DF272-03A6-4ADC-86F9-985D27C016CE}" dt="2024-08-09T04:24:50.675" v="4609"/>
        <pc:sldMkLst>
          <pc:docMk/>
          <pc:sldMk cId="2968922318" sldId="283"/>
        </pc:sldMkLst>
        <pc:spChg chg="add mod">
          <ac:chgData name="Ayush Patel" userId="dbda0d76dd413c42" providerId="LiveId" clId="{790DF272-03A6-4ADC-86F9-985D27C016CE}" dt="2024-08-08T19:56:21.100" v="3321" actId="20577"/>
          <ac:spMkLst>
            <pc:docMk/>
            <pc:sldMk cId="2968922318" sldId="283"/>
            <ac:spMk id="2" creationId="{9D296567-F3C4-04DC-1A8F-074EE3C28929}"/>
          </ac:spMkLst>
        </pc:spChg>
        <pc:spChg chg="add mod">
          <ac:chgData name="Ayush Patel" userId="dbda0d76dd413c42" providerId="LiveId" clId="{790DF272-03A6-4ADC-86F9-985D27C016CE}" dt="2024-08-09T04:08:52.588" v="4401" actId="255"/>
          <ac:spMkLst>
            <pc:docMk/>
            <pc:sldMk cId="2968922318" sldId="283"/>
            <ac:spMk id="3" creationId="{FD0C301C-C8F4-80B6-0D45-9DDDF73D6483}"/>
          </ac:spMkLst>
        </pc:spChg>
      </pc:sldChg>
      <pc:sldChg chg="addSp delSp modSp new mod modTransition">
        <pc:chgData name="Ayush Patel" userId="dbda0d76dd413c42" providerId="LiveId" clId="{790DF272-03A6-4ADC-86F9-985D27C016CE}" dt="2024-08-09T04:57:34.595" v="4938" actId="1076"/>
        <pc:sldMkLst>
          <pc:docMk/>
          <pc:sldMk cId="3791060884" sldId="284"/>
        </pc:sldMkLst>
        <pc:spChg chg="add mod">
          <ac:chgData name="Ayush Patel" userId="dbda0d76dd413c42" providerId="LiveId" clId="{790DF272-03A6-4ADC-86F9-985D27C016CE}" dt="2024-08-09T04:12:31.783" v="4532" actId="2710"/>
          <ac:spMkLst>
            <pc:docMk/>
            <pc:sldMk cId="3791060884" sldId="284"/>
            <ac:spMk id="3" creationId="{B3EA4A27-108B-9D55-A773-C46945B0A54B}"/>
          </ac:spMkLst>
        </pc:spChg>
        <pc:spChg chg="add mod">
          <ac:chgData name="Ayush Patel" userId="dbda0d76dd413c42" providerId="LiveId" clId="{790DF272-03A6-4ADC-86F9-985D27C016CE}" dt="2024-08-08T19:55:40.804" v="3282" actId="255"/>
          <ac:spMkLst>
            <pc:docMk/>
            <pc:sldMk cId="3791060884" sldId="284"/>
            <ac:spMk id="4" creationId="{B4013CB1-D6D6-643A-FAE7-4325792216ED}"/>
          </ac:spMkLst>
        </pc:spChg>
        <pc:picChg chg="add del mod">
          <ac:chgData name="Ayush Patel" userId="dbda0d76dd413c42" providerId="LiveId" clId="{790DF272-03A6-4ADC-86F9-985D27C016CE}" dt="2024-08-09T04:57:28.398" v="4936" actId="478"/>
          <ac:picMkLst>
            <pc:docMk/>
            <pc:sldMk cId="3791060884" sldId="284"/>
            <ac:picMk id="2" creationId="{6CB0727B-6481-BF58-5460-D50321331F5D}"/>
          </ac:picMkLst>
        </pc:picChg>
        <pc:picChg chg="add mod">
          <ac:chgData name="Ayush Patel" userId="dbda0d76dd413c42" providerId="LiveId" clId="{790DF272-03A6-4ADC-86F9-985D27C016CE}" dt="2024-08-09T04:57:34.595" v="4938" actId="1076"/>
          <ac:picMkLst>
            <pc:docMk/>
            <pc:sldMk cId="3791060884" sldId="284"/>
            <ac:picMk id="5" creationId="{F004BEF7-7681-6F0A-5FFD-09B4B54387BB}"/>
          </ac:picMkLst>
        </pc:picChg>
      </pc:sldChg>
      <pc:sldChg chg="addSp delSp modSp new mod modTransition">
        <pc:chgData name="Ayush Patel" userId="dbda0d76dd413c42" providerId="LiveId" clId="{790DF272-03A6-4ADC-86F9-985D27C016CE}" dt="2024-08-09T04:57:14.018" v="4935" actId="688"/>
        <pc:sldMkLst>
          <pc:docMk/>
          <pc:sldMk cId="3715007060" sldId="285"/>
        </pc:sldMkLst>
        <pc:spChg chg="add mod">
          <ac:chgData name="Ayush Patel" userId="dbda0d76dd413c42" providerId="LiveId" clId="{790DF272-03A6-4ADC-86F9-985D27C016CE}" dt="2024-08-09T04:34:57.942" v="4691" actId="1076"/>
          <ac:spMkLst>
            <pc:docMk/>
            <pc:sldMk cId="3715007060" sldId="285"/>
            <ac:spMk id="2" creationId="{93557EEB-E1DE-9F6B-4159-EB15A532377E}"/>
          </ac:spMkLst>
        </pc:spChg>
        <pc:spChg chg="add mod">
          <ac:chgData name="Ayush Patel" userId="dbda0d76dd413c42" providerId="LiveId" clId="{790DF272-03A6-4ADC-86F9-985D27C016CE}" dt="2024-08-08T16:51:36.180" v="2495"/>
          <ac:spMkLst>
            <pc:docMk/>
            <pc:sldMk cId="3715007060" sldId="285"/>
            <ac:spMk id="3" creationId="{28CDAC43-0FBB-E308-8E40-C0085EBEA6A7}"/>
          </ac:spMkLst>
        </pc:spChg>
        <pc:spChg chg="add mod">
          <ac:chgData name="Ayush Patel" userId="dbda0d76dd413c42" providerId="LiveId" clId="{790DF272-03A6-4ADC-86F9-985D27C016CE}" dt="2024-08-09T04:21:28.977" v="4585" actId="207"/>
          <ac:spMkLst>
            <pc:docMk/>
            <pc:sldMk cId="3715007060" sldId="285"/>
            <ac:spMk id="3" creationId="{64BE73BF-C1AC-37C4-733D-4093AEA1D8A1}"/>
          </ac:spMkLst>
        </pc:spChg>
        <pc:spChg chg="add mod">
          <ac:chgData name="Ayush Patel" userId="dbda0d76dd413c42" providerId="LiveId" clId="{790DF272-03A6-4ADC-86F9-985D27C016CE}" dt="2024-08-09T03:48:13.022" v="3815" actId="1076"/>
          <ac:spMkLst>
            <pc:docMk/>
            <pc:sldMk cId="3715007060" sldId="285"/>
            <ac:spMk id="4" creationId="{C72710A5-12D4-3C76-F5A9-51C7D85CBA42}"/>
          </ac:spMkLst>
        </pc:spChg>
        <pc:spChg chg="add mod">
          <ac:chgData name="Ayush Patel" userId="dbda0d76dd413c42" providerId="LiveId" clId="{790DF272-03A6-4ADC-86F9-985D27C016CE}" dt="2024-08-09T04:18:32.200" v="4555" actId="571"/>
          <ac:spMkLst>
            <pc:docMk/>
            <pc:sldMk cId="3715007060" sldId="285"/>
            <ac:spMk id="5" creationId="{913AD8AE-F5B2-4EF8-6823-62D1D850C803}"/>
          </ac:spMkLst>
        </pc:spChg>
        <pc:spChg chg="add mod">
          <ac:chgData name="Ayush Patel" userId="dbda0d76dd413c42" providerId="LiveId" clId="{790DF272-03A6-4ADC-86F9-985D27C016CE}" dt="2024-08-09T04:18:19.433" v="4548" actId="571"/>
          <ac:spMkLst>
            <pc:docMk/>
            <pc:sldMk cId="3715007060" sldId="285"/>
            <ac:spMk id="6" creationId="{BF1DB47E-FB5F-92E7-B623-961442ACD45B}"/>
          </ac:spMkLst>
        </pc:spChg>
        <pc:spChg chg="add mod">
          <ac:chgData name="Ayush Patel" userId="dbda0d76dd413c42" providerId="LiveId" clId="{790DF272-03A6-4ADC-86F9-985D27C016CE}" dt="2024-08-09T04:38:27.593" v="4716" actId="1076"/>
          <ac:spMkLst>
            <pc:docMk/>
            <pc:sldMk cId="3715007060" sldId="285"/>
            <ac:spMk id="7" creationId="{56CFC562-402E-6638-015C-305F18875639}"/>
          </ac:spMkLst>
        </pc:spChg>
        <pc:spChg chg="add mod">
          <ac:chgData name="Ayush Patel" userId="dbda0d76dd413c42" providerId="LiveId" clId="{790DF272-03A6-4ADC-86F9-985D27C016CE}" dt="2024-08-09T04:21:28.977" v="4585" actId="207"/>
          <ac:spMkLst>
            <pc:docMk/>
            <pc:sldMk cId="3715007060" sldId="285"/>
            <ac:spMk id="8" creationId="{4FF4F946-FB2E-2746-42E4-C4A521B2654C}"/>
          </ac:spMkLst>
        </pc:spChg>
        <pc:spChg chg="add mod">
          <ac:chgData name="Ayush Patel" userId="dbda0d76dd413c42" providerId="LiveId" clId="{790DF272-03A6-4ADC-86F9-985D27C016CE}" dt="2024-08-08T16:52:57.723" v="2523"/>
          <ac:spMkLst>
            <pc:docMk/>
            <pc:sldMk cId="3715007060" sldId="285"/>
            <ac:spMk id="8" creationId="{56EFCFFF-F782-7E9C-0C8B-3F0BFF3CD84D}"/>
          </ac:spMkLst>
        </pc:spChg>
        <pc:spChg chg="add mod">
          <ac:chgData name="Ayush Patel" userId="dbda0d76dd413c42" providerId="LiveId" clId="{790DF272-03A6-4ADC-86F9-985D27C016CE}" dt="2024-08-09T04:38:15.087" v="4715" actId="14100"/>
          <ac:spMkLst>
            <pc:docMk/>
            <pc:sldMk cId="3715007060" sldId="285"/>
            <ac:spMk id="9" creationId="{A21AE16B-E8CC-CBAE-46C5-02E36DD94B10}"/>
          </ac:spMkLst>
        </pc:spChg>
        <pc:spChg chg="add mod">
          <ac:chgData name="Ayush Patel" userId="dbda0d76dd413c42" providerId="LiveId" clId="{790DF272-03A6-4ADC-86F9-985D27C016CE}" dt="2024-08-08T16:59:20.701" v="2564" actId="571"/>
          <ac:spMkLst>
            <pc:docMk/>
            <pc:sldMk cId="3715007060" sldId="285"/>
            <ac:spMk id="10" creationId="{5A0C3B53-EEE3-BA90-D782-C2D201875C5F}"/>
          </ac:spMkLst>
        </pc:spChg>
        <pc:spChg chg="add mod">
          <ac:chgData name="Ayush Patel" userId="dbda0d76dd413c42" providerId="LiveId" clId="{790DF272-03A6-4ADC-86F9-985D27C016CE}" dt="2024-08-09T04:18:49.833" v="4560" actId="571"/>
          <ac:spMkLst>
            <pc:docMk/>
            <pc:sldMk cId="3715007060" sldId="285"/>
            <ac:spMk id="10" creationId="{7B27BBF4-F0DB-4D31-14DA-F0C0AEBCF94A}"/>
          </ac:spMkLst>
        </pc:spChg>
        <pc:spChg chg="add mod">
          <ac:chgData name="Ayush Patel" userId="dbda0d76dd413c42" providerId="LiveId" clId="{790DF272-03A6-4ADC-86F9-985D27C016CE}" dt="2024-08-09T04:18:49.833" v="4560" actId="571"/>
          <ac:spMkLst>
            <pc:docMk/>
            <pc:sldMk cId="3715007060" sldId="285"/>
            <ac:spMk id="11" creationId="{4F093BFC-AD45-158E-46D7-9A7C4F09FE4D}"/>
          </ac:spMkLst>
        </pc:spChg>
        <pc:spChg chg="add mod">
          <ac:chgData name="Ayush Patel" userId="dbda0d76dd413c42" providerId="LiveId" clId="{790DF272-03A6-4ADC-86F9-985D27C016CE}" dt="2024-08-09T04:21:28.977" v="4585" actId="207"/>
          <ac:spMkLst>
            <pc:docMk/>
            <pc:sldMk cId="3715007060" sldId="285"/>
            <ac:spMk id="12" creationId="{9E33D752-C9D6-AAAE-E32A-225017D2E367}"/>
          </ac:spMkLst>
        </pc:spChg>
        <pc:spChg chg="add mod">
          <ac:chgData name="Ayush Patel" userId="dbda0d76dd413c42" providerId="LiveId" clId="{790DF272-03A6-4ADC-86F9-985D27C016CE}" dt="2024-08-09T04:24:32.240" v="4607" actId="207"/>
          <ac:spMkLst>
            <pc:docMk/>
            <pc:sldMk cId="3715007060" sldId="285"/>
            <ac:spMk id="15" creationId="{BA060567-290E-1F7F-5726-E2F8DA4513E8}"/>
          </ac:spMkLst>
        </pc:spChg>
        <pc:spChg chg="add mod">
          <ac:chgData name="Ayush Patel" userId="dbda0d76dd413c42" providerId="LiveId" clId="{790DF272-03A6-4ADC-86F9-985D27C016CE}" dt="2024-08-09T04:24:32.240" v="4607" actId="207"/>
          <ac:spMkLst>
            <pc:docMk/>
            <pc:sldMk cId="3715007060" sldId="285"/>
            <ac:spMk id="16" creationId="{0176A1EF-FF9F-95BF-0512-5075E6A14E4A}"/>
          </ac:spMkLst>
        </pc:spChg>
        <pc:spChg chg="add mod">
          <ac:chgData name="Ayush Patel" userId="dbda0d76dd413c42" providerId="LiveId" clId="{790DF272-03A6-4ADC-86F9-985D27C016CE}" dt="2024-08-09T04:23:06.430" v="4595" actId="571"/>
          <ac:spMkLst>
            <pc:docMk/>
            <pc:sldMk cId="3715007060" sldId="285"/>
            <ac:spMk id="17" creationId="{5324D8EF-CAA9-0DF7-6393-867BAEFB34F3}"/>
          </ac:spMkLst>
        </pc:spChg>
        <pc:spChg chg="add mod">
          <ac:chgData name="Ayush Patel" userId="dbda0d76dd413c42" providerId="LiveId" clId="{790DF272-03A6-4ADC-86F9-985D27C016CE}" dt="2024-08-09T04:23:06.430" v="4595" actId="571"/>
          <ac:spMkLst>
            <pc:docMk/>
            <pc:sldMk cId="3715007060" sldId="285"/>
            <ac:spMk id="18" creationId="{AECFCCB7-4096-D57F-979F-FDC6515810AC}"/>
          </ac:spMkLst>
        </pc:spChg>
        <pc:spChg chg="add mod">
          <ac:chgData name="Ayush Patel" userId="dbda0d76dd413c42" providerId="LiveId" clId="{790DF272-03A6-4ADC-86F9-985D27C016CE}" dt="2024-08-09T04:24:32.240" v="4607" actId="207"/>
          <ac:spMkLst>
            <pc:docMk/>
            <pc:sldMk cId="3715007060" sldId="285"/>
            <ac:spMk id="19" creationId="{9D682A72-866B-0289-7DE8-5F09F276F661}"/>
          </ac:spMkLst>
        </pc:spChg>
        <pc:spChg chg="add mod">
          <ac:chgData name="Ayush Patel" userId="dbda0d76dd413c42" providerId="LiveId" clId="{790DF272-03A6-4ADC-86F9-985D27C016CE}" dt="2024-08-09T04:30:46.797" v="4675" actId="207"/>
          <ac:spMkLst>
            <pc:docMk/>
            <pc:sldMk cId="3715007060" sldId="285"/>
            <ac:spMk id="22" creationId="{BC90C3C9-2481-49D5-39E2-CA94C4417101}"/>
          </ac:spMkLst>
        </pc:spChg>
        <pc:spChg chg="add mod">
          <ac:chgData name="Ayush Patel" userId="dbda0d76dd413c42" providerId="LiveId" clId="{790DF272-03A6-4ADC-86F9-985D27C016CE}" dt="2024-08-09T04:30:46.797" v="4675" actId="207"/>
          <ac:spMkLst>
            <pc:docMk/>
            <pc:sldMk cId="3715007060" sldId="285"/>
            <ac:spMk id="23" creationId="{D0BA0BE6-BFB6-83BB-181E-CD53B0C3A8BC}"/>
          </ac:spMkLst>
        </pc:spChg>
        <pc:spChg chg="add mod">
          <ac:chgData name="Ayush Patel" userId="dbda0d76dd413c42" providerId="LiveId" clId="{790DF272-03A6-4ADC-86F9-985D27C016CE}" dt="2024-08-09T04:30:46.797" v="4675" actId="207"/>
          <ac:spMkLst>
            <pc:docMk/>
            <pc:sldMk cId="3715007060" sldId="285"/>
            <ac:spMk id="24" creationId="{8AE6C152-ADA3-11F3-6F5E-3B40444E5097}"/>
          </ac:spMkLst>
        </pc:spChg>
        <pc:spChg chg="add mod">
          <ac:chgData name="Ayush Patel" userId="dbda0d76dd413c42" providerId="LiveId" clId="{790DF272-03A6-4ADC-86F9-985D27C016CE}" dt="2024-08-09T04:27:41.841" v="4625" actId="571"/>
          <ac:spMkLst>
            <pc:docMk/>
            <pc:sldMk cId="3715007060" sldId="285"/>
            <ac:spMk id="25" creationId="{4CE34A16-34BC-0A0E-5A6A-2D943C144EBC}"/>
          </ac:spMkLst>
        </pc:spChg>
        <pc:spChg chg="add mod">
          <ac:chgData name="Ayush Patel" userId="dbda0d76dd413c42" providerId="LiveId" clId="{790DF272-03A6-4ADC-86F9-985D27C016CE}" dt="2024-08-09T04:27:41.841" v="4625" actId="571"/>
          <ac:spMkLst>
            <pc:docMk/>
            <pc:sldMk cId="3715007060" sldId="285"/>
            <ac:spMk id="26" creationId="{8C19C861-0DC4-29F5-746D-D4453CE6F6F7}"/>
          </ac:spMkLst>
        </pc:spChg>
        <pc:spChg chg="add mod">
          <ac:chgData name="Ayush Patel" userId="dbda0d76dd413c42" providerId="LiveId" clId="{790DF272-03A6-4ADC-86F9-985D27C016CE}" dt="2024-08-09T04:30:46.797" v="4675" actId="207"/>
          <ac:spMkLst>
            <pc:docMk/>
            <pc:sldMk cId="3715007060" sldId="285"/>
            <ac:spMk id="27" creationId="{8EFD3E91-48EC-296A-7337-F45A4D677635}"/>
          </ac:spMkLst>
        </pc:spChg>
        <pc:spChg chg="add del mod">
          <ac:chgData name="Ayush Patel" userId="dbda0d76dd413c42" providerId="LiveId" clId="{790DF272-03A6-4ADC-86F9-985D27C016CE}" dt="2024-08-09T04:34:13.278" v="4682" actId="11529"/>
          <ac:spMkLst>
            <pc:docMk/>
            <pc:sldMk cId="3715007060" sldId="285"/>
            <ac:spMk id="29" creationId="{17EB2BD6-6306-CF5F-4CC0-E0E0F583DE06}"/>
          </ac:spMkLst>
        </pc:spChg>
        <pc:spChg chg="add del mod">
          <ac:chgData name="Ayush Patel" userId="dbda0d76dd413c42" providerId="LiveId" clId="{790DF272-03A6-4ADC-86F9-985D27C016CE}" dt="2024-08-09T04:36:01.301" v="4701" actId="21"/>
          <ac:spMkLst>
            <pc:docMk/>
            <pc:sldMk cId="3715007060" sldId="285"/>
            <ac:spMk id="30" creationId="{4AC69D74-D5CB-A138-759B-193BC00F39FE}"/>
          </ac:spMkLst>
        </pc:spChg>
        <pc:spChg chg="add del mod">
          <ac:chgData name="Ayush Patel" userId="dbda0d76dd413c42" providerId="LiveId" clId="{790DF272-03A6-4ADC-86F9-985D27C016CE}" dt="2024-08-09T04:37:39.226" v="4712"/>
          <ac:spMkLst>
            <pc:docMk/>
            <pc:sldMk cId="3715007060" sldId="285"/>
            <ac:spMk id="31" creationId="{D041FACC-BD45-96A0-879C-31DCC97C54E1}"/>
          </ac:spMkLst>
        </pc:spChg>
        <pc:spChg chg="add del mod">
          <ac:chgData name="Ayush Patel" userId="dbda0d76dd413c42" providerId="LiveId" clId="{790DF272-03A6-4ADC-86F9-985D27C016CE}" dt="2024-08-09T04:44:29.840" v="4741"/>
          <ac:spMkLst>
            <pc:docMk/>
            <pc:sldMk cId="3715007060" sldId="285"/>
            <ac:spMk id="34" creationId="{CB21E599-FDFA-028B-5C0A-0143D14152D9}"/>
          </ac:spMkLst>
        </pc:spChg>
        <pc:spChg chg="add del mod">
          <ac:chgData name="Ayush Patel" userId="dbda0d76dd413c42" providerId="LiveId" clId="{790DF272-03A6-4ADC-86F9-985D27C016CE}" dt="2024-08-09T04:46:11.158" v="4837" actId="478"/>
          <ac:spMkLst>
            <pc:docMk/>
            <pc:sldMk cId="3715007060" sldId="285"/>
            <ac:spMk id="35" creationId="{62151EC2-A7FB-0C27-C3BD-A4202D78AAF4}"/>
          </ac:spMkLst>
        </pc:spChg>
        <pc:spChg chg="add mod">
          <ac:chgData name="Ayush Patel" userId="dbda0d76dd413c42" providerId="LiveId" clId="{790DF272-03A6-4ADC-86F9-985D27C016CE}" dt="2024-08-09T04:51:14.377" v="4870"/>
          <ac:spMkLst>
            <pc:docMk/>
            <pc:sldMk cId="3715007060" sldId="285"/>
            <ac:spMk id="36" creationId="{D30080CA-4030-9A07-E2C1-339AC82F52C4}"/>
          </ac:spMkLst>
        </pc:spChg>
        <pc:spChg chg="add mod">
          <ac:chgData name="Ayush Patel" userId="dbda0d76dd413c42" providerId="LiveId" clId="{790DF272-03A6-4ADC-86F9-985D27C016CE}" dt="2024-08-09T04:51:44.837" v="4876"/>
          <ac:spMkLst>
            <pc:docMk/>
            <pc:sldMk cId="3715007060" sldId="285"/>
            <ac:spMk id="37" creationId="{D9518B46-7CCC-2444-56EE-DC4DE29CF4DB}"/>
          </ac:spMkLst>
        </pc:spChg>
        <pc:spChg chg="add del mod">
          <ac:chgData name="Ayush Patel" userId="dbda0d76dd413c42" providerId="LiveId" clId="{790DF272-03A6-4ADC-86F9-985D27C016CE}" dt="2024-08-09T04:52:32.757" v="4882" actId="478"/>
          <ac:spMkLst>
            <pc:docMk/>
            <pc:sldMk cId="3715007060" sldId="285"/>
            <ac:spMk id="38" creationId="{149F16EA-E645-F741-A161-508997E86AD7}"/>
          </ac:spMkLst>
        </pc:spChg>
        <pc:spChg chg="add mod">
          <ac:chgData name="Ayush Patel" userId="dbda0d76dd413c42" providerId="LiveId" clId="{790DF272-03A6-4ADC-86F9-985D27C016CE}" dt="2024-08-09T04:53:08.494" v="4889"/>
          <ac:spMkLst>
            <pc:docMk/>
            <pc:sldMk cId="3715007060" sldId="285"/>
            <ac:spMk id="41" creationId="{B00D3A67-5EB4-5AF3-CC6A-244E9BD20A3B}"/>
          </ac:spMkLst>
        </pc:spChg>
        <pc:spChg chg="add mod">
          <ac:chgData name="Ayush Patel" userId="dbda0d76dd413c42" providerId="LiveId" clId="{790DF272-03A6-4ADC-86F9-985D27C016CE}" dt="2024-08-09T04:53:46.937" v="4894"/>
          <ac:spMkLst>
            <pc:docMk/>
            <pc:sldMk cId="3715007060" sldId="285"/>
            <ac:spMk id="42" creationId="{99E5DBB4-FB82-5456-EC56-B84854C44E39}"/>
          </ac:spMkLst>
        </pc:spChg>
        <pc:spChg chg="add del mod">
          <ac:chgData name="Ayush Patel" userId="dbda0d76dd413c42" providerId="LiveId" clId="{790DF272-03A6-4ADC-86F9-985D27C016CE}" dt="2024-08-09T04:55:51.041" v="4920" actId="1076"/>
          <ac:spMkLst>
            <pc:docMk/>
            <pc:sldMk cId="3715007060" sldId="285"/>
            <ac:spMk id="43" creationId="{9D0B4417-5FF2-52C2-7C06-1C41FD6EA090}"/>
          </ac:spMkLst>
        </pc:spChg>
        <pc:spChg chg="add del mod">
          <ac:chgData name="Ayush Patel" userId="dbda0d76dd413c42" providerId="LiveId" clId="{790DF272-03A6-4ADC-86F9-985D27C016CE}" dt="2024-08-09T04:56:56.158" v="4930"/>
          <ac:spMkLst>
            <pc:docMk/>
            <pc:sldMk cId="3715007060" sldId="285"/>
            <ac:spMk id="44" creationId="{F1A7D914-F4B3-FD63-7598-9565E0A242A7}"/>
          </ac:spMkLst>
        </pc:spChg>
        <pc:grpChg chg="add mod">
          <ac:chgData name="Ayush Patel" userId="dbda0d76dd413c42" providerId="LiveId" clId="{790DF272-03A6-4ADC-86F9-985D27C016CE}" dt="2024-08-09T04:19:40.367" v="4571" actId="164"/>
          <ac:grpSpMkLst>
            <pc:docMk/>
            <pc:sldMk cId="3715007060" sldId="285"/>
            <ac:grpSpMk id="13" creationId="{C97AC93D-F038-5D24-546C-7385A7E24F23}"/>
          </ac:grpSpMkLst>
        </pc:grpChg>
        <pc:grpChg chg="add del mod">
          <ac:chgData name="Ayush Patel" userId="dbda0d76dd413c42" providerId="LiveId" clId="{790DF272-03A6-4ADC-86F9-985D27C016CE}" dt="2024-08-09T04:22:05.074" v="4587" actId="21"/>
          <ac:grpSpMkLst>
            <pc:docMk/>
            <pc:sldMk cId="3715007060" sldId="285"/>
            <ac:grpSpMk id="14" creationId="{07D3248B-391C-09E2-8D68-99F18F3FB448}"/>
          </ac:grpSpMkLst>
        </pc:grpChg>
        <pc:grpChg chg="add mod">
          <ac:chgData name="Ayush Patel" userId="dbda0d76dd413c42" providerId="LiveId" clId="{790DF272-03A6-4ADC-86F9-985D27C016CE}" dt="2024-08-09T04:23:50.813" v="4601" actId="164"/>
          <ac:grpSpMkLst>
            <pc:docMk/>
            <pc:sldMk cId="3715007060" sldId="285"/>
            <ac:grpSpMk id="20" creationId="{5D144E79-6355-FBD1-171E-3800DD98BE3F}"/>
          </ac:grpSpMkLst>
        </pc:grpChg>
        <pc:grpChg chg="add del mod ord">
          <ac:chgData name="Ayush Patel" userId="dbda0d76dd413c42" providerId="LiveId" clId="{790DF272-03A6-4ADC-86F9-985D27C016CE}" dt="2024-08-09T04:26:54.836" v="4617" actId="21"/>
          <ac:grpSpMkLst>
            <pc:docMk/>
            <pc:sldMk cId="3715007060" sldId="285"/>
            <ac:grpSpMk id="21" creationId="{79CB2781-5E6F-8B61-6857-B425D0F7C6D3}"/>
          </ac:grpSpMkLst>
        </pc:grpChg>
        <pc:grpChg chg="add del mod">
          <ac:chgData name="Ayush Patel" userId="dbda0d76dd413c42" providerId="LiveId" clId="{790DF272-03A6-4ADC-86F9-985D27C016CE}" dt="2024-08-09T04:31:05.668" v="4676" actId="21"/>
          <ac:grpSpMkLst>
            <pc:docMk/>
            <pc:sldMk cId="3715007060" sldId="285"/>
            <ac:grpSpMk id="28" creationId="{EF1F4032-4840-7918-5A46-E3E0880AADF5}"/>
          </ac:grpSpMkLst>
        </pc:grpChg>
        <pc:picChg chg="add del mod">
          <ac:chgData name="Ayush Patel" userId="dbda0d76dd413c42" providerId="LiveId" clId="{790DF272-03A6-4ADC-86F9-985D27C016CE}" dt="2024-08-08T16:52:44.825" v="2520" actId="21"/>
          <ac:picMkLst>
            <pc:docMk/>
            <pc:sldMk cId="3715007060" sldId="285"/>
            <ac:picMk id="6" creationId="{D29437A3-5A0A-D108-CB50-083F3BE8FEA4}"/>
          </ac:picMkLst>
        </pc:picChg>
        <pc:picChg chg="add">
          <ac:chgData name="Ayush Patel" userId="dbda0d76dd413c42" providerId="LiveId" clId="{790DF272-03A6-4ADC-86F9-985D27C016CE}" dt="2024-08-09T04:44:02.005" v="4733"/>
          <ac:picMkLst>
            <pc:docMk/>
            <pc:sldMk cId="3715007060" sldId="285"/>
            <ac:picMk id="32" creationId="{98716A28-5136-F6F1-F3AF-4291B6BE066B}"/>
          </ac:picMkLst>
        </pc:picChg>
        <pc:picChg chg="add del">
          <ac:chgData name="Ayush Patel" userId="dbda0d76dd413c42" providerId="LiveId" clId="{790DF272-03A6-4ADC-86F9-985D27C016CE}" dt="2024-08-09T04:52:38.348" v="4884" actId="22"/>
          <ac:picMkLst>
            <pc:docMk/>
            <pc:sldMk cId="3715007060" sldId="285"/>
            <ac:picMk id="40" creationId="{6231F511-ED7E-C7C7-FD75-4009A4A4D88D}"/>
          </ac:picMkLst>
        </pc:picChg>
        <pc:picChg chg="add">
          <ac:chgData name="Ayush Patel" userId="dbda0d76dd413c42" providerId="LiveId" clId="{790DF272-03A6-4ADC-86F9-985D27C016CE}" dt="2024-08-09T04:37:20.183" v="4711"/>
          <ac:picMkLst>
            <pc:docMk/>
            <pc:sldMk cId="3715007060" sldId="285"/>
            <ac:picMk id="1026" creationId="{604788A1-7048-03D5-728B-4968C3D8380D}"/>
          </ac:picMkLst>
        </pc:picChg>
        <pc:picChg chg="add del mod">
          <ac:chgData name="Ayush Patel" userId="dbda0d76dd413c42" providerId="LiveId" clId="{790DF272-03A6-4ADC-86F9-985D27C016CE}" dt="2024-08-09T04:44:25.007" v="4740" actId="478"/>
          <ac:picMkLst>
            <pc:docMk/>
            <pc:sldMk cId="3715007060" sldId="285"/>
            <ac:picMk id="1028" creationId="{2D9C0341-F2B6-35B4-C13A-61938A29379D}"/>
          </ac:picMkLst>
        </pc:picChg>
        <pc:picChg chg="add del mod">
          <ac:chgData name="Ayush Patel" userId="dbda0d76dd413c42" providerId="LiveId" clId="{790DF272-03A6-4ADC-86F9-985D27C016CE}" dt="2024-08-09T04:46:09.529" v="4836" actId="478"/>
          <ac:picMkLst>
            <pc:docMk/>
            <pc:sldMk cId="3715007060" sldId="285"/>
            <ac:picMk id="1030" creationId="{F36CF386-38F7-4251-0A04-D9CEEB749F24}"/>
          </ac:picMkLst>
        </pc:picChg>
        <pc:picChg chg="add mod">
          <ac:chgData name="Ayush Patel" userId="dbda0d76dd413c42" providerId="LiveId" clId="{790DF272-03A6-4ADC-86F9-985D27C016CE}" dt="2024-08-09T04:55:50.011" v="4914"/>
          <ac:picMkLst>
            <pc:docMk/>
            <pc:sldMk cId="3715007060" sldId="285"/>
            <ac:picMk id="1032" creationId="{338B5AF2-6063-9D68-08AF-678121C1F684}"/>
          </ac:picMkLst>
        </pc:picChg>
        <pc:picChg chg="add mod">
          <ac:chgData name="Ayush Patel" userId="dbda0d76dd413c42" providerId="LiveId" clId="{790DF272-03A6-4ADC-86F9-985D27C016CE}" dt="2024-08-09T04:57:14.018" v="4935" actId="688"/>
          <ac:picMkLst>
            <pc:docMk/>
            <pc:sldMk cId="3715007060" sldId="285"/>
            <ac:picMk id="1034" creationId="{03421800-BA6A-0F92-AD87-0CA2A414BEFB}"/>
          </ac:picMkLst>
        </pc:picChg>
      </pc:sldChg>
      <pc:sldChg chg="new del">
        <pc:chgData name="Ayush Patel" userId="dbda0d76dd413c42" providerId="LiveId" clId="{790DF272-03A6-4ADC-86F9-985D27C016CE}" dt="2024-08-08T16:59:19.450" v="2563" actId="680"/>
        <pc:sldMkLst>
          <pc:docMk/>
          <pc:sldMk cId="1492487695" sldId="286"/>
        </pc:sldMkLst>
      </pc:sldChg>
      <pc:sldChg chg="addSp delSp modSp new mod modTransition">
        <pc:chgData name="Ayush Patel" userId="dbda0d76dd413c42" providerId="LiveId" clId="{790DF272-03A6-4ADC-86F9-985D27C016CE}" dt="2024-08-09T04:53:24.409" v="4891"/>
        <pc:sldMkLst>
          <pc:docMk/>
          <pc:sldMk cId="4062745945" sldId="286"/>
        </pc:sldMkLst>
        <pc:spChg chg="add mod">
          <ac:chgData name="Ayush Patel" userId="dbda0d76dd413c42" providerId="LiveId" clId="{790DF272-03A6-4ADC-86F9-985D27C016CE}" dt="2024-08-08T17:35:39.470" v="2793" actId="20578"/>
          <ac:spMkLst>
            <pc:docMk/>
            <pc:sldMk cId="4062745945" sldId="286"/>
            <ac:spMk id="2" creationId="{CF591A52-0944-D8A1-BA0B-C80FC194AC55}"/>
          </ac:spMkLst>
        </pc:spChg>
        <pc:spChg chg="add mod">
          <ac:chgData name="Ayush Patel" userId="dbda0d76dd413c42" providerId="LiveId" clId="{790DF272-03A6-4ADC-86F9-985D27C016CE}" dt="2024-08-09T04:53:24.409" v="4891"/>
          <ac:spMkLst>
            <pc:docMk/>
            <pc:sldMk cId="4062745945" sldId="286"/>
            <ac:spMk id="3" creationId="{A0B3E445-BF0F-7765-8A60-0D792F734658}"/>
          </ac:spMkLst>
        </pc:spChg>
        <pc:spChg chg="add mod">
          <ac:chgData name="Ayush Patel" userId="dbda0d76dd413c42" providerId="LiveId" clId="{790DF272-03A6-4ADC-86F9-985D27C016CE}" dt="2024-08-08T17:14:30.450" v="2779" actId="255"/>
          <ac:spMkLst>
            <pc:docMk/>
            <pc:sldMk cId="4062745945" sldId="286"/>
            <ac:spMk id="4" creationId="{D5D82E34-FF8B-7D93-FD93-2E777B29DF0A}"/>
          </ac:spMkLst>
        </pc:spChg>
        <pc:spChg chg="add mod">
          <ac:chgData name="Ayush Patel" userId="dbda0d76dd413c42" providerId="LiveId" clId="{790DF272-03A6-4ADC-86F9-985D27C016CE}" dt="2024-08-09T02:46:43.228" v="3354" actId="1076"/>
          <ac:spMkLst>
            <pc:docMk/>
            <pc:sldMk cId="4062745945" sldId="286"/>
            <ac:spMk id="5" creationId="{C750519C-8A29-93AC-43D3-F327BCFAFD00}"/>
          </ac:spMkLst>
        </pc:spChg>
        <pc:spChg chg="add del mod">
          <ac:chgData name="Ayush Patel" userId="dbda0d76dd413c42" providerId="LiveId" clId="{790DF272-03A6-4ADC-86F9-985D27C016CE}" dt="2024-08-08T17:10:13.524" v="2739" actId="255"/>
          <ac:spMkLst>
            <pc:docMk/>
            <pc:sldMk cId="4062745945" sldId="286"/>
            <ac:spMk id="6" creationId="{312DC4F1-2E35-07DA-3D33-5B6F0F470E53}"/>
          </ac:spMkLst>
        </pc:spChg>
        <pc:spChg chg="add mod">
          <ac:chgData name="Ayush Patel" userId="dbda0d76dd413c42" providerId="LiveId" clId="{790DF272-03A6-4ADC-86F9-985D27C016CE}" dt="2024-08-08T17:10:54.509" v="2744" actId="1076"/>
          <ac:spMkLst>
            <pc:docMk/>
            <pc:sldMk cId="4062745945" sldId="286"/>
            <ac:spMk id="7" creationId="{F1913628-B730-F208-A62B-C398405257CA}"/>
          </ac:spMkLst>
        </pc:spChg>
        <pc:spChg chg="add mod">
          <ac:chgData name="Ayush Patel" userId="dbda0d76dd413c42" providerId="LiveId" clId="{790DF272-03A6-4ADC-86F9-985D27C016CE}" dt="2024-08-08T17:10:54.509" v="2744" actId="1076"/>
          <ac:spMkLst>
            <pc:docMk/>
            <pc:sldMk cId="4062745945" sldId="286"/>
            <ac:spMk id="8" creationId="{5196D31E-2A01-3A1D-811E-22DDC80FEC3B}"/>
          </ac:spMkLst>
        </pc:spChg>
        <pc:spChg chg="add mod">
          <ac:chgData name="Ayush Patel" userId="dbda0d76dd413c42" providerId="LiveId" clId="{790DF272-03A6-4ADC-86F9-985D27C016CE}" dt="2024-08-08T17:10:54.509" v="2744" actId="1076"/>
          <ac:spMkLst>
            <pc:docMk/>
            <pc:sldMk cId="4062745945" sldId="286"/>
            <ac:spMk id="9" creationId="{454D6C7F-976F-6B0B-9F57-1C4268CC1A59}"/>
          </ac:spMkLst>
        </pc:spChg>
        <pc:spChg chg="add">
          <ac:chgData name="Ayush Patel" userId="dbda0d76dd413c42" providerId="LiveId" clId="{790DF272-03A6-4ADC-86F9-985D27C016CE}" dt="2024-08-08T17:11:04.285" v="2745"/>
          <ac:spMkLst>
            <pc:docMk/>
            <pc:sldMk cId="4062745945" sldId="286"/>
            <ac:spMk id="10" creationId="{EA2C6C25-CF9B-D75C-F4D7-8CFACAB0867F}"/>
          </ac:spMkLst>
        </pc:spChg>
        <pc:spChg chg="add">
          <ac:chgData name="Ayush Patel" userId="dbda0d76dd413c42" providerId="LiveId" clId="{790DF272-03A6-4ADC-86F9-985D27C016CE}" dt="2024-08-08T17:11:04.285" v="2745"/>
          <ac:spMkLst>
            <pc:docMk/>
            <pc:sldMk cId="4062745945" sldId="286"/>
            <ac:spMk id="11" creationId="{5EFAED29-CF0C-CD46-62B9-B94FBFDF0594}"/>
          </ac:spMkLst>
        </pc:spChg>
        <pc:spChg chg="add">
          <ac:chgData name="Ayush Patel" userId="dbda0d76dd413c42" providerId="LiveId" clId="{790DF272-03A6-4ADC-86F9-985D27C016CE}" dt="2024-08-08T17:11:04.285" v="2745"/>
          <ac:spMkLst>
            <pc:docMk/>
            <pc:sldMk cId="4062745945" sldId="286"/>
            <ac:spMk id="12" creationId="{941EC47D-FB64-F96C-9DD9-46E9951387DA}"/>
          </ac:spMkLst>
        </pc:spChg>
        <pc:spChg chg="add mod">
          <ac:chgData name="Ayush Patel" userId="dbda0d76dd413c42" providerId="LiveId" clId="{790DF272-03A6-4ADC-86F9-985D27C016CE}" dt="2024-08-08T17:14:22.099" v="2778" actId="255"/>
          <ac:spMkLst>
            <pc:docMk/>
            <pc:sldMk cId="4062745945" sldId="286"/>
            <ac:spMk id="13" creationId="{79680142-0FF2-0EB5-099C-DE76315C13BA}"/>
          </ac:spMkLst>
        </pc:spChg>
        <pc:spChg chg="add mod">
          <ac:chgData name="Ayush Patel" userId="dbda0d76dd413c42" providerId="LiveId" clId="{790DF272-03A6-4ADC-86F9-985D27C016CE}" dt="2024-08-08T17:13:23.715" v="2762" actId="14100"/>
          <ac:spMkLst>
            <pc:docMk/>
            <pc:sldMk cId="4062745945" sldId="286"/>
            <ac:spMk id="14" creationId="{D60674D8-0994-8053-0FEC-B5E40799FC42}"/>
          </ac:spMkLst>
        </pc:spChg>
        <pc:spChg chg="add mod">
          <ac:chgData name="Ayush Patel" userId="dbda0d76dd413c42" providerId="LiveId" clId="{790DF272-03A6-4ADC-86F9-985D27C016CE}" dt="2024-08-08T17:13:23.715" v="2762" actId="14100"/>
          <ac:spMkLst>
            <pc:docMk/>
            <pc:sldMk cId="4062745945" sldId="286"/>
            <ac:spMk id="15" creationId="{B8260E25-1AA5-7A07-F4A0-A1178C3CB64E}"/>
          </ac:spMkLst>
        </pc:spChg>
        <pc:spChg chg="add mod">
          <ac:chgData name="Ayush Patel" userId="dbda0d76dd413c42" providerId="LiveId" clId="{790DF272-03A6-4ADC-86F9-985D27C016CE}" dt="2024-08-08T17:13:23.715" v="2762" actId="14100"/>
          <ac:spMkLst>
            <pc:docMk/>
            <pc:sldMk cId="4062745945" sldId="286"/>
            <ac:spMk id="16" creationId="{21AFFEF5-A1EA-715E-E0F2-4E015AABCA5E}"/>
          </ac:spMkLst>
        </pc:spChg>
        <pc:spChg chg="add">
          <ac:chgData name="Ayush Patel" userId="dbda0d76dd413c42" providerId="LiveId" clId="{790DF272-03A6-4ADC-86F9-985D27C016CE}" dt="2024-08-08T17:13:19.227" v="2761"/>
          <ac:spMkLst>
            <pc:docMk/>
            <pc:sldMk cId="4062745945" sldId="286"/>
            <ac:spMk id="17" creationId="{6AC7436D-833B-CD4D-52B6-A658307D4B9B}"/>
          </ac:spMkLst>
        </pc:spChg>
        <pc:spChg chg="add">
          <ac:chgData name="Ayush Patel" userId="dbda0d76dd413c42" providerId="LiveId" clId="{790DF272-03A6-4ADC-86F9-985D27C016CE}" dt="2024-08-08T17:13:19.227" v="2761"/>
          <ac:spMkLst>
            <pc:docMk/>
            <pc:sldMk cId="4062745945" sldId="286"/>
            <ac:spMk id="18" creationId="{0318A140-991D-2310-6ABD-28873D5C0A41}"/>
          </ac:spMkLst>
        </pc:spChg>
        <pc:spChg chg="add">
          <ac:chgData name="Ayush Patel" userId="dbda0d76dd413c42" providerId="LiveId" clId="{790DF272-03A6-4ADC-86F9-985D27C016CE}" dt="2024-08-08T17:13:19.227" v="2761"/>
          <ac:spMkLst>
            <pc:docMk/>
            <pc:sldMk cId="4062745945" sldId="286"/>
            <ac:spMk id="19" creationId="{E50FE714-1D4F-065D-DD58-568D0C8EEC1A}"/>
          </ac:spMkLst>
        </pc:spChg>
        <pc:spChg chg="add">
          <ac:chgData name="Ayush Patel" userId="dbda0d76dd413c42" providerId="LiveId" clId="{790DF272-03A6-4ADC-86F9-985D27C016CE}" dt="2024-08-08T17:13:32.800" v="2763"/>
          <ac:spMkLst>
            <pc:docMk/>
            <pc:sldMk cId="4062745945" sldId="286"/>
            <ac:spMk id="20" creationId="{601A6209-B8AE-FA42-DE62-40DF812C630B}"/>
          </ac:spMkLst>
        </pc:spChg>
        <pc:spChg chg="add">
          <ac:chgData name="Ayush Patel" userId="dbda0d76dd413c42" providerId="LiveId" clId="{790DF272-03A6-4ADC-86F9-985D27C016CE}" dt="2024-08-08T17:13:32.800" v="2763"/>
          <ac:spMkLst>
            <pc:docMk/>
            <pc:sldMk cId="4062745945" sldId="286"/>
            <ac:spMk id="21" creationId="{8DAE2ECF-50B9-5418-FF1E-99E5D0016CAC}"/>
          </ac:spMkLst>
        </pc:spChg>
        <pc:spChg chg="add">
          <ac:chgData name="Ayush Patel" userId="dbda0d76dd413c42" providerId="LiveId" clId="{790DF272-03A6-4ADC-86F9-985D27C016CE}" dt="2024-08-08T17:13:32.800" v="2763"/>
          <ac:spMkLst>
            <pc:docMk/>
            <pc:sldMk cId="4062745945" sldId="286"/>
            <ac:spMk id="22" creationId="{EACCC3BB-3453-0B5A-68DF-71CAC6C781F9}"/>
          </ac:spMkLst>
        </pc:spChg>
      </pc:sldChg>
      <pc:sldChg chg="addSp delSp modSp new mod modTransition modAnim">
        <pc:chgData name="Ayush Patel" userId="dbda0d76dd413c42" providerId="LiveId" clId="{790DF272-03A6-4ADC-86F9-985D27C016CE}" dt="2024-08-09T04:24:50.675" v="4609"/>
        <pc:sldMkLst>
          <pc:docMk/>
          <pc:sldMk cId="3929823853" sldId="287"/>
        </pc:sldMkLst>
        <pc:spChg chg="add mod">
          <ac:chgData name="Ayush Patel" userId="dbda0d76dd413c42" providerId="LiveId" clId="{790DF272-03A6-4ADC-86F9-985D27C016CE}" dt="2024-08-09T03:28:17.041" v="3791" actId="164"/>
          <ac:spMkLst>
            <pc:docMk/>
            <pc:sldMk cId="3929823853" sldId="287"/>
            <ac:spMk id="2" creationId="{4BA8C788-DC4E-9D83-2FB1-CD9333310E3C}"/>
          </ac:spMkLst>
        </pc:spChg>
        <pc:spChg chg="add del mod">
          <ac:chgData name="Ayush Patel" userId="dbda0d76dd413c42" providerId="LiveId" clId="{790DF272-03A6-4ADC-86F9-985D27C016CE}" dt="2024-08-09T03:15:58.271" v="3654" actId="478"/>
          <ac:spMkLst>
            <pc:docMk/>
            <pc:sldMk cId="3929823853" sldId="287"/>
            <ac:spMk id="4" creationId="{35B7D14E-0730-8E47-2617-6923C3C13B16}"/>
          </ac:spMkLst>
        </pc:spChg>
        <pc:spChg chg="add mod">
          <ac:chgData name="Ayush Patel" userId="dbda0d76dd413c42" providerId="LiveId" clId="{790DF272-03A6-4ADC-86F9-985D27C016CE}" dt="2024-08-09T03:28:35.996" v="3794" actId="1076"/>
          <ac:spMkLst>
            <pc:docMk/>
            <pc:sldMk cId="3929823853" sldId="287"/>
            <ac:spMk id="5" creationId="{65769B29-3A3E-E39B-D7E7-D252F51AE216}"/>
          </ac:spMkLst>
        </pc:spChg>
        <pc:spChg chg="add del">
          <ac:chgData name="Ayush Patel" userId="dbda0d76dd413c42" providerId="LiveId" clId="{790DF272-03A6-4ADC-86F9-985D27C016CE}" dt="2024-08-09T02:50:16.096" v="3367" actId="11529"/>
          <ac:spMkLst>
            <pc:docMk/>
            <pc:sldMk cId="3929823853" sldId="287"/>
            <ac:spMk id="9" creationId="{FE157FCC-2909-C555-3053-ABBADB6E38A8}"/>
          </ac:spMkLst>
        </pc:spChg>
        <pc:spChg chg="add mod">
          <ac:chgData name="Ayush Patel" userId="dbda0d76dd413c42" providerId="LiveId" clId="{790DF272-03A6-4ADC-86F9-985D27C016CE}" dt="2024-08-09T02:50:15.373" v="3366" actId="571"/>
          <ac:spMkLst>
            <pc:docMk/>
            <pc:sldMk cId="3929823853" sldId="287"/>
            <ac:spMk id="10" creationId="{B4E61AF4-9344-AC98-E6A3-6A346893B3CC}"/>
          </ac:spMkLst>
        </pc:spChg>
        <pc:spChg chg="add mod">
          <ac:chgData name="Ayush Patel" userId="dbda0d76dd413c42" providerId="LiveId" clId="{790DF272-03A6-4ADC-86F9-985D27C016CE}" dt="2024-08-09T02:50:15.238" v="3365" actId="571"/>
          <ac:spMkLst>
            <pc:docMk/>
            <pc:sldMk cId="3929823853" sldId="287"/>
            <ac:spMk id="11" creationId="{41B9AE39-FEFC-6201-811B-E8E197FF4880}"/>
          </ac:spMkLst>
        </pc:spChg>
        <pc:spChg chg="add mod">
          <ac:chgData name="Ayush Patel" userId="dbda0d76dd413c42" providerId="LiveId" clId="{790DF272-03A6-4ADC-86F9-985D27C016CE}" dt="2024-08-09T02:50:15.104" v="3364" actId="571"/>
          <ac:spMkLst>
            <pc:docMk/>
            <pc:sldMk cId="3929823853" sldId="287"/>
            <ac:spMk id="12" creationId="{597477E6-5246-111A-DA0F-6C321A384D18}"/>
          </ac:spMkLst>
        </pc:spChg>
        <pc:spChg chg="add mod topLvl">
          <ac:chgData name="Ayush Patel" userId="dbda0d76dd413c42" providerId="LiveId" clId="{790DF272-03A6-4ADC-86F9-985D27C016CE}" dt="2024-08-09T03:27:57.598" v="3787" actId="164"/>
          <ac:spMkLst>
            <pc:docMk/>
            <pc:sldMk cId="3929823853" sldId="287"/>
            <ac:spMk id="13" creationId="{E8EEE9C5-2CDE-DA8A-8BF7-858A0BD2479A}"/>
          </ac:spMkLst>
        </pc:spChg>
        <pc:spChg chg="add del mod">
          <ac:chgData name="Ayush Patel" userId="dbda0d76dd413c42" providerId="LiveId" clId="{790DF272-03A6-4ADC-86F9-985D27C016CE}" dt="2024-08-09T02:56:38.113" v="3511" actId="478"/>
          <ac:spMkLst>
            <pc:docMk/>
            <pc:sldMk cId="3929823853" sldId="287"/>
            <ac:spMk id="14" creationId="{DB6C1315-2E6F-2E95-ACB9-B7E52B1A0002}"/>
          </ac:spMkLst>
        </pc:spChg>
        <pc:spChg chg="add del mod">
          <ac:chgData name="Ayush Patel" userId="dbda0d76dd413c42" providerId="LiveId" clId="{790DF272-03A6-4ADC-86F9-985D27C016CE}" dt="2024-08-09T02:56:35.398" v="3507" actId="478"/>
          <ac:spMkLst>
            <pc:docMk/>
            <pc:sldMk cId="3929823853" sldId="287"/>
            <ac:spMk id="15" creationId="{3454FD46-1CFF-2B28-194F-6679E63D7C59}"/>
          </ac:spMkLst>
        </pc:spChg>
        <pc:spChg chg="add del mod">
          <ac:chgData name="Ayush Patel" userId="dbda0d76dd413c42" providerId="LiveId" clId="{790DF272-03A6-4ADC-86F9-985D27C016CE}" dt="2024-08-09T02:56:34.885" v="3506" actId="478"/>
          <ac:spMkLst>
            <pc:docMk/>
            <pc:sldMk cId="3929823853" sldId="287"/>
            <ac:spMk id="16" creationId="{72590C48-CD52-EE89-6609-FF825971E6F4}"/>
          </ac:spMkLst>
        </pc:spChg>
        <pc:spChg chg="add del mod">
          <ac:chgData name="Ayush Patel" userId="dbda0d76dd413c42" providerId="LiveId" clId="{790DF272-03A6-4ADC-86F9-985D27C016CE}" dt="2024-08-09T02:56:36.473" v="3510" actId="478"/>
          <ac:spMkLst>
            <pc:docMk/>
            <pc:sldMk cId="3929823853" sldId="287"/>
            <ac:spMk id="17" creationId="{793A4A55-B723-63C5-CA47-6C7C88AE1371}"/>
          </ac:spMkLst>
        </pc:spChg>
        <pc:spChg chg="add mod">
          <ac:chgData name="Ayush Patel" userId="dbda0d76dd413c42" providerId="LiveId" clId="{790DF272-03A6-4ADC-86F9-985D27C016CE}" dt="2024-08-09T02:53:20.426" v="3382" actId="571"/>
          <ac:spMkLst>
            <pc:docMk/>
            <pc:sldMk cId="3929823853" sldId="287"/>
            <ac:spMk id="18" creationId="{83A110E3-5E7D-0F6E-1E55-5FEE93B68777}"/>
          </ac:spMkLst>
        </pc:spChg>
        <pc:spChg chg="add mod ord topLvl">
          <ac:chgData name="Ayush Patel" userId="dbda0d76dd413c42" providerId="LiveId" clId="{790DF272-03A6-4ADC-86F9-985D27C016CE}" dt="2024-08-09T03:27:57.598" v="3787" actId="164"/>
          <ac:spMkLst>
            <pc:docMk/>
            <pc:sldMk cId="3929823853" sldId="287"/>
            <ac:spMk id="19" creationId="{B8C73883-720B-A7F5-ED6A-7B25B1606C01}"/>
          </ac:spMkLst>
        </pc:spChg>
        <pc:spChg chg="add del mod">
          <ac:chgData name="Ayush Patel" userId="dbda0d76dd413c42" providerId="LiveId" clId="{790DF272-03A6-4ADC-86F9-985D27C016CE}" dt="2024-08-09T03:01:42.219" v="3537" actId="478"/>
          <ac:spMkLst>
            <pc:docMk/>
            <pc:sldMk cId="3929823853" sldId="287"/>
            <ac:spMk id="20" creationId="{B625DEFA-3065-618F-50E3-2B1140C8D0E8}"/>
          </ac:spMkLst>
        </pc:spChg>
        <pc:spChg chg="add del mod">
          <ac:chgData name="Ayush Patel" userId="dbda0d76dd413c42" providerId="LiveId" clId="{790DF272-03A6-4ADC-86F9-985D27C016CE}" dt="2024-08-09T02:56:36.017" v="3508" actId="478"/>
          <ac:spMkLst>
            <pc:docMk/>
            <pc:sldMk cId="3929823853" sldId="287"/>
            <ac:spMk id="21" creationId="{083E703C-362F-5756-AFC2-45A7F7D6A86A}"/>
          </ac:spMkLst>
        </pc:spChg>
        <pc:spChg chg="add del">
          <ac:chgData name="Ayush Patel" userId="dbda0d76dd413c42" providerId="LiveId" clId="{790DF272-03A6-4ADC-86F9-985D27C016CE}" dt="2024-08-09T02:56:57.451" v="3513" actId="11529"/>
          <ac:spMkLst>
            <pc:docMk/>
            <pc:sldMk cId="3929823853" sldId="287"/>
            <ac:spMk id="22" creationId="{5B0A3117-E2D8-E3C6-4D84-CC1E9993CB62}"/>
          </ac:spMkLst>
        </pc:spChg>
        <pc:spChg chg="add mod topLvl">
          <ac:chgData name="Ayush Patel" userId="dbda0d76dd413c42" providerId="LiveId" clId="{790DF272-03A6-4ADC-86F9-985D27C016CE}" dt="2024-08-09T03:27:57.598" v="3787" actId="164"/>
          <ac:spMkLst>
            <pc:docMk/>
            <pc:sldMk cId="3929823853" sldId="287"/>
            <ac:spMk id="23" creationId="{2FAA1542-9773-0FAC-B0B3-C9A50A41E4B5}"/>
          </ac:spMkLst>
        </pc:spChg>
        <pc:spChg chg="add mod ord topLvl">
          <ac:chgData name="Ayush Patel" userId="dbda0d76dd413c42" providerId="LiveId" clId="{790DF272-03A6-4ADC-86F9-985D27C016CE}" dt="2024-08-09T03:27:57.598" v="3787" actId="164"/>
          <ac:spMkLst>
            <pc:docMk/>
            <pc:sldMk cId="3929823853" sldId="287"/>
            <ac:spMk id="24" creationId="{0F8309AA-A45A-2C28-0483-593F420E62DA}"/>
          </ac:spMkLst>
        </pc:spChg>
        <pc:spChg chg="add mod">
          <ac:chgData name="Ayush Patel" userId="dbda0d76dd413c42" providerId="LiveId" clId="{790DF272-03A6-4ADC-86F9-985D27C016CE}" dt="2024-08-09T03:07:09.599" v="3585" actId="571"/>
          <ac:spMkLst>
            <pc:docMk/>
            <pc:sldMk cId="3929823853" sldId="287"/>
            <ac:spMk id="27" creationId="{6343D5F3-610F-745D-561E-D871FFC2C2E1}"/>
          </ac:spMkLst>
        </pc:spChg>
        <pc:spChg chg="add mod">
          <ac:chgData name="Ayush Patel" userId="dbda0d76dd413c42" providerId="LiveId" clId="{790DF272-03A6-4ADC-86F9-985D27C016CE}" dt="2024-08-09T03:07:09.599" v="3585" actId="571"/>
          <ac:spMkLst>
            <pc:docMk/>
            <pc:sldMk cId="3929823853" sldId="287"/>
            <ac:spMk id="28" creationId="{785DF66C-29A8-8BDB-4E4C-78C3C4271A73}"/>
          </ac:spMkLst>
        </pc:spChg>
        <pc:spChg chg="add mod">
          <ac:chgData name="Ayush Patel" userId="dbda0d76dd413c42" providerId="LiveId" clId="{790DF272-03A6-4ADC-86F9-985D27C016CE}" dt="2024-08-09T03:07:09.599" v="3585" actId="571"/>
          <ac:spMkLst>
            <pc:docMk/>
            <pc:sldMk cId="3929823853" sldId="287"/>
            <ac:spMk id="29" creationId="{B210C015-A5A2-795B-8B07-F6E4CA792434}"/>
          </ac:spMkLst>
        </pc:spChg>
        <pc:spChg chg="add mod">
          <ac:chgData name="Ayush Patel" userId="dbda0d76dd413c42" providerId="LiveId" clId="{790DF272-03A6-4ADC-86F9-985D27C016CE}" dt="2024-08-09T03:07:09.599" v="3585" actId="571"/>
          <ac:spMkLst>
            <pc:docMk/>
            <pc:sldMk cId="3929823853" sldId="287"/>
            <ac:spMk id="30" creationId="{6A2C4E93-57A8-2AC5-7084-20CAFE4AACE6}"/>
          </ac:spMkLst>
        </pc:spChg>
        <pc:spChg chg="add mod">
          <ac:chgData name="Ayush Patel" userId="dbda0d76dd413c42" providerId="LiveId" clId="{790DF272-03A6-4ADC-86F9-985D27C016CE}" dt="2024-08-09T03:07:09.195" v="3584" actId="571"/>
          <ac:spMkLst>
            <pc:docMk/>
            <pc:sldMk cId="3929823853" sldId="287"/>
            <ac:spMk id="32" creationId="{C2CF3FF2-2689-AAD8-96B5-371C0F76A0B5}"/>
          </ac:spMkLst>
        </pc:spChg>
        <pc:spChg chg="add mod">
          <ac:chgData name="Ayush Patel" userId="dbda0d76dd413c42" providerId="LiveId" clId="{790DF272-03A6-4ADC-86F9-985D27C016CE}" dt="2024-08-09T03:07:09.195" v="3584" actId="571"/>
          <ac:spMkLst>
            <pc:docMk/>
            <pc:sldMk cId="3929823853" sldId="287"/>
            <ac:spMk id="33" creationId="{05B4EB5F-67AD-0FA4-4F8F-1F9CAC653BDE}"/>
          </ac:spMkLst>
        </pc:spChg>
        <pc:spChg chg="add mod">
          <ac:chgData name="Ayush Patel" userId="dbda0d76dd413c42" providerId="LiveId" clId="{790DF272-03A6-4ADC-86F9-985D27C016CE}" dt="2024-08-09T03:07:09.195" v="3584" actId="571"/>
          <ac:spMkLst>
            <pc:docMk/>
            <pc:sldMk cId="3929823853" sldId="287"/>
            <ac:spMk id="34" creationId="{6D2EC7C2-170C-4764-9904-9F3C8EF7026C}"/>
          </ac:spMkLst>
        </pc:spChg>
        <pc:spChg chg="add mod">
          <ac:chgData name="Ayush Patel" userId="dbda0d76dd413c42" providerId="LiveId" clId="{790DF272-03A6-4ADC-86F9-985D27C016CE}" dt="2024-08-09T03:07:09.195" v="3584" actId="571"/>
          <ac:spMkLst>
            <pc:docMk/>
            <pc:sldMk cId="3929823853" sldId="287"/>
            <ac:spMk id="35" creationId="{4F937FB3-0519-1188-30F7-3A4B704AE5C1}"/>
          </ac:spMkLst>
        </pc:spChg>
        <pc:spChg chg="add mod">
          <ac:chgData name="Ayush Patel" userId="dbda0d76dd413c42" providerId="LiveId" clId="{790DF272-03A6-4ADC-86F9-985D27C016CE}" dt="2024-08-09T03:07:08.780" v="3583" actId="571"/>
          <ac:spMkLst>
            <pc:docMk/>
            <pc:sldMk cId="3929823853" sldId="287"/>
            <ac:spMk id="37" creationId="{DE2E3D21-3430-6240-DC37-7061F7C7F880}"/>
          </ac:spMkLst>
        </pc:spChg>
        <pc:spChg chg="add mod">
          <ac:chgData name="Ayush Patel" userId="dbda0d76dd413c42" providerId="LiveId" clId="{790DF272-03A6-4ADC-86F9-985D27C016CE}" dt="2024-08-09T03:07:08.780" v="3583" actId="571"/>
          <ac:spMkLst>
            <pc:docMk/>
            <pc:sldMk cId="3929823853" sldId="287"/>
            <ac:spMk id="38" creationId="{5F2F8406-9758-DC36-9C89-993C33910AE2}"/>
          </ac:spMkLst>
        </pc:spChg>
        <pc:spChg chg="add mod">
          <ac:chgData name="Ayush Patel" userId="dbda0d76dd413c42" providerId="LiveId" clId="{790DF272-03A6-4ADC-86F9-985D27C016CE}" dt="2024-08-09T03:07:08.780" v="3583" actId="571"/>
          <ac:spMkLst>
            <pc:docMk/>
            <pc:sldMk cId="3929823853" sldId="287"/>
            <ac:spMk id="39" creationId="{FB5DD286-5248-E7B6-590B-B948B823A6D3}"/>
          </ac:spMkLst>
        </pc:spChg>
        <pc:spChg chg="add mod">
          <ac:chgData name="Ayush Patel" userId="dbda0d76dd413c42" providerId="LiveId" clId="{790DF272-03A6-4ADC-86F9-985D27C016CE}" dt="2024-08-09T03:07:08.780" v="3583" actId="571"/>
          <ac:spMkLst>
            <pc:docMk/>
            <pc:sldMk cId="3929823853" sldId="287"/>
            <ac:spMk id="40" creationId="{CD7E8206-E428-BC4E-72F8-686060A1F003}"/>
          </ac:spMkLst>
        </pc:spChg>
        <pc:spChg chg="add mod">
          <ac:chgData name="Ayush Patel" userId="dbda0d76dd413c42" providerId="LiveId" clId="{790DF272-03A6-4ADC-86F9-985D27C016CE}" dt="2024-08-09T03:08:24.112" v="3600" actId="571"/>
          <ac:spMkLst>
            <pc:docMk/>
            <pc:sldMk cId="3929823853" sldId="287"/>
            <ac:spMk id="42" creationId="{04B29667-77B0-E05D-497B-ECB956261762}"/>
          </ac:spMkLst>
        </pc:spChg>
        <pc:spChg chg="add mod">
          <ac:chgData name="Ayush Patel" userId="dbda0d76dd413c42" providerId="LiveId" clId="{790DF272-03A6-4ADC-86F9-985D27C016CE}" dt="2024-08-09T03:08:24.112" v="3600" actId="571"/>
          <ac:spMkLst>
            <pc:docMk/>
            <pc:sldMk cId="3929823853" sldId="287"/>
            <ac:spMk id="43" creationId="{47EC23F0-00C5-1F4B-7117-392E259C046B}"/>
          </ac:spMkLst>
        </pc:spChg>
        <pc:spChg chg="add mod">
          <ac:chgData name="Ayush Patel" userId="dbda0d76dd413c42" providerId="LiveId" clId="{790DF272-03A6-4ADC-86F9-985D27C016CE}" dt="2024-08-09T03:08:24.112" v="3600" actId="571"/>
          <ac:spMkLst>
            <pc:docMk/>
            <pc:sldMk cId="3929823853" sldId="287"/>
            <ac:spMk id="44" creationId="{B6BAF68C-30AF-ABEA-0A0A-8179AE53CC54}"/>
          </ac:spMkLst>
        </pc:spChg>
        <pc:spChg chg="add mod">
          <ac:chgData name="Ayush Patel" userId="dbda0d76dd413c42" providerId="LiveId" clId="{790DF272-03A6-4ADC-86F9-985D27C016CE}" dt="2024-08-09T03:08:23.584" v="3599" actId="571"/>
          <ac:spMkLst>
            <pc:docMk/>
            <pc:sldMk cId="3929823853" sldId="287"/>
            <ac:spMk id="46" creationId="{47148BD0-C442-34F3-07D1-188D87B0D6E1}"/>
          </ac:spMkLst>
        </pc:spChg>
        <pc:spChg chg="add mod">
          <ac:chgData name="Ayush Patel" userId="dbda0d76dd413c42" providerId="LiveId" clId="{790DF272-03A6-4ADC-86F9-985D27C016CE}" dt="2024-08-09T03:08:23.584" v="3599" actId="571"/>
          <ac:spMkLst>
            <pc:docMk/>
            <pc:sldMk cId="3929823853" sldId="287"/>
            <ac:spMk id="47" creationId="{DD957CF3-DE06-BCE6-A933-84B605DE14B0}"/>
          </ac:spMkLst>
        </pc:spChg>
        <pc:spChg chg="add mod">
          <ac:chgData name="Ayush Patel" userId="dbda0d76dd413c42" providerId="LiveId" clId="{790DF272-03A6-4ADC-86F9-985D27C016CE}" dt="2024-08-09T03:08:23.584" v="3599" actId="571"/>
          <ac:spMkLst>
            <pc:docMk/>
            <pc:sldMk cId="3929823853" sldId="287"/>
            <ac:spMk id="48" creationId="{1D0405A0-69FF-E6FE-BF3E-A5F97DF50E1B}"/>
          </ac:spMkLst>
        </pc:spChg>
        <pc:spChg chg="add mod">
          <ac:chgData name="Ayush Patel" userId="dbda0d76dd413c42" providerId="LiveId" clId="{790DF272-03A6-4ADC-86F9-985D27C016CE}" dt="2024-08-09T03:08:23.240" v="3598" actId="571"/>
          <ac:spMkLst>
            <pc:docMk/>
            <pc:sldMk cId="3929823853" sldId="287"/>
            <ac:spMk id="50" creationId="{BB6250B7-39CE-F4F0-0FCE-2846D5C5CE6F}"/>
          </ac:spMkLst>
        </pc:spChg>
        <pc:spChg chg="add mod">
          <ac:chgData name="Ayush Patel" userId="dbda0d76dd413c42" providerId="LiveId" clId="{790DF272-03A6-4ADC-86F9-985D27C016CE}" dt="2024-08-09T03:08:23.240" v="3598" actId="571"/>
          <ac:spMkLst>
            <pc:docMk/>
            <pc:sldMk cId="3929823853" sldId="287"/>
            <ac:spMk id="51" creationId="{E96AFF4C-75BC-420F-E3C3-B6CAE0471C55}"/>
          </ac:spMkLst>
        </pc:spChg>
        <pc:spChg chg="add mod">
          <ac:chgData name="Ayush Patel" userId="dbda0d76dd413c42" providerId="LiveId" clId="{790DF272-03A6-4ADC-86F9-985D27C016CE}" dt="2024-08-09T03:08:23.240" v="3598" actId="571"/>
          <ac:spMkLst>
            <pc:docMk/>
            <pc:sldMk cId="3929823853" sldId="287"/>
            <ac:spMk id="52" creationId="{37BB8F5B-AFDD-4F1D-B8C3-2A21CDD657E5}"/>
          </ac:spMkLst>
        </pc:spChg>
        <pc:spChg chg="add mod">
          <ac:chgData name="Ayush Patel" userId="dbda0d76dd413c42" providerId="LiveId" clId="{790DF272-03A6-4ADC-86F9-985D27C016CE}" dt="2024-08-09T03:08:22.924" v="3597" actId="571"/>
          <ac:spMkLst>
            <pc:docMk/>
            <pc:sldMk cId="3929823853" sldId="287"/>
            <ac:spMk id="54" creationId="{2A94A5CC-A704-939C-E157-790445DD0734}"/>
          </ac:spMkLst>
        </pc:spChg>
        <pc:spChg chg="add mod">
          <ac:chgData name="Ayush Patel" userId="dbda0d76dd413c42" providerId="LiveId" clId="{790DF272-03A6-4ADC-86F9-985D27C016CE}" dt="2024-08-09T03:08:22.924" v="3597" actId="571"/>
          <ac:spMkLst>
            <pc:docMk/>
            <pc:sldMk cId="3929823853" sldId="287"/>
            <ac:spMk id="55" creationId="{D2961534-F3B3-18EA-25B3-CA2F64896E88}"/>
          </ac:spMkLst>
        </pc:spChg>
        <pc:spChg chg="add mod">
          <ac:chgData name="Ayush Patel" userId="dbda0d76dd413c42" providerId="LiveId" clId="{790DF272-03A6-4ADC-86F9-985D27C016CE}" dt="2024-08-09T03:08:22.924" v="3597" actId="571"/>
          <ac:spMkLst>
            <pc:docMk/>
            <pc:sldMk cId="3929823853" sldId="287"/>
            <ac:spMk id="56" creationId="{B57EEF63-BFD1-2948-3D38-DEFA210284B4}"/>
          </ac:spMkLst>
        </pc:spChg>
        <pc:spChg chg="add mod topLvl">
          <ac:chgData name="Ayush Patel" userId="dbda0d76dd413c42" providerId="LiveId" clId="{790DF272-03A6-4ADC-86F9-985D27C016CE}" dt="2024-08-09T03:28:03.166" v="3788" actId="164"/>
          <ac:spMkLst>
            <pc:docMk/>
            <pc:sldMk cId="3929823853" sldId="287"/>
            <ac:spMk id="58" creationId="{214C6930-C2C5-5197-566E-A92A34482D06}"/>
          </ac:spMkLst>
        </pc:spChg>
        <pc:spChg chg="add mod topLvl">
          <ac:chgData name="Ayush Patel" userId="dbda0d76dd413c42" providerId="LiveId" clId="{790DF272-03A6-4ADC-86F9-985D27C016CE}" dt="2024-08-09T03:28:03.166" v="3788" actId="164"/>
          <ac:spMkLst>
            <pc:docMk/>
            <pc:sldMk cId="3929823853" sldId="287"/>
            <ac:spMk id="59" creationId="{AEF8177D-78E3-F4C8-AEC3-5228D57A5D54}"/>
          </ac:spMkLst>
        </pc:spChg>
        <pc:spChg chg="add del mod topLvl">
          <ac:chgData name="Ayush Patel" userId="dbda0d76dd413c42" providerId="LiveId" clId="{790DF272-03A6-4ADC-86F9-985D27C016CE}" dt="2024-08-09T03:28:03.166" v="3788" actId="164"/>
          <ac:spMkLst>
            <pc:docMk/>
            <pc:sldMk cId="3929823853" sldId="287"/>
            <ac:spMk id="60" creationId="{924C6EC4-F365-9F25-D409-781566383E8B}"/>
          </ac:spMkLst>
        </pc:spChg>
        <pc:spChg chg="add mod topLvl">
          <ac:chgData name="Ayush Patel" userId="dbda0d76dd413c42" providerId="LiveId" clId="{790DF272-03A6-4ADC-86F9-985D27C016CE}" dt="2024-08-09T03:28:03.166" v="3788" actId="164"/>
          <ac:spMkLst>
            <pc:docMk/>
            <pc:sldMk cId="3929823853" sldId="287"/>
            <ac:spMk id="61" creationId="{DEA0E4E6-94C5-B004-D683-CA404BD50C4A}"/>
          </ac:spMkLst>
        </pc:spChg>
        <pc:spChg chg="add mod topLvl">
          <ac:chgData name="Ayush Patel" userId="dbda0d76dd413c42" providerId="LiveId" clId="{790DF272-03A6-4ADC-86F9-985D27C016CE}" dt="2024-08-09T03:28:07.947" v="3789" actId="164"/>
          <ac:spMkLst>
            <pc:docMk/>
            <pc:sldMk cId="3929823853" sldId="287"/>
            <ac:spMk id="63" creationId="{4B992774-AFDE-999A-C9A0-67646904743F}"/>
          </ac:spMkLst>
        </pc:spChg>
        <pc:spChg chg="add mod topLvl">
          <ac:chgData name="Ayush Patel" userId="dbda0d76dd413c42" providerId="LiveId" clId="{790DF272-03A6-4ADC-86F9-985D27C016CE}" dt="2024-08-09T03:28:07.947" v="3789" actId="164"/>
          <ac:spMkLst>
            <pc:docMk/>
            <pc:sldMk cId="3929823853" sldId="287"/>
            <ac:spMk id="64" creationId="{5E6E5C5D-4F8C-F6FC-C9A8-8A44ED035E20}"/>
          </ac:spMkLst>
        </pc:spChg>
        <pc:spChg chg="add mod topLvl">
          <ac:chgData name="Ayush Patel" userId="dbda0d76dd413c42" providerId="LiveId" clId="{790DF272-03A6-4ADC-86F9-985D27C016CE}" dt="2024-08-09T03:28:07.947" v="3789" actId="164"/>
          <ac:spMkLst>
            <pc:docMk/>
            <pc:sldMk cId="3929823853" sldId="287"/>
            <ac:spMk id="65" creationId="{E06F9D27-646B-6209-29B9-88BE78C266C0}"/>
          </ac:spMkLst>
        </pc:spChg>
        <pc:spChg chg="add mod topLvl">
          <ac:chgData name="Ayush Patel" userId="dbda0d76dd413c42" providerId="LiveId" clId="{790DF272-03A6-4ADC-86F9-985D27C016CE}" dt="2024-08-09T03:28:07.947" v="3789" actId="164"/>
          <ac:spMkLst>
            <pc:docMk/>
            <pc:sldMk cId="3929823853" sldId="287"/>
            <ac:spMk id="66" creationId="{C51E75EF-CC1A-DCB1-7C07-7B6BABD1A741}"/>
          </ac:spMkLst>
        </pc:spChg>
        <pc:spChg chg="add mod topLvl">
          <ac:chgData name="Ayush Patel" userId="dbda0d76dd413c42" providerId="LiveId" clId="{790DF272-03A6-4ADC-86F9-985D27C016CE}" dt="2024-08-09T03:28:23.685" v="3792" actId="164"/>
          <ac:spMkLst>
            <pc:docMk/>
            <pc:sldMk cId="3929823853" sldId="287"/>
            <ac:spMk id="68" creationId="{59EE9DB9-BFEB-1791-B874-BE97CF54F677}"/>
          </ac:spMkLst>
        </pc:spChg>
        <pc:spChg chg="add mod topLvl">
          <ac:chgData name="Ayush Patel" userId="dbda0d76dd413c42" providerId="LiveId" clId="{790DF272-03A6-4ADC-86F9-985D27C016CE}" dt="2024-08-09T03:28:23.685" v="3792" actId="164"/>
          <ac:spMkLst>
            <pc:docMk/>
            <pc:sldMk cId="3929823853" sldId="287"/>
            <ac:spMk id="69" creationId="{33B949B3-9334-6A8D-5AF2-291C27598943}"/>
          </ac:spMkLst>
        </pc:spChg>
        <pc:spChg chg="add mod topLvl">
          <ac:chgData name="Ayush Patel" userId="dbda0d76dd413c42" providerId="LiveId" clId="{790DF272-03A6-4ADC-86F9-985D27C016CE}" dt="2024-08-09T03:28:23.685" v="3792" actId="164"/>
          <ac:spMkLst>
            <pc:docMk/>
            <pc:sldMk cId="3929823853" sldId="287"/>
            <ac:spMk id="70" creationId="{B046E374-AD02-0E53-FF33-80139A0210F4}"/>
          </ac:spMkLst>
        </pc:spChg>
        <pc:spChg chg="add mod topLvl">
          <ac:chgData name="Ayush Patel" userId="dbda0d76dd413c42" providerId="LiveId" clId="{790DF272-03A6-4ADC-86F9-985D27C016CE}" dt="2024-08-09T03:28:23.685" v="3792" actId="164"/>
          <ac:spMkLst>
            <pc:docMk/>
            <pc:sldMk cId="3929823853" sldId="287"/>
            <ac:spMk id="71" creationId="{69300499-A9E6-6393-AFED-616FEED1F414}"/>
          </ac:spMkLst>
        </pc:spChg>
        <pc:spChg chg="add mod topLvl">
          <ac:chgData name="Ayush Patel" userId="dbda0d76dd413c42" providerId="LiveId" clId="{790DF272-03A6-4ADC-86F9-985D27C016CE}" dt="2024-08-09T03:28:30.885" v="3793" actId="164"/>
          <ac:spMkLst>
            <pc:docMk/>
            <pc:sldMk cId="3929823853" sldId="287"/>
            <ac:spMk id="73" creationId="{0C286695-C0B6-F7B5-D7CE-28821473C745}"/>
          </ac:spMkLst>
        </pc:spChg>
        <pc:spChg chg="add mod topLvl">
          <ac:chgData name="Ayush Patel" userId="dbda0d76dd413c42" providerId="LiveId" clId="{790DF272-03A6-4ADC-86F9-985D27C016CE}" dt="2024-08-09T03:28:30.885" v="3793" actId="164"/>
          <ac:spMkLst>
            <pc:docMk/>
            <pc:sldMk cId="3929823853" sldId="287"/>
            <ac:spMk id="74" creationId="{3522B9B1-29F2-B234-117E-E0EDD1C02AFA}"/>
          </ac:spMkLst>
        </pc:spChg>
        <pc:spChg chg="add mod topLvl">
          <ac:chgData name="Ayush Patel" userId="dbda0d76dd413c42" providerId="LiveId" clId="{790DF272-03A6-4ADC-86F9-985D27C016CE}" dt="2024-08-09T03:28:30.885" v="3793" actId="164"/>
          <ac:spMkLst>
            <pc:docMk/>
            <pc:sldMk cId="3929823853" sldId="287"/>
            <ac:spMk id="75" creationId="{BB178D59-F1E1-0DDC-AFDB-B0BFFBF1B78C}"/>
          </ac:spMkLst>
        </pc:spChg>
        <pc:spChg chg="add mod topLvl">
          <ac:chgData name="Ayush Patel" userId="dbda0d76dd413c42" providerId="LiveId" clId="{790DF272-03A6-4ADC-86F9-985D27C016CE}" dt="2024-08-09T03:28:30.885" v="3793" actId="164"/>
          <ac:spMkLst>
            <pc:docMk/>
            <pc:sldMk cId="3929823853" sldId="287"/>
            <ac:spMk id="76" creationId="{11595F45-65E1-1BB6-1D8B-579477FEBC4D}"/>
          </ac:spMkLst>
        </pc:spChg>
        <pc:spChg chg="add del mod">
          <ac:chgData name="Ayush Patel" userId="dbda0d76dd413c42" providerId="LiveId" clId="{790DF272-03A6-4ADC-86F9-985D27C016CE}" dt="2024-08-09T03:16:37.973" v="3659" actId="478"/>
          <ac:spMkLst>
            <pc:docMk/>
            <pc:sldMk cId="3929823853" sldId="287"/>
            <ac:spMk id="80" creationId="{7D7B12D7-C670-1216-7AEA-66203890613D}"/>
          </ac:spMkLst>
        </pc:spChg>
        <pc:grpChg chg="add del mod">
          <ac:chgData name="Ayush Patel" userId="dbda0d76dd413c42" providerId="LiveId" clId="{790DF272-03A6-4ADC-86F9-985D27C016CE}" dt="2024-08-09T03:13:49.020" v="3641" actId="165"/>
          <ac:grpSpMkLst>
            <pc:docMk/>
            <pc:sldMk cId="3929823853" sldId="287"/>
            <ac:grpSpMk id="78" creationId="{A49ED527-68AB-232A-E78E-9DEC57DD759C}"/>
          </ac:grpSpMkLst>
        </pc:grpChg>
        <pc:grpChg chg="add mod">
          <ac:chgData name="Ayush Patel" userId="dbda0d76dd413c42" providerId="LiveId" clId="{790DF272-03A6-4ADC-86F9-985D27C016CE}" dt="2024-08-09T03:27:57.598" v="3787" actId="164"/>
          <ac:grpSpMkLst>
            <pc:docMk/>
            <pc:sldMk cId="3929823853" sldId="287"/>
            <ac:grpSpMk id="81" creationId="{AD156CCE-70A2-8F71-4C83-1CC067650B32}"/>
          </ac:grpSpMkLst>
        </pc:grpChg>
        <pc:grpChg chg="add mod">
          <ac:chgData name="Ayush Patel" userId="dbda0d76dd413c42" providerId="LiveId" clId="{790DF272-03A6-4ADC-86F9-985D27C016CE}" dt="2024-08-09T03:28:03.166" v="3788" actId="164"/>
          <ac:grpSpMkLst>
            <pc:docMk/>
            <pc:sldMk cId="3929823853" sldId="287"/>
            <ac:grpSpMk id="82" creationId="{C38CD17A-0A32-3CEB-5539-373D87B68721}"/>
          </ac:grpSpMkLst>
        </pc:grpChg>
        <pc:grpChg chg="add mod">
          <ac:chgData name="Ayush Patel" userId="dbda0d76dd413c42" providerId="LiveId" clId="{790DF272-03A6-4ADC-86F9-985D27C016CE}" dt="2024-08-09T03:28:07.947" v="3789" actId="164"/>
          <ac:grpSpMkLst>
            <pc:docMk/>
            <pc:sldMk cId="3929823853" sldId="287"/>
            <ac:grpSpMk id="83" creationId="{9825B232-94C0-7597-B573-F34D61CD4281}"/>
          </ac:grpSpMkLst>
        </pc:grpChg>
        <pc:grpChg chg="add mod">
          <ac:chgData name="Ayush Patel" userId="dbda0d76dd413c42" providerId="LiveId" clId="{790DF272-03A6-4ADC-86F9-985D27C016CE}" dt="2024-08-09T03:28:17.041" v="3791" actId="164"/>
          <ac:grpSpMkLst>
            <pc:docMk/>
            <pc:sldMk cId="3929823853" sldId="287"/>
            <ac:grpSpMk id="84" creationId="{709DD7B1-C14B-F23D-CCF8-D7FB52DB2780}"/>
          </ac:grpSpMkLst>
        </pc:grpChg>
        <pc:grpChg chg="add mod">
          <ac:chgData name="Ayush Patel" userId="dbda0d76dd413c42" providerId="LiveId" clId="{790DF272-03A6-4ADC-86F9-985D27C016CE}" dt="2024-08-09T03:28:23.685" v="3792" actId="164"/>
          <ac:grpSpMkLst>
            <pc:docMk/>
            <pc:sldMk cId="3929823853" sldId="287"/>
            <ac:grpSpMk id="85" creationId="{D24E3D7A-6CB5-54D4-2FAE-A906B429D825}"/>
          </ac:grpSpMkLst>
        </pc:grpChg>
        <pc:grpChg chg="add mod">
          <ac:chgData name="Ayush Patel" userId="dbda0d76dd413c42" providerId="LiveId" clId="{790DF272-03A6-4ADC-86F9-985D27C016CE}" dt="2024-08-09T03:28:30.885" v="3793" actId="164"/>
          <ac:grpSpMkLst>
            <pc:docMk/>
            <pc:sldMk cId="3929823853" sldId="287"/>
            <ac:grpSpMk id="86" creationId="{BE156358-AF0A-CEB7-8D27-83E26FD74E67}"/>
          </ac:grpSpMkLst>
        </pc:grpChg>
        <pc:graphicFrameChg chg="add del mod modGraphic">
          <ac:chgData name="Ayush Patel" userId="dbda0d76dd413c42" providerId="LiveId" clId="{790DF272-03A6-4ADC-86F9-985D27C016CE}" dt="2024-08-09T03:16:29.344" v="3657" actId="478"/>
          <ac:graphicFrameMkLst>
            <pc:docMk/>
            <pc:sldMk cId="3929823853" sldId="287"/>
            <ac:graphicFrameMk id="3" creationId="{96C692A0-1B04-9ACD-5CE9-4AA5EC50BA66}"/>
          </ac:graphicFrameMkLst>
        </pc:graphicFrameChg>
        <pc:graphicFrameChg chg="add del mod modGraphic">
          <ac:chgData name="Ayush Patel" userId="dbda0d76dd413c42" providerId="LiveId" clId="{790DF272-03A6-4ADC-86F9-985D27C016CE}" dt="2024-08-09T03:12:56.813" v="3637" actId="21"/>
          <ac:graphicFrameMkLst>
            <pc:docMk/>
            <pc:sldMk cId="3929823853" sldId="287"/>
            <ac:graphicFrameMk id="6" creationId="{61F8A22B-1219-4562-9BBF-D09B76338064}"/>
          </ac:graphicFrameMkLst>
        </pc:graphicFrameChg>
        <pc:picChg chg="add del mod">
          <ac:chgData name="Ayush Patel" userId="dbda0d76dd413c42" providerId="LiveId" clId="{790DF272-03A6-4ADC-86F9-985D27C016CE}" dt="2024-08-09T03:16:36.144" v="3658" actId="478"/>
          <ac:picMkLst>
            <pc:docMk/>
            <pc:sldMk cId="3929823853" sldId="287"/>
            <ac:picMk id="7" creationId="{2ADA0F4F-3136-AA1A-38A3-748402F70BEB}"/>
          </ac:picMkLst>
        </pc:picChg>
        <pc:picChg chg="add mod topLvl">
          <ac:chgData name="Ayush Patel" userId="dbda0d76dd413c42" providerId="LiveId" clId="{790DF272-03A6-4ADC-86F9-985D27C016CE}" dt="2024-08-09T03:27:57.598" v="3787" actId="164"/>
          <ac:picMkLst>
            <pc:docMk/>
            <pc:sldMk cId="3929823853" sldId="287"/>
            <ac:picMk id="26" creationId="{AA8D981C-7B5E-771B-AD5E-A19C00DA3F9B}"/>
          </ac:picMkLst>
        </pc:picChg>
        <pc:picChg chg="add mod">
          <ac:chgData name="Ayush Patel" userId="dbda0d76dd413c42" providerId="LiveId" clId="{790DF272-03A6-4ADC-86F9-985D27C016CE}" dt="2024-08-09T03:07:09.599" v="3585" actId="571"/>
          <ac:picMkLst>
            <pc:docMk/>
            <pc:sldMk cId="3929823853" sldId="287"/>
            <ac:picMk id="31" creationId="{5FE5ED1F-1C93-14AC-6DCD-B2899483F13C}"/>
          </ac:picMkLst>
        </pc:picChg>
        <pc:picChg chg="add mod">
          <ac:chgData name="Ayush Patel" userId="dbda0d76dd413c42" providerId="LiveId" clId="{790DF272-03A6-4ADC-86F9-985D27C016CE}" dt="2024-08-09T03:07:09.195" v="3584" actId="571"/>
          <ac:picMkLst>
            <pc:docMk/>
            <pc:sldMk cId="3929823853" sldId="287"/>
            <ac:picMk id="36" creationId="{3C4DEA9A-56FF-1683-B5D7-620D0ED59399}"/>
          </ac:picMkLst>
        </pc:picChg>
        <pc:picChg chg="add mod">
          <ac:chgData name="Ayush Patel" userId="dbda0d76dd413c42" providerId="LiveId" clId="{790DF272-03A6-4ADC-86F9-985D27C016CE}" dt="2024-08-09T03:07:08.780" v="3583" actId="571"/>
          <ac:picMkLst>
            <pc:docMk/>
            <pc:sldMk cId="3929823853" sldId="287"/>
            <ac:picMk id="41" creationId="{790E3EEB-DB77-3939-C9FE-5024DE7D8013}"/>
          </ac:picMkLst>
        </pc:picChg>
        <pc:picChg chg="add mod">
          <ac:chgData name="Ayush Patel" userId="dbda0d76dd413c42" providerId="LiveId" clId="{790DF272-03A6-4ADC-86F9-985D27C016CE}" dt="2024-08-09T03:08:24.112" v="3600" actId="571"/>
          <ac:picMkLst>
            <pc:docMk/>
            <pc:sldMk cId="3929823853" sldId="287"/>
            <ac:picMk id="45" creationId="{558F291D-D767-745B-70FA-D16B8A3A4355}"/>
          </ac:picMkLst>
        </pc:picChg>
        <pc:picChg chg="add mod">
          <ac:chgData name="Ayush Patel" userId="dbda0d76dd413c42" providerId="LiveId" clId="{790DF272-03A6-4ADC-86F9-985D27C016CE}" dt="2024-08-09T03:08:23.584" v="3599" actId="571"/>
          <ac:picMkLst>
            <pc:docMk/>
            <pc:sldMk cId="3929823853" sldId="287"/>
            <ac:picMk id="49" creationId="{AD9FAE09-4A4D-23EE-9CE0-398F7ACF6B76}"/>
          </ac:picMkLst>
        </pc:picChg>
        <pc:picChg chg="add mod">
          <ac:chgData name="Ayush Patel" userId="dbda0d76dd413c42" providerId="LiveId" clId="{790DF272-03A6-4ADC-86F9-985D27C016CE}" dt="2024-08-09T03:08:23.240" v="3598" actId="571"/>
          <ac:picMkLst>
            <pc:docMk/>
            <pc:sldMk cId="3929823853" sldId="287"/>
            <ac:picMk id="53" creationId="{404D7C2D-EEE3-7744-6475-ACF1F4BF87DD}"/>
          </ac:picMkLst>
        </pc:picChg>
        <pc:picChg chg="add mod">
          <ac:chgData name="Ayush Patel" userId="dbda0d76dd413c42" providerId="LiveId" clId="{790DF272-03A6-4ADC-86F9-985D27C016CE}" dt="2024-08-09T03:08:22.924" v="3597" actId="571"/>
          <ac:picMkLst>
            <pc:docMk/>
            <pc:sldMk cId="3929823853" sldId="287"/>
            <ac:picMk id="57" creationId="{83342348-8D37-B522-18A8-A6936C6AD9A3}"/>
          </ac:picMkLst>
        </pc:picChg>
        <pc:picChg chg="add mod topLvl">
          <ac:chgData name="Ayush Patel" userId="dbda0d76dd413c42" providerId="LiveId" clId="{790DF272-03A6-4ADC-86F9-985D27C016CE}" dt="2024-08-09T03:28:03.166" v="3788" actId="164"/>
          <ac:picMkLst>
            <pc:docMk/>
            <pc:sldMk cId="3929823853" sldId="287"/>
            <ac:picMk id="62" creationId="{609B684F-BB72-B275-469F-7CA39672409B}"/>
          </ac:picMkLst>
        </pc:picChg>
        <pc:picChg chg="add mod topLvl">
          <ac:chgData name="Ayush Patel" userId="dbda0d76dd413c42" providerId="LiveId" clId="{790DF272-03A6-4ADC-86F9-985D27C016CE}" dt="2024-08-09T03:28:07.947" v="3789" actId="164"/>
          <ac:picMkLst>
            <pc:docMk/>
            <pc:sldMk cId="3929823853" sldId="287"/>
            <ac:picMk id="67" creationId="{7B36CCAC-029E-13FF-9CF9-ECC1F8D596A7}"/>
          </ac:picMkLst>
        </pc:picChg>
        <pc:picChg chg="add mod topLvl">
          <ac:chgData name="Ayush Patel" userId="dbda0d76dd413c42" providerId="LiveId" clId="{790DF272-03A6-4ADC-86F9-985D27C016CE}" dt="2024-08-09T03:28:23.685" v="3792" actId="164"/>
          <ac:picMkLst>
            <pc:docMk/>
            <pc:sldMk cId="3929823853" sldId="287"/>
            <ac:picMk id="72" creationId="{46D29907-D6E1-B60D-9ED7-114957FE92CA}"/>
          </ac:picMkLst>
        </pc:picChg>
        <pc:picChg chg="add mod topLvl">
          <ac:chgData name="Ayush Patel" userId="dbda0d76dd413c42" providerId="LiveId" clId="{790DF272-03A6-4ADC-86F9-985D27C016CE}" dt="2024-08-09T03:28:30.885" v="3793" actId="164"/>
          <ac:picMkLst>
            <pc:docMk/>
            <pc:sldMk cId="3929823853" sldId="287"/>
            <ac:picMk id="77" creationId="{DFF2FC76-76A5-D227-BA57-E7E61114481F}"/>
          </ac:picMkLst>
        </pc:picChg>
        <pc:cxnChg chg="add del mod">
          <ac:chgData name="Ayush Patel" userId="dbda0d76dd413c42" providerId="LiveId" clId="{790DF272-03A6-4ADC-86F9-985D27C016CE}" dt="2024-08-09T03:17:20.012" v="3665" actId="478"/>
          <ac:cxnSpMkLst>
            <pc:docMk/>
            <pc:sldMk cId="3929823853" sldId="287"/>
            <ac:cxnSpMk id="8" creationId="{480698EB-9064-6B11-351F-60DBB9CAFA10}"/>
          </ac:cxnSpMkLst>
        </pc:cxnChg>
      </pc:sldChg>
      <pc:sldChg chg="addSp delSp modSp new mod modTransition">
        <pc:chgData name="Ayush Patel" userId="dbda0d76dd413c42" providerId="LiveId" clId="{790DF272-03A6-4ADC-86F9-985D27C016CE}" dt="2024-08-09T04:24:50.675" v="4609"/>
        <pc:sldMkLst>
          <pc:docMk/>
          <pc:sldMk cId="708000756" sldId="288"/>
        </pc:sldMkLst>
        <pc:spChg chg="del">
          <ac:chgData name="Ayush Patel" userId="dbda0d76dd413c42" providerId="LiveId" clId="{790DF272-03A6-4ADC-86F9-985D27C016CE}" dt="2024-08-09T03:15:41.529" v="3651" actId="478"/>
          <ac:spMkLst>
            <pc:docMk/>
            <pc:sldMk cId="708000756" sldId="288"/>
            <ac:spMk id="2" creationId="{902D202B-86FA-1594-0109-381707089D64}"/>
          </ac:spMkLst>
        </pc:spChg>
        <pc:spChg chg="add mod">
          <ac:chgData name="Ayush Patel" userId="dbda0d76dd413c42" providerId="LiveId" clId="{790DF272-03A6-4ADC-86F9-985D27C016CE}" dt="2024-08-09T03:26:27.723" v="3770" actId="164"/>
          <ac:spMkLst>
            <pc:docMk/>
            <pc:sldMk cId="708000756" sldId="288"/>
            <ac:spMk id="3" creationId="{F2E61D7D-B5AE-DA13-6E95-C44C0768A48B}"/>
          </ac:spMkLst>
        </pc:spChg>
        <pc:spChg chg="add mod">
          <ac:chgData name="Ayush Patel" userId="dbda0d76dd413c42" providerId="LiveId" clId="{790DF272-03A6-4ADC-86F9-985D27C016CE}" dt="2024-08-09T03:26:32.103" v="3772" actId="1076"/>
          <ac:spMkLst>
            <pc:docMk/>
            <pc:sldMk cId="708000756" sldId="288"/>
            <ac:spMk id="4" creationId="{833806FE-7224-792C-69FE-72D3F497C2A4}"/>
          </ac:spMkLst>
        </pc:spChg>
        <pc:spChg chg="add mod">
          <ac:chgData name="Ayush Patel" userId="dbda0d76dd413c42" providerId="LiveId" clId="{790DF272-03A6-4ADC-86F9-985D27C016CE}" dt="2024-08-09T03:26:27.723" v="3770" actId="164"/>
          <ac:spMkLst>
            <pc:docMk/>
            <pc:sldMk cId="708000756" sldId="288"/>
            <ac:spMk id="5" creationId="{104272A3-47C3-66AB-ACC0-48AAF5FCD959}"/>
          </ac:spMkLst>
        </pc:spChg>
        <pc:spChg chg="add mod">
          <ac:chgData name="Ayush Patel" userId="dbda0d76dd413c42" providerId="LiveId" clId="{790DF272-03A6-4ADC-86F9-985D27C016CE}" dt="2024-08-09T03:26:27.723" v="3770" actId="164"/>
          <ac:spMkLst>
            <pc:docMk/>
            <pc:sldMk cId="708000756" sldId="288"/>
            <ac:spMk id="6" creationId="{8FF7B90E-5335-B830-EDF6-21EFDAC8AC2C}"/>
          </ac:spMkLst>
        </pc:spChg>
        <pc:spChg chg="add mod">
          <ac:chgData name="Ayush Patel" userId="dbda0d76dd413c42" providerId="LiveId" clId="{790DF272-03A6-4ADC-86F9-985D27C016CE}" dt="2024-08-09T03:26:48.639" v="3775" actId="164"/>
          <ac:spMkLst>
            <pc:docMk/>
            <pc:sldMk cId="708000756" sldId="288"/>
            <ac:spMk id="8" creationId="{E009BCFE-552C-47A3-2E52-6BB8F85A32DF}"/>
          </ac:spMkLst>
        </pc:spChg>
        <pc:spChg chg="add mod">
          <ac:chgData name="Ayush Patel" userId="dbda0d76dd413c42" providerId="LiveId" clId="{790DF272-03A6-4ADC-86F9-985D27C016CE}" dt="2024-08-09T03:26:48.639" v="3775" actId="164"/>
          <ac:spMkLst>
            <pc:docMk/>
            <pc:sldMk cId="708000756" sldId="288"/>
            <ac:spMk id="9" creationId="{2766592B-55C7-1F0B-0416-AC305BD435BD}"/>
          </ac:spMkLst>
        </pc:spChg>
        <pc:spChg chg="add mod">
          <ac:chgData name="Ayush Patel" userId="dbda0d76dd413c42" providerId="LiveId" clId="{790DF272-03A6-4ADC-86F9-985D27C016CE}" dt="2024-08-09T03:26:48.639" v="3775" actId="164"/>
          <ac:spMkLst>
            <pc:docMk/>
            <pc:sldMk cId="708000756" sldId="288"/>
            <ac:spMk id="10" creationId="{43A21EF0-889A-1C42-A9D2-2827E4976FD5}"/>
          </ac:spMkLst>
        </pc:spChg>
        <pc:spChg chg="add mod">
          <ac:chgData name="Ayush Patel" userId="dbda0d76dd413c42" providerId="LiveId" clId="{790DF272-03A6-4ADC-86F9-985D27C016CE}" dt="2024-08-09T03:26:48.639" v="3775" actId="164"/>
          <ac:spMkLst>
            <pc:docMk/>
            <pc:sldMk cId="708000756" sldId="288"/>
            <ac:spMk id="11" creationId="{ED5BC588-7876-6D74-E0D7-20837D27AE34}"/>
          </ac:spMkLst>
        </pc:spChg>
        <pc:spChg chg="add mod">
          <ac:chgData name="Ayush Patel" userId="dbda0d76dd413c42" providerId="LiveId" clId="{790DF272-03A6-4ADC-86F9-985D27C016CE}" dt="2024-08-09T03:27:16.634" v="3780" actId="164"/>
          <ac:spMkLst>
            <pc:docMk/>
            <pc:sldMk cId="708000756" sldId="288"/>
            <ac:spMk id="13" creationId="{AE547A4C-F75D-33BB-F6D9-42E894470C0F}"/>
          </ac:spMkLst>
        </pc:spChg>
        <pc:spChg chg="add mod">
          <ac:chgData name="Ayush Patel" userId="dbda0d76dd413c42" providerId="LiveId" clId="{790DF272-03A6-4ADC-86F9-985D27C016CE}" dt="2024-08-09T03:27:16.634" v="3780" actId="164"/>
          <ac:spMkLst>
            <pc:docMk/>
            <pc:sldMk cId="708000756" sldId="288"/>
            <ac:spMk id="14" creationId="{A4DFD758-0D48-D348-0500-E26B23BE9FC6}"/>
          </ac:spMkLst>
        </pc:spChg>
        <pc:spChg chg="add del mod">
          <ac:chgData name="Ayush Patel" userId="dbda0d76dd413c42" providerId="LiveId" clId="{790DF272-03A6-4ADC-86F9-985D27C016CE}" dt="2024-08-09T03:27:16.634" v="3780" actId="164"/>
          <ac:spMkLst>
            <pc:docMk/>
            <pc:sldMk cId="708000756" sldId="288"/>
            <ac:spMk id="15" creationId="{DDA98516-61A0-64BF-F448-ED58225BF066}"/>
          </ac:spMkLst>
        </pc:spChg>
        <pc:spChg chg="add mod">
          <ac:chgData name="Ayush Patel" userId="dbda0d76dd413c42" providerId="LiveId" clId="{790DF272-03A6-4ADC-86F9-985D27C016CE}" dt="2024-08-09T03:27:16.634" v="3780" actId="164"/>
          <ac:spMkLst>
            <pc:docMk/>
            <pc:sldMk cId="708000756" sldId="288"/>
            <ac:spMk id="16" creationId="{37699F81-8101-51DE-0E84-3F83025EADF7}"/>
          </ac:spMkLst>
        </pc:spChg>
        <pc:spChg chg="add mod">
          <ac:chgData name="Ayush Patel" userId="dbda0d76dd413c42" providerId="LiveId" clId="{790DF272-03A6-4ADC-86F9-985D27C016CE}" dt="2024-08-09T03:27:24.879" v="3781" actId="164"/>
          <ac:spMkLst>
            <pc:docMk/>
            <pc:sldMk cId="708000756" sldId="288"/>
            <ac:spMk id="18" creationId="{036591D0-D98A-CACF-AC6B-9376CFE4E718}"/>
          </ac:spMkLst>
        </pc:spChg>
        <pc:spChg chg="add mod">
          <ac:chgData name="Ayush Patel" userId="dbda0d76dd413c42" providerId="LiveId" clId="{790DF272-03A6-4ADC-86F9-985D27C016CE}" dt="2024-08-09T03:27:24.879" v="3781" actId="164"/>
          <ac:spMkLst>
            <pc:docMk/>
            <pc:sldMk cId="708000756" sldId="288"/>
            <ac:spMk id="19" creationId="{857D6859-CD52-1856-7825-C1FE5E558A1F}"/>
          </ac:spMkLst>
        </pc:spChg>
        <pc:spChg chg="add mod">
          <ac:chgData name="Ayush Patel" userId="dbda0d76dd413c42" providerId="LiveId" clId="{790DF272-03A6-4ADC-86F9-985D27C016CE}" dt="2024-08-09T03:27:24.879" v="3781" actId="164"/>
          <ac:spMkLst>
            <pc:docMk/>
            <pc:sldMk cId="708000756" sldId="288"/>
            <ac:spMk id="20" creationId="{9470A0ED-8D56-0B6D-BC81-A4E0967A6504}"/>
          </ac:spMkLst>
        </pc:spChg>
        <pc:spChg chg="add mod">
          <ac:chgData name="Ayush Patel" userId="dbda0d76dd413c42" providerId="LiveId" clId="{790DF272-03A6-4ADC-86F9-985D27C016CE}" dt="2024-08-09T03:27:24.879" v="3781" actId="164"/>
          <ac:spMkLst>
            <pc:docMk/>
            <pc:sldMk cId="708000756" sldId="288"/>
            <ac:spMk id="21" creationId="{10291EE6-42B1-2F08-2ECE-4816C1A9EA87}"/>
          </ac:spMkLst>
        </pc:spChg>
        <pc:spChg chg="add mod">
          <ac:chgData name="Ayush Patel" userId="dbda0d76dd413c42" providerId="LiveId" clId="{790DF272-03A6-4ADC-86F9-985D27C016CE}" dt="2024-08-09T03:27:28.955" v="3782" actId="164"/>
          <ac:spMkLst>
            <pc:docMk/>
            <pc:sldMk cId="708000756" sldId="288"/>
            <ac:spMk id="23" creationId="{83C843AB-5995-FDB3-ACB5-D84F896B108B}"/>
          </ac:spMkLst>
        </pc:spChg>
        <pc:spChg chg="add mod">
          <ac:chgData name="Ayush Patel" userId="dbda0d76dd413c42" providerId="LiveId" clId="{790DF272-03A6-4ADC-86F9-985D27C016CE}" dt="2024-08-09T03:27:28.955" v="3782" actId="164"/>
          <ac:spMkLst>
            <pc:docMk/>
            <pc:sldMk cId="708000756" sldId="288"/>
            <ac:spMk id="24" creationId="{77A75929-9B18-6DDC-52D8-AD8BA4B04073}"/>
          </ac:spMkLst>
        </pc:spChg>
        <pc:spChg chg="add mod">
          <ac:chgData name="Ayush Patel" userId="dbda0d76dd413c42" providerId="LiveId" clId="{790DF272-03A6-4ADC-86F9-985D27C016CE}" dt="2024-08-09T03:27:28.955" v="3782" actId="164"/>
          <ac:spMkLst>
            <pc:docMk/>
            <pc:sldMk cId="708000756" sldId="288"/>
            <ac:spMk id="25" creationId="{52FBAAE7-B0DA-702C-EE65-8C6154A89BFE}"/>
          </ac:spMkLst>
        </pc:spChg>
        <pc:spChg chg="add mod">
          <ac:chgData name="Ayush Patel" userId="dbda0d76dd413c42" providerId="LiveId" clId="{790DF272-03A6-4ADC-86F9-985D27C016CE}" dt="2024-08-09T03:27:28.955" v="3782" actId="164"/>
          <ac:spMkLst>
            <pc:docMk/>
            <pc:sldMk cId="708000756" sldId="288"/>
            <ac:spMk id="26" creationId="{C304E45C-5084-92C0-EBCA-18A3D09F74B9}"/>
          </ac:spMkLst>
        </pc:spChg>
        <pc:spChg chg="add mod">
          <ac:chgData name="Ayush Patel" userId="dbda0d76dd413c42" providerId="LiveId" clId="{790DF272-03A6-4ADC-86F9-985D27C016CE}" dt="2024-08-09T03:27:35.696" v="3783" actId="1076"/>
          <ac:spMkLst>
            <pc:docMk/>
            <pc:sldMk cId="708000756" sldId="288"/>
            <ac:spMk id="28" creationId="{951EFF21-AEA6-B21E-096D-FE7AE7944E49}"/>
          </ac:spMkLst>
        </pc:spChg>
        <pc:spChg chg="add mod">
          <ac:chgData name="Ayush Patel" userId="dbda0d76dd413c42" providerId="LiveId" clId="{790DF272-03A6-4ADC-86F9-985D27C016CE}" dt="2024-08-09T03:19:03.924" v="3683" actId="571"/>
          <ac:spMkLst>
            <pc:docMk/>
            <pc:sldMk cId="708000756" sldId="288"/>
            <ac:spMk id="30" creationId="{B1E9B58E-5E4A-54B2-EBC9-33F8F3212179}"/>
          </ac:spMkLst>
        </pc:spChg>
        <pc:grpChg chg="add mod">
          <ac:chgData name="Ayush Patel" userId="dbda0d76dd413c42" providerId="LiveId" clId="{790DF272-03A6-4ADC-86F9-985D27C016CE}" dt="2024-08-09T03:26:00.856" v="3764" actId="164"/>
          <ac:grpSpMkLst>
            <pc:docMk/>
            <pc:sldMk cId="708000756" sldId="288"/>
            <ac:grpSpMk id="31" creationId="{A970B721-6529-AE0D-29C3-D93168188225}"/>
          </ac:grpSpMkLst>
        </pc:grpChg>
        <pc:grpChg chg="add mod">
          <ac:chgData name="Ayush Patel" userId="dbda0d76dd413c42" providerId="LiveId" clId="{790DF272-03A6-4ADC-86F9-985D27C016CE}" dt="2024-08-09T03:24:53.816" v="3745" actId="164"/>
          <ac:grpSpMkLst>
            <pc:docMk/>
            <pc:sldMk cId="708000756" sldId="288"/>
            <ac:grpSpMk id="32" creationId="{D921BB07-2637-BD08-D4B1-3FD36C3047A4}"/>
          </ac:grpSpMkLst>
        </pc:grpChg>
        <pc:grpChg chg="add mod">
          <ac:chgData name="Ayush Patel" userId="dbda0d76dd413c42" providerId="LiveId" clId="{790DF272-03A6-4ADC-86F9-985D27C016CE}" dt="2024-08-09T03:25:07.326" v="3749" actId="164"/>
          <ac:grpSpMkLst>
            <pc:docMk/>
            <pc:sldMk cId="708000756" sldId="288"/>
            <ac:grpSpMk id="33" creationId="{F5C767BC-5D43-1111-C028-18F69D345F4C}"/>
          </ac:grpSpMkLst>
        </pc:grpChg>
        <pc:grpChg chg="add mod">
          <ac:chgData name="Ayush Patel" userId="dbda0d76dd413c42" providerId="LiveId" clId="{790DF272-03A6-4ADC-86F9-985D27C016CE}" dt="2024-08-09T03:25:52.588" v="3760" actId="164"/>
          <ac:grpSpMkLst>
            <pc:docMk/>
            <pc:sldMk cId="708000756" sldId="288"/>
            <ac:grpSpMk id="34" creationId="{E8F14872-ABCC-CF24-04A9-D7D08FBE4518}"/>
          </ac:grpSpMkLst>
        </pc:grpChg>
        <pc:grpChg chg="add mod">
          <ac:chgData name="Ayush Patel" userId="dbda0d76dd413c42" providerId="LiveId" clId="{790DF272-03A6-4ADC-86F9-985D27C016CE}" dt="2024-08-09T03:25:49.888" v="3759" actId="164"/>
          <ac:grpSpMkLst>
            <pc:docMk/>
            <pc:sldMk cId="708000756" sldId="288"/>
            <ac:grpSpMk id="35" creationId="{AEAEDC56-D524-9795-F086-1F9DEEFD6DA9}"/>
          </ac:grpSpMkLst>
        </pc:grpChg>
        <pc:grpChg chg="add mod">
          <ac:chgData name="Ayush Patel" userId="dbda0d76dd413c42" providerId="LiveId" clId="{790DF272-03A6-4ADC-86F9-985D27C016CE}" dt="2024-08-09T03:25:49.498" v="3758" actId="164"/>
          <ac:grpSpMkLst>
            <pc:docMk/>
            <pc:sldMk cId="708000756" sldId="288"/>
            <ac:grpSpMk id="36" creationId="{C882ECF8-3015-9968-0EE0-C813A867BE11}"/>
          </ac:grpSpMkLst>
        </pc:grpChg>
        <pc:grpChg chg="add mod">
          <ac:chgData name="Ayush Patel" userId="dbda0d76dd413c42" providerId="LiveId" clId="{790DF272-03A6-4ADC-86F9-985D27C016CE}" dt="2024-08-09T03:26:18.614" v="3769" actId="164"/>
          <ac:grpSpMkLst>
            <pc:docMk/>
            <pc:sldMk cId="708000756" sldId="288"/>
            <ac:grpSpMk id="37" creationId="{5ADE4406-4D46-8B21-26CB-F0760AEC3A35}"/>
          </ac:grpSpMkLst>
        </pc:grpChg>
        <pc:grpChg chg="add mod">
          <ac:chgData name="Ayush Patel" userId="dbda0d76dd413c42" providerId="LiveId" clId="{790DF272-03A6-4ADC-86F9-985D27C016CE}" dt="2024-08-09T03:27:42.491" v="3785" actId="1076"/>
          <ac:grpSpMkLst>
            <pc:docMk/>
            <pc:sldMk cId="708000756" sldId="288"/>
            <ac:grpSpMk id="38" creationId="{425270DC-DF71-BEB2-A85B-AC1154C8F8A7}"/>
          </ac:grpSpMkLst>
        </pc:grpChg>
        <pc:grpChg chg="add mod">
          <ac:chgData name="Ayush Patel" userId="dbda0d76dd413c42" providerId="LiveId" clId="{790DF272-03A6-4ADC-86F9-985D27C016CE}" dt="2024-08-09T03:26:48.639" v="3775" actId="164"/>
          <ac:grpSpMkLst>
            <pc:docMk/>
            <pc:sldMk cId="708000756" sldId="288"/>
            <ac:grpSpMk id="39" creationId="{FF637168-DC4E-1962-D517-83D481A5A3CE}"/>
          </ac:grpSpMkLst>
        </pc:grpChg>
        <pc:grpChg chg="add mod">
          <ac:chgData name="Ayush Patel" userId="dbda0d76dd413c42" providerId="LiveId" clId="{790DF272-03A6-4ADC-86F9-985D27C016CE}" dt="2024-08-09T03:27:09.942" v="3779" actId="164"/>
          <ac:grpSpMkLst>
            <pc:docMk/>
            <pc:sldMk cId="708000756" sldId="288"/>
            <ac:grpSpMk id="40" creationId="{EF6F15F0-3921-5ADD-724F-7432FF3FC5E2}"/>
          </ac:grpSpMkLst>
        </pc:grpChg>
        <pc:grpChg chg="add mod">
          <ac:chgData name="Ayush Patel" userId="dbda0d76dd413c42" providerId="LiveId" clId="{790DF272-03A6-4ADC-86F9-985D27C016CE}" dt="2024-08-09T03:27:16.634" v="3780" actId="164"/>
          <ac:grpSpMkLst>
            <pc:docMk/>
            <pc:sldMk cId="708000756" sldId="288"/>
            <ac:grpSpMk id="41" creationId="{C809217B-4C25-CF07-C473-9653C0D4C135}"/>
          </ac:grpSpMkLst>
        </pc:grpChg>
        <pc:grpChg chg="add mod">
          <ac:chgData name="Ayush Patel" userId="dbda0d76dd413c42" providerId="LiveId" clId="{790DF272-03A6-4ADC-86F9-985D27C016CE}" dt="2024-08-09T03:27:24.879" v="3781" actId="164"/>
          <ac:grpSpMkLst>
            <pc:docMk/>
            <pc:sldMk cId="708000756" sldId="288"/>
            <ac:grpSpMk id="42" creationId="{28AD180E-A4BC-CCA6-FABA-69A4461CBA89}"/>
          </ac:grpSpMkLst>
        </pc:grpChg>
        <pc:grpChg chg="add mod">
          <ac:chgData name="Ayush Patel" userId="dbda0d76dd413c42" providerId="LiveId" clId="{790DF272-03A6-4ADC-86F9-985D27C016CE}" dt="2024-08-09T03:27:28.955" v="3782" actId="164"/>
          <ac:grpSpMkLst>
            <pc:docMk/>
            <pc:sldMk cId="708000756" sldId="288"/>
            <ac:grpSpMk id="43" creationId="{DDDAEBEC-472A-744F-831C-E5C09C0E410E}"/>
          </ac:grpSpMkLst>
        </pc:grpChg>
        <pc:graphicFrameChg chg="add del mod">
          <ac:chgData name="Ayush Patel" userId="dbda0d76dd413c42" providerId="LiveId" clId="{790DF272-03A6-4ADC-86F9-985D27C016CE}" dt="2024-08-09T03:18:59.638" v="3681" actId="478"/>
          <ac:graphicFrameMkLst>
            <pc:docMk/>
            <pc:sldMk cId="708000756" sldId="288"/>
            <ac:graphicFrameMk id="29" creationId="{CD811445-65CA-7EAB-C8DD-1A6432666657}"/>
          </ac:graphicFrameMkLst>
        </pc:graphicFrameChg>
        <pc:picChg chg="add mod">
          <ac:chgData name="Ayush Patel" userId="dbda0d76dd413c42" providerId="LiveId" clId="{790DF272-03A6-4ADC-86F9-985D27C016CE}" dt="2024-08-09T03:26:27.723" v="3770" actId="164"/>
          <ac:picMkLst>
            <pc:docMk/>
            <pc:sldMk cId="708000756" sldId="288"/>
            <ac:picMk id="7" creationId="{B0464B62-19EE-9952-4E2F-1E40F2716625}"/>
          </ac:picMkLst>
        </pc:picChg>
        <pc:picChg chg="add mod">
          <ac:chgData name="Ayush Patel" userId="dbda0d76dd413c42" providerId="LiveId" clId="{790DF272-03A6-4ADC-86F9-985D27C016CE}" dt="2024-08-09T03:26:48.639" v="3775" actId="164"/>
          <ac:picMkLst>
            <pc:docMk/>
            <pc:sldMk cId="708000756" sldId="288"/>
            <ac:picMk id="12" creationId="{EA06AF34-D541-B839-DABF-110E4B784E3F}"/>
          </ac:picMkLst>
        </pc:picChg>
        <pc:picChg chg="add mod">
          <ac:chgData name="Ayush Patel" userId="dbda0d76dd413c42" providerId="LiveId" clId="{790DF272-03A6-4ADC-86F9-985D27C016CE}" dt="2024-08-09T03:27:16.634" v="3780" actId="164"/>
          <ac:picMkLst>
            <pc:docMk/>
            <pc:sldMk cId="708000756" sldId="288"/>
            <ac:picMk id="17" creationId="{43CA3467-33D0-DACF-01CC-7C7CAB207B1B}"/>
          </ac:picMkLst>
        </pc:picChg>
        <pc:picChg chg="add mod">
          <ac:chgData name="Ayush Patel" userId="dbda0d76dd413c42" providerId="LiveId" clId="{790DF272-03A6-4ADC-86F9-985D27C016CE}" dt="2024-08-09T03:27:24.879" v="3781" actId="164"/>
          <ac:picMkLst>
            <pc:docMk/>
            <pc:sldMk cId="708000756" sldId="288"/>
            <ac:picMk id="22" creationId="{4F10890F-3B2B-71A7-E601-75C7477CA645}"/>
          </ac:picMkLst>
        </pc:picChg>
        <pc:picChg chg="add mod">
          <ac:chgData name="Ayush Patel" userId="dbda0d76dd413c42" providerId="LiveId" clId="{790DF272-03A6-4ADC-86F9-985D27C016CE}" dt="2024-08-09T03:27:28.955" v="3782" actId="164"/>
          <ac:picMkLst>
            <pc:docMk/>
            <pc:sldMk cId="708000756" sldId="288"/>
            <ac:picMk id="27" creationId="{D766B11B-9548-501C-CA62-C0DB0B2B47A1}"/>
          </ac:picMkLst>
        </pc:picChg>
      </pc:sldChg>
      <pc:sldChg chg="new del">
        <pc:chgData name="Ayush Patel" userId="dbda0d76dd413c42" providerId="LiveId" clId="{790DF272-03A6-4ADC-86F9-985D27C016CE}" dt="2024-08-08T18:38:58.663" v="3253" actId="2696"/>
        <pc:sldMkLst>
          <pc:docMk/>
          <pc:sldMk cId="1366144208" sldId="288"/>
        </pc:sldMkLst>
      </pc:sldChg>
      <pc:sldChg chg="new del">
        <pc:chgData name="Ayush Patel" userId="dbda0d76dd413c42" providerId="LiveId" clId="{790DF272-03A6-4ADC-86F9-985D27C016CE}" dt="2024-08-09T03:48:42.746" v="3817" actId="680"/>
        <pc:sldMkLst>
          <pc:docMk/>
          <pc:sldMk cId="873921918" sldId="289"/>
        </pc:sldMkLst>
      </pc:sldChg>
      <pc:sldChg chg="addSp delSp modSp new del mod">
        <pc:chgData name="Ayush Patel" userId="dbda0d76dd413c42" providerId="LiveId" clId="{790DF272-03A6-4ADC-86F9-985D27C016CE}" dt="2024-08-09T03:48:55.944" v="3822" actId="680"/>
        <pc:sldMkLst>
          <pc:docMk/>
          <pc:sldMk cId="2322848476" sldId="289"/>
        </pc:sldMkLst>
        <pc:spChg chg="add del">
          <ac:chgData name="Ayush Patel" userId="dbda0d76dd413c42" providerId="LiveId" clId="{790DF272-03A6-4ADC-86F9-985D27C016CE}" dt="2024-08-09T03:48:54.612" v="3821" actId="478"/>
          <ac:spMkLst>
            <pc:docMk/>
            <pc:sldMk cId="2322848476" sldId="289"/>
            <ac:spMk id="2" creationId="{65D29612-930C-46F6-FCD7-65A696DE9846}"/>
          </ac:spMkLst>
        </pc:spChg>
        <pc:spChg chg="add mod">
          <ac:chgData name="Ayush Patel" userId="dbda0d76dd413c42" providerId="LiveId" clId="{790DF272-03A6-4ADC-86F9-985D27C016CE}" dt="2024-08-09T03:48:48.917" v="3820"/>
          <ac:spMkLst>
            <pc:docMk/>
            <pc:sldMk cId="2322848476" sldId="289"/>
            <ac:spMk id="3" creationId="{F9E4EEF3-D29D-68F0-1E97-23105C329A48}"/>
          </ac:spMkLst>
        </pc:spChg>
      </pc:sldChg>
      <pc:sldChg chg="addSp delSp modSp new mod modTransition">
        <pc:chgData name="Ayush Patel" userId="dbda0d76dd413c42" providerId="LiveId" clId="{790DF272-03A6-4ADC-86F9-985D27C016CE}" dt="2024-08-09T04:41:35.752" v="4731" actId="14100"/>
        <pc:sldMkLst>
          <pc:docMk/>
          <pc:sldMk cId="4223576582" sldId="289"/>
        </pc:sldMkLst>
        <pc:spChg chg="del">
          <ac:chgData name="Ayush Patel" userId="dbda0d76dd413c42" providerId="LiveId" clId="{790DF272-03A6-4ADC-86F9-985D27C016CE}" dt="2024-08-09T03:49:10.145" v="3824" actId="478"/>
          <ac:spMkLst>
            <pc:docMk/>
            <pc:sldMk cId="4223576582" sldId="289"/>
            <ac:spMk id="2" creationId="{9882E3CA-07CF-5DFB-1281-7B378FCE375F}"/>
          </ac:spMkLst>
        </pc:spChg>
        <pc:spChg chg="add mod">
          <ac:chgData name="Ayush Patel" userId="dbda0d76dd413c42" providerId="LiveId" clId="{790DF272-03A6-4ADC-86F9-985D27C016CE}" dt="2024-08-09T03:51:24.698" v="3899" actId="1076"/>
          <ac:spMkLst>
            <pc:docMk/>
            <pc:sldMk cId="4223576582" sldId="289"/>
            <ac:spMk id="3" creationId="{73468ED1-77B8-4BF1-1876-18F90AAAC11C}"/>
          </ac:spMkLst>
        </pc:spChg>
        <pc:spChg chg="add mod">
          <ac:chgData name="Ayush Patel" userId="dbda0d76dd413c42" providerId="LiveId" clId="{790DF272-03A6-4ADC-86F9-985D27C016CE}" dt="2024-08-09T03:52:11.786" v="3942" actId="20577"/>
          <ac:spMkLst>
            <pc:docMk/>
            <pc:sldMk cId="4223576582" sldId="289"/>
            <ac:spMk id="4" creationId="{2534129F-4BA1-2914-8CB8-CC5822378649}"/>
          </ac:spMkLst>
        </pc:spChg>
        <pc:spChg chg="add mod">
          <ac:chgData name="Ayush Patel" userId="dbda0d76dd413c42" providerId="LiveId" clId="{790DF272-03A6-4ADC-86F9-985D27C016CE}" dt="2024-08-09T04:41:35.752" v="4731" actId="14100"/>
          <ac:spMkLst>
            <pc:docMk/>
            <pc:sldMk cId="4223576582" sldId="289"/>
            <ac:spMk id="6" creationId="{0099B917-56BA-3C4B-9B03-622E37141755}"/>
          </ac:spMkLst>
        </pc:spChg>
        <pc:spChg chg="add del">
          <ac:chgData name="Ayush Patel" userId="dbda0d76dd413c42" providerId="LiveId" clId="{790DF272-03A6-4ADC-86F9-985D27C016CE}" dt="2024-08-09T03:51:49.592" v="3902" actId="22"/>
          <ac:spMkLst>
            <pc:docMk/>
            <pc:sldMk cId="4223576582" sldId="289"/>
            <ac:spMk id="8" creationId="{83668792-00D0-A3C4-846F-057349EB778E}"/>
          </ac:spMkLst>
        </pc:spChg>
        <pc:spChg chg="add mod">
          <ac:chgData name="Ayush Patel" userId="dbda0d76dd413c42" providerId="LiveId" clId="{790DF272-03A6-4ADC-86F9-985D27C016CE}" dt="2024-08-09T03:51:52.775" v="3903"/>
          <ac:spMkLst>
            <pc:docMk/>
            <pc:sldMk cId="4223576582" sldId="289"/>
            <ac:spMk id="9" creationId="{76E5C0D1-6C7C-723C-EAF9-30C44788941B}"/>
          </ac:spMkLst>
        </pc:spChg>
        <pc:spChg chg="add mod">
          <ac:chgData name="Ayush Patel" userId="dbda0d76dd413c42" providerId="LiveId" clId="{790DF272-03A6-4ADC-86F9-985D27C016CE}" dt="2024-08-09T03:52:42.360" v="3947" actId="2710"/>
          <ac:spMkLst>
            <pc:docMk/>
            <pc:sldMk cId="4223576582" sldId="289"/>
            <ac:spMk id="11" creationId="{0CCFE737-DA29-EDEF-33F3-94BA4578D04B}"/>
          </ac:spMkLst>
        </pc:spChg>
      </pc:sldChg>
      <pc:sldChg chg="addSp delSp modSp new mod modTransition">
        <pc:chgData name="Ayush Patel" userId="dbda0d76dd413c42" providerId="LiveId" clId="{790DF272-03A6-4ADC-86F9-985D27C016CE}" dt="2024-08-09T04:24:50.675" v="4609"/>
        <pc:sldMkLst>
          <pc:docMk/>
          <pc:sldMk cId="2030580180" sldId="290"/>
        </pc:sldMkLst>
        <pc:spChg chg="del">
          <ac:chgData name="Ayush Patel" userId="dbda0d76dd413c42" providerId="LiveId" clId="{790DF272-03A6-4ADC-86F9-985D27C016CE}" dt="2024-08-09T03:53:00.112" v="3949" actId="478"/>
          <ac:spMkLst>
            <pc:docMk/>
            <pc:sldMk cId="2030580180" sldId="290"/>
            <ac:spMk id="2" creationId="{B397A641-1C2A-04E3-C2DC-DD3FC9841ED9}"/>
          </ac:spMkLst>
        </pc:spChg>
        <pc:spChg chg="add mod">
          <ac:chgData name="Ayush Patel" userId="dbda0d76dd413c42" providerId="LiveId" clId="{790DF272-03A6-4ADC-86F9-985D27C016CE}" dt="2024-08-09T03:53:54.920" v="3971" actId="20577"/>
          <ac:spMkLst>
            <pc:docMk/>
            <pc:sldMk cId="2030580180" sldId="290"/>
            <ac:spMk id="5" creationId="{4EB4F855-2D25-E135-C23D-DC34C9F2BAC2}"/>
          </ac:spMkLst>
        </pc:spChg>
        <pc:spChg chg="add mod topLvl">
          <ac:chgData name="Ayush Patel" userId="dbda0d76dd413c42" providerId="LiveId" clId="{790DF272-03A6-4ADC-86F9-985D27C016CE}" dt="2024-08-09T04:00:23.538" v="4149" actId="27636"/>
          <ac:spMkLst>
            <pc:docMk/>
            <pc:sldMk cId="2030580180" sldId="290"/>
            <ac:spMk id="6" creationId="{9084BA6C-E3E2-AEEB-BC04-F7042A792B55}"/>
          </ac:spMkLst>
        </pc:spChg>
        <pc:spChg chg="add del mod">
          <ac:chgData name="Ayush Patel" userId="dbda0d76dd413c42" providerId="LiveId" clId="{790DF272-03A6-4ADC-86F9-985D27C016CE}" dt="2024-08-09T03:57:18.572" v="4110" actId="478"/>
          <ac:spMkLst>
            <pc:docMk/>
            <pc:sldMk cId="2030580180" sldId="290"/>
            <ac:spMk id="8" creationId="{810A8B17-E24E-F97B-E315-A82A095B36AE}"/>
          </ac:spMkLst>
        </pc:spChg>
        <pc:spChg chg="add mod topLvl">
          <ac:chgData name="Ayush Patel" userId="dbda0d76dd413c42" providerId="LiveId" clId="{790DF272-03A6-4ADC-86F9-985D27C016CE}" dt="2024-08-09T03:59:04.503" v="4136" actId="1076"/>
          <ac:spMkLst>
            <pc:docMk/>
            <pc:sldMk cId="2030580180" sldId="290"/>
            <ac:spMk id="10" creationId="{9C1D4E8F-918D-BADC-7392-D11F39C7312B}"/>
          </ac:spMkLst>
        </pc:spChg>
        <pc:grpChg chg="add del mod">
          <ac:chgData name="Ayush Patel" userId="dbda0d76dd413c42" providerId="LiveId" clId="{790DF272-03A6-4ADC-86F9-985D27C016CE}" dt="2024-08-09T03:58:53.046" v="4133" actId="164"/>
          <ac:grpSpMkLst>
            <pc:docMk/>
            <pc:sldMk cId="2030580180" sldId="290"/>
            <ac:grpSpMk id="11" creationId="{4C19A618-C97E-C0CF-0C49-AE884841CD6D}"/>
          </ac:grpSpMkLst>
        </pc:grpChg>
        <pc:picChg chg="add del mod">
          <ac:chgData name="Ayush Patel" userId="dbda0d76dd413c42" providerId="LiveId" clId="{790DF272-03A6-4ADC-86F9-985D27C016CE}" dt="2024-08-09T03:53:20.329" v="3955" actId="22"/>
          <ac:picMkLst>
            <pc:docMk/>
            <pc:sldMk cId="2030580180" sldId="290"/>
            <ac:picMk id="4" creationId="{C63607AF-F32C-5091-A6A2-923B0DCA68D2}"/>
          </ac:picMkLst>
        </pc:picChg>
      </pc:sldChg>
      <pc:sldChg chg="addSp delSp modSp new mod modTransition">
        <pc:chgData name="Ayush Patel" userId="dbda0d76dd413c42" providerId="LiveId" clId="{790DF272-03A6-4ADC-86F9-985D27C016CE}" dt="2024-08-09T04:24:50.675" v="4609"/>
        <pc:sldMkLst>
          <pc:docMk/>
          <pc:sldMk cId="2187592712" sldId="291"/>
        </pc:sldMkLst>
        <pc:spChg chg="del">
          <ac:chgData name="Ayush Patel" userId="dbda0d76dd413c42" providerId="LiveId" clId="{790DF272-03A6-4ADC-86F9-985D27C016CE}" dt="2024-08-09T03:59:24.402" v="4138" actId="478"/>
          <ac:spMkLst>
            <pc:docMk/>
            <pc:sldMk cId="2187592712" sldId="291"/>
            <ac:spMk id="2" creationId="{0F188975-CB59-0D78-2CE2-FD31A03DEE17}"/>
          </ac:spMkLst>
        </pc:spChg>
        <pc:spChg chg="add mod">
          <ac:chgData name="Ayush Patel" userId="dbda0d76dd413c42" providerId="LiveId" clId="{790DF272-03A6-4ADC-86F9-985D27C016CE}" dt="2024-08-09T04:00:07.979" v="4147" actId="255"/>
          <ac:spMkLst>
            <pc:docMk/>
            <pc:sldMk cId="2187592712" sldId="291"/>
            <ac:spMk id="3" creationId="{6A3E595E-62C8-8E6E-9DA2-D60672D833A8}"/>
          </ac:spMkLst>
        </pc:spChg>
        <pc:spChg chg="add mod">
          <ac:chgData name="Ayush Patel" userId="dbda0d76dd413c42" providerId="LiveId" clId="{790DF272-03A6-4ADC-86F9-985D27C016CE}" dt="2024-08-09T04:01:33.630" v="4194" actId="15"/>
          <ac:spMkLst>
            <pc:docMk/>
            <pc:sldMk cId="2187592712" sldId="291"/>
            <ac:spMk id="5" creationId="{28DB802C-BF37-4CE8-2115-9C98B43556F2}"/>
          </ac:spMkLst>
        </pc:spChg>
      </pc:sldChg>
      <pc:sldChg chg="delSp modSp new del mod">
        <pc:chgData name="Ayush Patel" userId="dbda0d76dd413c42" providerId="LiveId" clId="{790DF272-03A6-4ADC-86F9-985D27C016CE}" dt="2024-08-09T04:51:40.603" v="4875" actId="2696"/>
        <pc:sldMkLst>
          <pc:docMk/>
          <pc:sldMk cId="217026358" sldId="292"/>
        </pc:sldMkLst>
        <pc:spChg chg="del mod">
          <ac:chgData name="Ayush Patel" userId="dbda0d76dd413c42" providerId="LiveId" clId="{790DF272-03A6-4ADC-86F9-985D27C016CE}" dt="2024-08-09T04:51:37.578" v="4874" actId="478"/>
          <ac:spMkLst>
            <pc:docMk/>
            <pc:sldMk cId="217026358" sldId="292"/>
            <ac:spMk id="2" creationId="{17D4735F-E661-B2A7-E4E7-0F66F881392E}"/>
          </ac:spMkLst>
        </pc:spChg>
      </pc:sldChg>
      <pc:sldChg chg="addSp delSp new del mod">
        <pc:chgData name="Ayush Patel" userId="dbda0d76dd413c42" providerId="LiveId" clId="{790DF272-03A6-4ADC-86F9-985D27C016CE}" dt="2024-08-09T04:53:33.401" v="4892" actId="680"/>
        <pc:sldMkLst>
          <pc:docMk/>
          <pc:sldMk cId="419451981" sldId="292"/>
        </pc:sldMkLst>
        <pc:spChg chg="add del">
          <ac:chgData name="Ayush Patel" userId="dbda0d76dd413c42" providerId="LiveId" clId="{790DF272-03A6-4ADC-86F9-985D27C016CE}" dt="2024-08-09T04:53:12.074" v="4890" actId="478"/>
          <ac:spMkLst>
            <pc:docMk/>
            <pc:sldMk cId="419451981" sldId="292"/>
            <ac:spMk id="2" creationId="{4477B67C-0E70-49DA-0444-8C699CCAB658}"/>
          </ac:spMkLst>
        </pc:spChg>
      </pc:sldChg>
      <pc:sldChg chg="new del">
        <pc:chgData name="Ayush Patel" userId="dbda0d76dd413c42" providerId="LiveId" clId="{790DF272-03A6-4ADC-86F9-985D27C016CE}" dt="2024-08-09T04:54:05.644" v="4895" actId="680"/>
        <pc:sldMkLst>
          <pc:docMk/>
          <pc:sldMk cId="1873839655" sldId="292"/>
        </pc:sldMkLst>
      </pc:sldChg>
      <pc:sldChg chg="new add del">
        <pc:chgData name="Ayush Patel" userId="dbda0d76dd413c42" providerId="LiveId" clId="{790DF272-03A6-4ADC-86F9-985D27C016CE}" dt="2024-08-09T04:56:00.089" v="4925" actId="680"/>
        <pc:sldMkLst>
          <pc:docMk/>
          <pc:sldMk cId="1963215657" sldId="292"/>
        </pc:sldMkLst>
      </pc:sldChg>
      <pc:sldChg chg="delSp new del mod">
        <pc:chgData name="Ayush Patel" userId="dbda0d76dd413c42" providerId="LiveId" clId="{790DF272-03A6-4ADC-86F9-985D27C016CE}" dt="2024-08-09T04:36:35.358" v="4706" actId="2696"/>
        <pc:sldMkLst>
          <pc:docMk/>
          <pc:sldMk cId="2017779915" sldId="292"/>
        </pc:sldMkLst>
        <pc:spChg chg="del">
          <ac:chgData name="Ayush Patel" userId="dbda0d76dd413c42" providerId="LiveId" clId="{790DF272-03A6-4ADC-86F9-985D27C016CE}" dt="2024-08-09T04:36:31.476" v="4705" actId="478"/>
          <ac:spMkLst>
            <pc:docMk/>
            <pc:sldMk cId="2017779915" sldId="292"/>
            <ac:spMk id="2" creationId="{B4875A56-9168-1C09-CB1F-B74E3E35657B}"/>
          </ac:spMkLst>
        </pc:spChg>
      </pc:sldChg>
      <pc:sldChg chg="delSp new del mod">
        <pc:chgData name="Ayush Patel" userId="dbda0d76dd413c42" providerId="LiveId" clId="{790DF272-03A6-4ADC-86F9-985D27C016CE}" dt="2024-08-09T04:52:19.442" v="4880" actId="2696"/>
        <pc:sldMkLst>
          <pc:docMk/>
          <pc:sldMk cId="2447569196" sldId="292"/>
        </pc:sldMkLst>
        <pc:spChg chg="del">
          <ac:chgData name="Ayush Patel" userId="dbda0d76dd413c42" providerId="LiveId" clId="{790DF272-03A6-4ADC-86F9-985D27C016CE}" dt="2024-08-09T04:52:16.048" v="4879" actId="478"/>
          <ac:spMkLst>
            <pc:docMk/>
            <pc:sldMk cId="2447569196" sldId="292"/>
            <ac:spMk id="2" creationId="{A496C00A-1C86-3595-31FE-0E63E25F2939}"/>
          </ac:spMkLst>
        </pc:spChg>
      </pc:sldChg>
      <pc:sldChg chg="new add del">
        <pc:chgData name="Ayush Patel" userId="dbda0d76dd413c42" providerId="LiveId" clId="{790DF272-03A6-4ADC-86F9-985D27C016CE}" dt="2024-08-09T04:55:52.302" v="4922" actId="680"/>
        <pc:sldMkLst>
          <pc:docMk/>
          <pc:sldMk cId="2728229588" sldId="292"/>
        </pc:sldMkLst>
      </pc:sldChg>
      <pc:sldChg chg="delSp new del mod">
        <pc:chgData name="Ayush Patel" userId="dbda0d76dd413c42" providerId="LiveId" clId="{790DF272-03A6-4ADC-86F9-985D27C016CE}" dt="2024-08-09T04:56:41.787" v="4928" actId="2696"/>
        <pc:sldMkLst>
          <pc:docMk/>
          <pc:sldMk cId="3354547473" sldId="292"/>
        </pc:sldMkLst>
        <pc:spChg chg="del">
          <ac:chgData name="Ayush Patel" userId="dbda0d76dd413c42" providerId="LiveId" clId="{790DF272-03A6-4ADC-86F9-985D27C016CE}" dt="2024-08-09T04:56:38.462" v="4927" actId="478"/>
          <ac:spMkLst>
            <pc:docMk/>
            <pc:sldMk cId="3354547473" sldId="292"/>
            <ac:spMk id="2" creationId="{40A723CC-CA6E-6B74-69E5-B0CD69DFCEDB}"/>
          </ac:spMkLst>
        </pc:spChg>
      </pc:sldChg>
      <pc:sldMasterChg chg="modTransition modSldLayout">
        <pc:chgData name="Ayush Patel" userId="dbda0d76dd413c42" providerId="LiveId" clId="{790DF272-03A6-4ADC-86F9-985D27C016CE}" dt="2024-08-09T05:09:08.469" v="4974"/>
        <pc:sldMasterMkLst>
          <pc:docMk/>
          <pc:sldMasterMk cId="2384188760" sldId="2147483648"/>
        </pc:sldMasterMkLst>
        <pc:sldLayoutChg chg="modTransition">
          <pc:chgData name="Ayush Patel" userId="dbda0d76dd413c42" providerId="LiveId" clId="{790DF272-03A6-4ADC-86F9-985D27C016CE}" dt="2024-08-09T04:24:50.675" v="4609"/>
          <pc:sldLayoutMkLst>
            <pc:docMk/>
            <pc:sldMasterMk cId="2384188760" sldId="2147483648"/>
            <pc:sldLayoutMk cId="370834854" sldId="2147483649"/>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3926964205" sldId="2147483650"/>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3865283798" sldId="2147483651"/>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2504360995" sldId="2147483652"/>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2853306019" sldId="2147483653"/>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1302562154" sldId="2147483654"/>
          </pc:sldLayoutMkLst>
        </pc:sldLayoutChg>
        <pc:sldLayoutChg chg="addSp delSp modSp mod modTransition">
          <pc:chgData name="Ayush Patel" userId="dbda0d76dd413c42" providerId="LiveId" clId="{790DF272-03A6-4ADC-86F9-985D27C016CE}" dt="2024-08-09T04:55:53.542" v="4923" actId="478"/>
          <pc:sldLayoutMkLst>
            <pc:docMk/>
            <pc:sldMasterMk cId="2384188760" sldId="2147483648"/>
            <pc:sldLayoutMk cId="3059948818" sldId="2147483655"/>
          </pc:sldLayoutMkLst>
          <pc:spChg chg="del">
            <ac:chgData name="Ayush Patel" userId="dbda0d76dd413c42" providerId="LiveId" clId="{790DF272-03A6-4ADC-86F9-985D27C016CE}" dt="2024-08-08T18:36:53.067" v="3207" actId="478"/>
            <ac:spMkLst>
              <pc:docMk/>
              <pc:sldMasterMk cId="2384188760" sldId="2147483648"/>
              <pc:sldLayoutMk cId="3059948818" sldId="2147483655"/>
              <ac:spMk id="2" creationId="{11D68F87-7430-D719-622F-7220BD80AEB1}"/>
            </ac:spMkLst>
          </pc:spChg>
          <pc:spChg chg="add mod">
            <ac:chgData name="Ayush Patel" userId="dbda0d76dd413c42" providerId="LiveId" clId="{790DF272-03A6-4ADC-86F9-985D27C016CE}" dt="2024-08-09T04:54:19.529" v="4897"/>
            <ac:spMkLst>
              <pc:docMk/>
              <pc:sldMasterMk cId="2384188760" sldId="2147483648"/>
              <pc:sldLayoutMk cId="3059948818" sldId="2147483655"/>
              <ac:spMk id="2" creationId="{206FC6C9-27B8-6FC4-1D48-E3654A96C727}"/>
            </ac:spMkLst>
          </pc:spChg>
          <pc:spChg chg="del">
            <ac:chgData name="Ayush Patel" userId="dbda0d76dd413c42" providerId="LiveId" clId="{790DF272-03A6-4ADC-86F9-985D27C016CE}" dt="2024-08-08T18:36:53.067" v="3207" actId="478"/>
            <ac:spMkLst>
              <pc:docMk/>
              <pc:sldMasterMk cId="2384188760" sldId="2147483648"/>
              <pc:sldLayoutMk cId="3059948818" sldId="2147483655"/>
              <ac:spMk id="3" creationId="{AF53C29A-6A60-F508-6FD3-193EE00F4381}"/>
            </ac:spMkLst>
          </pc:spChg>
          <pc:spChg chg="del">
            <ac:chgData name="Ayush Patel" userId="dbda0d76dd413c42" providerId="LiveId" clId="{790DF272-03A6-4ADC-86F9-985D27C016CE}" dt="2024-08-08T18:36:53.067" v="3207" actId="478"/>
            <ac:spMkLst>
              <pc:docMk/>
              <pc:sldMasterMk cId="2384188760" sldId="2147483648"/>
              <pc:sldLayoutMk cId="3059948818" sldId="2147483655"/>
              <ac:spMk id="4" creationId="{EF134530-BEBC-22D6-3E40-CF9A1A75C26D}"/>
            </ac:spMkLst>
          </pc:spChg>
          <pc:spChg chg="add del mod">
            <ac:chgData name="Ayush Patel" userId="dbda0d76dd413c42" providerId="LiveId" clId="{790DF272-03A6-4ADC-86F9-985D27C016CE}" dt="2024-08-08T18:37:34.357" v="3212"/>
            <ac:spMkLst>
              <pc:docMk/>
              <pc:sldMasterMk cId="2384188760" sldId="2147483648"/>
              <pc:sldLayoutMk cId="3059948818" sldId="2147483655"/>
              <ac:spMk id="5" creationId="{73241E41-FC7C-CED3-0042-4D73C245E1D1}"/>
            </ac:spMkLst>
          </pc:spChg>
          <pc:spChg chg="add del">
            <ac:chgData name="Ayush Patel" userId="dbda0d76dd413c42" providerId="LiveId" clId="{790DF272-03A6-4ADC-86F9-985D27C016CE}" dt="2024-08-08T18:37:36.186" v="3214" actId="11529"/>
            <ac:spMkLst>
              <pc:docMk/>
              <pc:sldMasterMk cId="2384188760" sldId="2147483648"/>
              <pc:sldLayoutMk cId="3059948818" sldId="2147483655"/>
              <ac:spMk id="6" creationId="{9958044C-B96C-FC0F-8EC9-D76CDE7D27E6}"/>
            </ac:spMkLst>
          </pc:spChg>
          <pc:spChg chg="add del mod ord">
            <ac:chgData name="Ayush Patel" userId="dbda0d76dd413c42" providerId="LiveId" clId="{790DF272-03A6-4ADC-86F9-985D27C016CE}" dt="2024-08-08T18:37:34.680" v="3213" actId="167"/>
            <ac:spMkLst>
              <pc:docMk/>
              <pc:sldMasterMk cId="2384188760" sldId="2147483648"/>
              <pc:sldLayoutMk cId="3059948818" sldId="2147483655"/>
              <ac:spMk id="7" creationId="{6D6D6644-0C6C-6A59-B6D1-104701D995C8}"/>
            </ac:spMkLst>
          </pc:spChg>
          <pc:spChg chg="mod">
            <ac:chgData name="Ayush Patel" userId="dbda0d76dd413c42" providerId="LiveId" clId="{790DF272-03A6-4ADC-86F9-985D27C016CE}" dt="2024-08-08T18:37:34.357" v="3212"/>
            <ac:spMkLst>
              <pc:docMk/>
              <pc:sldMasterMk cId="2384188760" sldId="2147483648"/>
              <pc:sldLayoutMk cId="3059948818" sldId="2147483655"/>
              <ac:spMk id="8" creationId="{4C06B021-AA67-20FA-16C3-4165B78376ED}"/>
            </ac:spMkLst>
          </pc:spChg>
          <pc:spChg chg="add del mod">
            <ac:chgData name="Ayush Patel" userId="dbda0d76dd413c42" providerId="LiveId" clId="{790DF272-03A6-4ADC-86F9-985D27C016CE}" dt="2024-08-08T18:38:08.280" v="3218"/>
            <ac:spMkLst>
              <pc:docMk/>
              <pc:sldMasterMk cId="2384188760" sldId="2147483648"/>
              <pc:sldLayoutMk cId="3059948818" sldId="2147483655"/>
              <ac:spMk id="9" creationId="{E95D079A-0592-8473-B1ED-37FF6FD200B2}"/>
            </ac:spMkLst>
          </pc:spChg>
          <pc:spChg chg="add del">
            <ac:chgData name="Ayush Patel" userId="dbda0d76dd413c42" providerId="LiveId" clId="{790DF272-03A6-4ADC-86F9-985D27C016CE}" dt="2024-08-08T18:37:59.603" v="3216" actId="11529"/>
            <ac:spMkLst>
              <pc:docMk/>
              <pc:sldMasterMk cId="2384188760" sldId="2147483648"/>
              <pc:sldLayoutMk cId="3059948818" sldId="2147483655"/>
              <ac:spMk id="10" creationId="{EBB2CEFD-0D34-9673-8239-DC6E44A8D272}"/>
            </ac:spMkLst>
          </pc:spChg>
          <pc:spChg chg="add del mod ord">
            <ac:chgData name="Ayush Patel" userId="dbda0d76dd413c42" providerId="LiveId" clId="{790DF272-03A6-4ADC-86F9-985D27C016CE}" dt="2024-08-08T18:38:08.280" v="3218"/>
            <ac:spMkLst>
              <pc:docMk/>
              <pc:sldMasterMk cId="2384188760" sldId="2147483648"/>
              <pc:sldLayoutMk cId="3059948818" sldId="2147483655"/>
              <ac:spMk id="11" creationId="{58C9796D-AAC7-8604-698A-C05A9BCBD8A4}"/>
            </ac:spMkLst>
          </pc:spChg>
          <pc:spChg chg="add del mod">
            <ac:chgData name="Ayush Patel" userId="dbda0d76dd413c42" providerId="LiveId" clId="{790DF272-03A6-4ADC-86F9-985D27C016CE}" dt="2024-08-09T04:55:53.542" v="4923" actId="478"/>
            <ac:spMkLst>
              <pc:docMk/>
              <pc:sldMasterMk cId="2384188760" sldId="2147483648"/>
              <pc:sldLayoutMk cId="3059948818" sldId="2147483655"/>
              <ac:spMk id="12" creationId="{F322A6E4-4E29-4C4D-35FE-95146C29227B}"/>
            </ac:spMkLst>
          </pc:spChg>
        </pc:sldLayoutChg>
        <pc:sldLayoutChg chg="addSp delSp modSp mod modTransition setBg">
          <pc:chgData name="Ayush Patel" userId="dbda0d76dd413c42" providerId="LiveId" clId="{790DF272-03A6-4ADC-86F9-985D27C016CE}" dt="2024-08-09T04:24:50.675" v="4609"/>
          <pc:sldLayoutMkLst>
            <pc:docMk/>
            <pc:sldMasterMk cId="2384188760" sldId="2147483648"/>
            <pc:sldLayoutMk cId="387370403" sldId="2147483656"/>
          </pc:sldLayoutMkLst>
          <pc:spChg chg="del">
            <ac:chgData name="Ayush Patel" userId="dbda0d76dd413c42" providerId="LiveId" clId="{790DF272-03A6-4ADC-86F9-985D27C016CE}" dt="2024-08-08T10:54:26.151" v="1635" actId="478"/>
            <ac:spMkLst>
              <pc:docMk/>
              <pc:sldMasterMk cId="2384188760" sldId="2147483648"/>
              <pc:sldLayoutMk cId="387370403" sldId="2147483656"/>
              <ac:spMk id="2" creationId="{B7AC4607-9660-F212-2CDE-93DD6620233B}"/>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3" creationId="{97FE8000-2198-1154-36D8-254571135C7A}"/>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4" creationId="{092354AF-D926-A2E0-1508-0145B760F9B7}"/>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5" creationId="{C37863C5-8435-2529-77C6-3035C27BC06E}"/>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6" creationId="{02654930-26FB-F01F-0ACC-2E3399CE199B}"/>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7" creationId="{DC5F5AF0-3AAB-08DE-FA86-C1498ADB1C73}"/>
            </ac:spMkLst>
          </pc:spChg>
          <pc:spChg chg="add del mod">
            <ac:chgData name="Ayush Patel" userId="dbda0d76dd413c42" providerId="LiveId" clId="{790DF272-03A6-4ADC-86F9-985D27C016CE}" dt="2024-08-08T10:55:54.092" v="1639"/>
            <ac:spMkLst>
              <pc:docMk/>
              <pc:sldMasterMk cId="2384188760" sldId="2147483648"/>
              <pc:sldLayoutMk cId="387370403" sldId="2147483656"/>
              <ac:spMk id="8" creationId="{BFAFB0D8-9334-57FE-C13B-0F773C5226DE}"/>
            </ac:spMkLst>
          </pc:spChg>
          <pc:spChg chg="add del mod">
            <ac:chgData name="Ayush Patel" userId="dbda0d76dd413c42" providerId="LiveId" clId="{790DF272-03A6-4ADC-86F9-985D27C016CE}" dt="2024-08-08T10:57:19.933" v="1652"/>
            <ac:spMkLst>
              <pc:docMk/>
              <pc:sldMasterMk cId="2384188760" sldId="2147483648"/>
              <pc:sldLayoutMk cId="387370403" sldId="2147483656"/>
              <ac:spMk id="9" creationId="{4638D463-DBAA-9F4B-FC19-A385E66B49A6}"/>
            </ac:spMkLst>
          </pc:spChg>
          <pc:spChg chg="add mod">
            <ac:chgData name="Ayush Patel" userId="dbda0d76dd413c42" providerId="LiveId" clId="{790DF272-03A6-4ADC-86F9-985D27C016CE}" dt="2024-08-08T10:54:26.986" v="1636"/>
            <ac:spMkLst>
              <pc:docMk/>
              <pc:sldMasterMk cId="2384188760" sldId="2147483648"/>
              <pc:sldLayoutMk cId="387370403" sldId="2147483656"/>
              <ac:spMk id="10" creationId="{25297756-823F-9228-78A1-33FF1D6BB157}"/>
            </ac:spMkLst>
          </pc:spChg>
          <pc:spChg chg="add del">
            <ac:chgData name="Ayush Patel" userId="dbda0d76dd413c42" providerId="LiveId" clId="{790DF272-03A6-4ADC-86F9-985D27C016CE}" dt="2024-08-08T10:54:51.326" v="1637" actId="11529"/>
            <ac:spMkLst>
              <pc:docMk/>
              <pc:sldMasterMk cId="2384188760" sldId="2147483648"/>
              <pc:sldLayoutMk cId="387370403" sldId="2147483656"/>
              <ac:spMk id="11" creationId="{E1BD2550-0743-B9D7-7114-1ECBC302779D}"/>
            </ac:spMkLst>
          </pc:spChg>
          <pc:spChg chg="add del mod ord">
            <ac:chgData name="Ayush Patel" userId="dbda0d76dd413c42" providerId="LiveId" clId="{790DF272-03A6-4ADC-86F9-985D27C016CE}" dt="2024-08-08T10:55:54.092" v="1639"/>
            <ac:spMkLst>
              <pc:docMk/>
              <pc:sldMasterMk cId="2384188760" sldId="2147483648"/>
              <pc:sldLayoutMk cId="387370403" sldId="2147483656"/>
              <ac:spMk id="12" creationId="{9215C97A-ABA2-1A0D-B79A-A1762D028E2D}"/>
            </ac:spMkLst>
          </pc:spChg>
          <pc:spChg chg="mod">
            <ac:chgData name="Ayush Patel" userId="dbda0d76dd413c42" providerId="LiveId" clId="{790DF272-03A6-4ADC-86F9-985D27C016CE}" dt="2024-08-08T11:00:14.378" v="1737" actId="14861"/>
            <ac:spMkLst>
              <pc:docMk/>
              <pc:sldMasterMk cId="2384188760" sldId="2147483648"/>
              <pc:sldLayoutMk cId="387370403" sldId="2147483656"/>
              <ac:spMk id="13" creationId="{EC5EE06D-3712-3620-0691-F0FDD0F60088}"/>
            </ac:spMkLst>
          </pc:spChg>
          <pc:spChg chg="add del">
            <ac:chgData name="Ayush Patel" userId="dbda0d76dd413c42" providerId="LiveId" clId="{790DF272-03A6-4ADC-86F9-985D27C016CE}" dt="2024-08-08T10:56:31.305" v="1642" actId="11529"/>
            <ac:spMkLst>
              <pc:docMk/>
              <pc:sldMasterMk cId="2384188760" sldId="2147483648"/>
              <pc:sldLayoutMk cId="387370403" sldId="2147483656"/>
              <ac:spMk id="14" creationId="{222622E9-4169-3455-AF09-A0297C048363}"/>
            </ac:spMkLst>
          </pc:spChg>
          <pc:spChg chg="add del mod ord">
            <ac:chgData name="Ayush Patel" userId="dbda0d76dd413c42" providerId="LiveId" clId="{790DF272-03A6-4ADC-86F9-985D27C016CE}" dt="2024-08-08T10:57:19.933" v="1652"/>
            <ac:spMkLst>
              <pc:docMk/>
              <pc:sldMasterMk cId="2384188760" sldId="2147483648"/>
              <pc:sldLayoutMk cId="387370403" sldId="2147483656"/>
              <ac:spMk id="15" creationId="{6627587D-1558-A963-118B-B8D8356D8EBB}"/>
            </ac:spMkLst>
          </pc:spChg>
          <pc:spChg chg="mod">
            <ac:chgData name="Ayush Patel" userId="dbda0d76dd413c42" providerId="LiveId" clId="{790DF272-03A6-4ADC-86F9-985D27C016CE}" dt="2024-08-08T10:57:14.467" v="1651"/>
            <ac:spMkLst>
              <pc:docMk/>
              <pc:sldMasterMk cId="2384188760" sldId="2147483648"/>
              <pc:sldLayoutMk cId="387370403" sldId="2147483656"/>
              <ac:spMk id="16" creationId="{C0FF2BB0-FFED-F5EF-90C2-6B7789083494}"/>
            </ac:spMkLst>
          </pc:spChg>
          <pc:spChg chg="mod">
            <ac:chgData name="Ayush Patel" userId="dbda0d76dd413c42" providerId="LiveId" clId="{790DF272-03A6-4ADC-86F9-985D27C016CE}" dt="2024-08-08T10:59:40.690" v="1705" actId="14861"/>
            <ac:spMkLst>
              <pc:docMk/>
              <pc:sldMasterMk cId="2384188760" sldId="2147483648"/>
              <pc:sldLayoutMk cId="387370403" sldId="2147483656"/>
              <ac:spMk id="17" creationId="{B15C7C28-1FB2-FA1C-2905-57E676682BC8}"/>
            </ac:spMkLst>
          </pc:spChg>
          <pc:spChg chg="add mod ord">
            <ac:chgData name="Ayush Patel" userId="dbda0d76dd413c42" providerId="LiveId" clId="{790DF272-03A6-4ADC-86F9-985D27C016CE}" dt="2024-08-08T10:59:40.690" v="1705" actId="14861"/>
            <ac:spMkLst>
              <pc:docMk/>
              <pc:sldMasterMk cId="2384188760" sldId="2147483648"/>
              <pc:sldLayoutMk cId="387370403" sldId="2147483656"/>
              <ac:spMk id="18" creationId="{CC35B7B3-D70A-9AD6-4CF3-71F924F692EA}"/>
            </ac:spMkLst>
          </pc:spChg>
        </pc:sldLayoutChg>
        <pc:sldLayoutChg chg="addSp delSp modSp mod modTransition setBg">
          <pc:chgData name="Ayush Patel" userId="dbda0d76dd413c42" providerId="LiveId" clId="{790DF272-03A6-4ADC-86F9-985D27C016CE}" dt="2024-08-09T05:09:08.469" v="4974"/>
          <pc:sldLayoutMkLst>
            <pc:docMk/>
            <pc:sldMasterMk cId="2384188760" sldId="2147483648"/>
            <pc:sldLayoutMk cId="3260131891" sldId="2147483657"/>
          </pc:sldLayoutMkLst>
          <pc:spChg chg="add del mod">
            <ac:chgData name="Ayush Patel" userId="dbda0d76dd413c42" providerId="LiveId" clId="{790DF272-03A6-4ADC-86F9-985D27C016CE}" dt="2024-08-09T04:47:08.313" v="4842" actId="478"/>
            <ac:spMkLst>
              <pc:docMk/>
              <pc:sldMasterMk cId="2384188760" sldId="2147483648"/>
              <pc:sldLayoutMk cId="3260131891" sldId="2147483657"/>
              <ac:spMk id="2" creationId="{4A16E6A7-E4FC-3F27-F830-A533B785CE9F}"/>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2" creationId="{F3153845-9873-2924-598F-C5C487C86E2C}"/>
            </ac:spMkLst>
          </pc:spChg>
          <pc:spChg chg="add del mod">
            <ac:chgData name="Ayush Patel" userId="dbda0d76dd413c42" providerId="LiveId" clId="{790DF272-03A6-4ADC-86F9-985D27C016CE}" dt="2024-08-09T04:48:23.954" v="4853"/>
            <ac:spMkLst>
              <pc:docMk/>
              <pc:sldMasterMk cId="2384188760" sldId="2147483648"/>
              <pc:sldLayoutMk cId="3260131891" sldId="2147483657"/>
              <ac:spMk id="3" creationId="{8F977108-2409-7827-E428-077E45A3371E}"/>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3" creationId="{97AE6B40-250E-4715-D3C5-280EEF112C6C}"/>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4" creationId="{42A1E7D5-B840-3000-9260-8DBEA7065916}"/>
            </ac:spMkLst>
          </pc:spChg>
          <pc:spChg chg="add del">
            <ac:chgData name="Ayush Patel" userId="dbda0d76dd413c42" providerId="LiveId" clId="{790DF272-03A6-4ADC-86F9-985D27C016CE}" dt="2024-08-09T04:47:37.444" v="4847" actId="11529"/>
            <ac:spMkLst>
              <pc:docMk/>
              <pc:sldMasterMk cId="2384188760" sldId="2147483648"/>
              <pc:sldLayoutMk cId="3260131891" sldId="2147483657"/>
              <ac:spMk id="4" creationId="{717A90DC-D90F-60B7-8AA1-F0904211D919}"/>
            </ac:spMkLst>
          </pc:spChg>
          <pc:spChg chg="add mod ord">
            <ac:chgData name="Ayush Patel" userId="dbda0d76dd413c42" providerId="LiveId" clId="{790DF272-03A6-4ADC-86F9-985D27C016CE}" dt="2024-08-09T04:47:36.694" v="4846" actId="167"/>
            <ac:spMkLst>
              <pc:docMk/>
              <pc:sldMasterMk cId="2384188760" sldId="2147483648"/>
              <pc:sldLayoutMk cId="3260131891" sldId="2147483657"/>
              <ac:spMk id="5" creationId="{1A6FC748-B795-4095-EF9D-366EE55AD851}"/>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5" creationId="{D447C4B1-8C18-8419-5A4C-66FC1D17A518}"/>
            </ac:spMkLst>
          </pc:spChg>
          <pc:spChg chg="add del">
            <ac:chgData name="Ayush Patel" userId="dbda0d76dd413c42" providerId="LiveId" clId="{790DF272-03A6-4ADC-86F9-985D27C016CE}" dt="2024-08-09T04:48:55.093" v="4855" actId="11529"/>
            <ac:spMkLst>
              <pc:docMk/>
              <pc:sldMasterMk cId="2384188760" sldId="2147483648"/>
              <pc:sldLayoutMk cId="3260131891" sldId="2147483657"/>
              <ac:spMk id="6" creationId="{40498F54-B704-3765-F630-2631BCDE4A14}"/>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6" creationId="{45D87BB9-D965-450A-C09C-FDFC55BECF9F}"/>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7" creationId="{45713C83-792C-8533-51FC-B642371089E2}"/>
            </ac:spMkLst>
          </pc:spChg>
          <pc:spChg chg="add del mod ord">
            <ac:chgData name="Ayush Patel" userId="dbda0d76dd413c42" providerId="LiveId" clId="{790DF272-03A6-4ADC-86F9-985D27C016CE}" dt="2024-08-09T04:48:54.968" v="4854" actId="167"/>
            <ac:spMkLst>
              <pc:docMk/>
              <pc:sldMasterMk cId="2384188760" sldId="2147483648"/>
              <pc:sldLayoutMk cId="3260131891" sldId="2147483657"/>
              <ac:spMk id="7" creationId="{CD915D4D-00DA-5B08-8FFF-9E43912BFB1B}"/>
            </ac:spMkLst>
          </pc:spChg>
          <pc:spChg chg="add del mod">
            <ac:chgData name="Ayush Patel" userId="dbda0d76dd413c42" providerId="LiveId" clId="{790DF272-03A6-4ADC-86F9-985D27C016CE}" dt="2024-08-08T12:12:45.485" v="1886"/>
            <ac:spMkLst>
              <pc:docMk/>
              <pc:sldMasterMk cId="2384188760" sldId="2147483648"/>
              <pc:sldLayoutMk cId="3260131891" sldId="2147483657"/>
              <ac:spMk id="8" creationId="{35B2BC1A-15B0-CB98-6A16-4BEDDD4FD179}"/>
            </ac:spMkLst>
          </pc:spChg>
          <pc:spChg chg="mod">
            <ac:chgData name="Ayush Patel" userId="dbda0d76dd413c42" providerId="LiveId" clId="{790DF272-03A6-4ADC-86F9-985D27C016CE}" dt="2024-08-09T04:48:23.954" v="4853"/>
            <ac:spMkLst>
              <pc:docMk/>
              <pc:sldMasterMk cId="2384188760" sldId="2147483648"/>
              <pc:sldLayoutMk cId="3260131891" sldId="2147483657"/>
              <ac:spMk id="8" creationId="{9FA6CC7E-AD3F-085D-7493-4D872109C659}"/>
            </ac:spMkLst>
          </pc:spChg>
          <pc:spChg chg="add del mod">
            <ac:chgData name="Ayush Patel" userId="dbda0d76dd413c42" providerId="LiveId" clId="{790DF272-03A6-4ADC-86F9-985D27C016CE}" dt="2024-08-08T12:13:04.803" v="1889"/>
            <ac:spMkLst>
              <pc:docMk/>
              <pc:sldMasterMk cId="2384188760" sldId="2147483648"/>
              <pc:sldLayoutMk cId="3260131891" sldId="2147483657"/>
              <ac:spMk id="9" creationId="{5D12D4B2-D1D2-C0DD-E902-E71A5B040219}"/>
            </ac:spMkLst>
          </pc:spChg>
          <pc:spChg chg="add mod ord">
            <ac:chgData name="Ayush Patel" userId="dbda0d76dd413c42" providerId="LiveId" clId="{790DF272-03A6-4ADC-86F9-985D27C016CE}" dt="2024-08-09T04:49:56.907" v="4862" actId="167"/>
            <ac:spMkLst>
              <pc:docMk/>
              <pc:sldMasterMk cId="2384188760" sldId="2147483648"/>
              <pc:sldLayoutMk cId="3260131891" sldId="2147483657"/>
              <ac:spMk id="9" creationId="{D128BEEB-1E3B-5C11-7B3E-3D0E4508925C}"/>
            </ac:spMkLst>
          </pc:spChg>
          <pc:spChg chg="add del mod ord">
            <ac:chgData name="Ayush Patel" userId="dbda0d76dd413c42" providerId="LiveId" clId="{790DF272-03A6-4ADC-86F9-985D27C016CE}" dt="2024-08-08T12:15:57.020" v="1918"/>
            <ac:spMkLst>
              <pc:docMk/>
              <pc:sldMasterMk cId="2384188760" sldId="2147483648"/>
              <pc:sldLayoutMk cId="3260131891" sldId="2147483657"/>
              <ac:spMk id="10" creationId="{59533DC9-2716-D13A-CF42-9F052D096769}"/>
            </ac:spMkLst>
          </pc:spChg>
          <pc:spChg chg="add del">
            <ac:chgData name="Ayush Patel" userId="dbda0d76dd413c42" providerId="LiveId" clId="{790DF272-03A6-4ADC-86F9-985D27C016CE}" dt="2024-08-09T04:49:57.561" v="4864" actId="11529"/>
            <ac:spMkLst>
              <pc:docMk/>
              <pc:sldMasterMk cId="2384188760" sldId="2147483648"/>
              <pc:sldLayoutMk cId="3260131891" sldId="2147483657"/>
              <ac:spMk id="10" creationId="{9E05BD9B-EB98-DC6D-4994-79B16405B56A}"/>
            </ac:spMkLst>
          </pc:spChg>
          <pc:spChg chg="add del mod">
            <ac:chgData name="Ayush Patel" userId="dbda0d76dd413c42" providerId="LiveId" clId="{790DF272-03A6-4ADC-86F9-985D27C016CE}" dt="2024-08-08T12:16:09.781" v="1921"/>
            <ac:spMkLst>
              <pc:docMk/>
              <pc:sldMasterMk cId="2384188760" sldId="2147483648"/>
              <pc:sldLayoutMk cId="3260131891" sldId="2147483657"/>
              <ac:spMk id="11" creationId="{09D8D935-6954-2EDD-938D-C9F5CC16FA96}"/>
            </ac:spMkLst>
          </pc:spChg>
          <pc:spChg chg="add mod ord">
            <ac:chgData name="Ayush Patel" userId="dbda0d76dd413c42" providerId="LiveId" clId="{790DF272-03A6-4ADC-86F9-985D27C016CE}" dt="2024-08-09T04:49:57.212" v="4863" actId="167"/>
            <ac:spMkLst>
              <pc:docMk/>
              <pc:sldMasterMk cId="2384188760" sldId="2147483648"/>
              <pc:sldLayoutMk cId="3260131891" sldId="2147483657"/>
              <ac:spMk id="11" creationId="{E72D2E4E-F4E7-16AC-21CC-85A7386A21D1}"/>
            </ac:spMkLst>
          </pc:spChg>
          <pc:spChg chg="add del mod">
            <ac:chgData name="Ayush Patel" userId="dbda0d76dd413c42" providerId="LiveId" clId="{790DF272-03A6-4ADC-86F9-985D27C016CE}" dt="2024-08-09T04:51:01.853" v="4869"/>
            <ac:spMkLst>
              <pc:docMk/>
              <pc:sldMasterMk cId="2384188760" sldId="2147483648"/>
              <pc:sldLayoutMk cId="3260131891" sldId="2147483657"/>
              <ac:spMk id="12" creationId="{8A443D60-3C62-72DE-8501-4BDE1B9E1A06}"/>
            </ac:spMkLst>
          </pc:spChg>
          <pc:spChg chg="add del mod">
            <ac:chgData name="Ayush Patel" userId="dbda0d76dd413c42" providerId="LiveId" clId="{790DF272-03A6-4ADC-86F9-985D27C016CE}" dt="2024-08-08T12:16:30.702" v="1924"/>
            <ac:spMkLst>
              <pc:docMk/>
              <pc:sldMasterMk cId="2384188760" sldId="2147483648"/>
              <pc:sldLayoutMk cId="3260131891" sldId="2147483657"/>
              <ac:spMk id="12" creationId="{B39FF95A-A01F-A2FB-EB2C-34A4613452AF}"/>
            </ac:spMkLst>
          </pc:spChg>
          <pc:spChg chg="add del">
            <ac:chgData name="Ayush Patel" userId="dbda0d76dd413c42" providerId="LiveId" clId="{790DF272-03A6-4ADC-86F9-985D27C016CE}" dt="2024-08-09T04:50:48.155" v="4866" actId="11529"/>
            <ac:spMkLst>
              <pc:docMk/>
              <pc:sldMasterMk cId="2384188760" sldId="2147483648"/>
              <pc:sldLayoutMk cId="3260131891" sldId="2147483657"/>
              <ac:spMk id="13" creationId="{6569B33D-167D-C1F1-52F5-398B652397D5}"/>
            </ac:spMkLst>
          </pc:spChg>
          <pc:spChg chg="add del mod">
            <ac:chgData name="Ayush Patel" userId="dbda0d76dd413c42" providerId="LiveId" clId="{790DF272-03A6-4ADC-86F9-985D27C016CE}" dt="2024-08-08T12:17:15.816" v="1933"/>
            <ac:spMkLst>
              <pc:docMk/>
              <pc:sldMasterMk cId="2384188760" sldId="2147483648"/>
              <pc:sldLayoutMk cId="3260131891" sldId="2147483657"/>
              <ac:spMk id="13" creationId="{7E2995CE-6AB2-C912-5AFC-1952BFDB0E19}"/>
            </ac:spMkLst>
          </pc:spChg>
          <pc:spChg chg="add del mod">
            <ac:chgData name="Ayush Patel" userId="dbda0d76dd413c42" providerId="LiveId" clId="{790DF272-03A6-4ADC-86F9-985D27C016CE}" dt="2024-08-08T12:17:48.722" v="1937"/>
            <ac:spMkLst>
              <pc:docMk/>
              <pc:sldMasterMk cId="2384188760" sldId="2147483648"/>
              <pc:sldLayoutMk cId="3260131891" sldId="2147483657"/>
              <ac:spMk id="14" creationId="{3E4135B3-E6EB-9F16-1E32-20F7C7627D9C}"/>
            </ac:spMkLst>
          </pc:spChg>
          <pc:spChg chg="add del mod ord">
            <ac:chgData name="Ayush Patel" userId="dbda0d76dd413c42" providerId="LiveId" clId="{790DF272-03A6-4ADC-86F9-985D27C016CE}" dt="2024-08-09T04:51:01.853" v="4869"/>
            <ac:spMkLst>
              <pc:docMk/>
              <pc:sldMasterMk cId="2384188760" sldId="2147483648"/>
              <pc:sldLayoutMk cId="3260131891" sldId="2147483657"/>
              <ac:spMk id="14" creationId="{6FD5CA7C-BDAF-6880-762E-7354CD48AAEC}"/>
            </ac:spMkLst>
          </pc:spChg>
          <pc:spChg chg="del mod">
            <ac:chgData name="Ayush Patel" userId="dbda0d76dd413c42" providerId="LiveId" clId="{790DF272-03A6-4ADC-86F9-985D27C016CE}" dt="2024-08-09T05:03:39.176" v="4955" actId="478"/>
            <ac:spMkLst>
              <pc:docMk/>
              <pc:sldMasterMk cId="2384188760" sldId="2147483648"/>
              <pc:sldLayoutMk cId="3260131891" sldId="2147483657"/>
              <ac:spMk id="15" creationId="{8006A1DE-55C4-A198-558B-CA53D3A4FB4B}"/>
            </ac:spMkLst>
          </pc:spChg>
          <pc:spChg chg="add del mod">
            <ac:chgData name="Ayush Patel" userId="dbda0d76dd413c42" providerId="LiveId" clId="{790DF272-03A6-4ADC-86F9-985D27C016CE}" dt="2024-08-08T12:18:06.956" v="1940"/>
            <ac:spMkLst>
              <pc:docMk/>
              <pc:sldMasterMk cId="2384188760" sldId="2147483648"/>
              <pc:sldLayoutMk cId="3260131891" sldId="2147483657"/>
              <ac:spMk id="15" creationId="{EFBD58A9-55EC-A309-D161-222E2E34BCF4}"/>
            </ac:spMkLst>
          </pc:spChg>
          <pc:spChg chg="add del mod">
            <ac:chgData name="Ayush Patel" userId="dbda0d76dd413c42" providerId="LiveId" clId="{790DF272-03A6-4ADC-86F9-985D27C016CE}" dt="2024-08-08T12:18:27.472" v="1943"/>
            <ac:spMkLst>
              <pc:docMk/>
              <pc:sldMasterMk cId="2384188760" sldId="2147483648"/>
              <pc:sldLayoutMk cId="3260131891" sldId="2147483657"/>
              <ac:spMk id="16" creationId="{16376C4C-5312-BE4F-7DF9-83F15E13DDEE}"/>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16" creationId="{478FE573-D84F-6CC9-5057-C70BBD631AB5}"/>
            </ac:spMkLst>
          </pc:spChg>
          <pc:spChg chg="add del mod">
            <ac:chgData name="Ayush Patel" userId="dbda0d76dd413c42" providerId="LiveId" clId="{790DF272-03A6-4ADC-86F9-985D27C016CE}" dt="2024-08-08T12:18:53.282" v="1946"/>
            <ac:spMkLst>
              <pc:docMk/>
              <pc:sldMasterMk cId="2384188760" sldId="2147483648"/>
              <pc:sldLayoutMk cId="3260131891" sldId="2147483657"/>
              <ac:spMk id="17" creationId="{85CE0618-304C-9E3F-E543-24B6DACD62EA}"/>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17" creationId="{C8461B27-8CDA-5F36-23D0-D6D278CC7007}"/>
            </ac:spMkLst>
          </pc:spChg>
          <pc:spChg chg="add del mod">
            <ac:chgData name="Ayush Patel" userId="dbda0d76dd413c42" providerId="LiveId" clId="{790DF272-03A6-4ADC-86F9-985D27C016CE}" dt="2024-08-08T12:19:03.945" v="1949"/>
            <ac:spMkLst>
              <pc:docMk/>
              <pc:sldMasterMk cId="2384188760" sldId="2147483648"/>
              <pc:sldLayoutMk cId="3260131891" sldId="2147483657"/>
              <ac:spMk id="18" creationId="{19ED0E87-2EA4-B699-479E-2FAAB80B96F7}"/>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18" creationId="{2E83A612-3831-2ADD-8F91-0A7D09FBA1BC}"/>
            </ac:spMkLst>
          </pc:spChg>
          <pc:spChg chg="add del mod">
            <ac:chgData name="Ayush Patel" userId="dbda0d76dd413c42" providerId="LiveId" clId="{790DF272-03A6-4ADC-86F9-985D27C016CE}" dt="2024-08-08T12:19:15.056" v="1952"/>
            <ac:spMkLst>
              <pc:docMk/>
              <pc:sldMasterMk cId="2384188760" sldId="2147483648"/>
              <pc:sldLayoutMk cId="3260131891" sldId="2147483657"/>
              <ac:spMk id="19" creationId="{9CB0921F-C551-BAC7-83C7-2D208617BD55}"/>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19" creationId="{CC751DD4-00FF-8167-870C-ED331E856C45}"/>
            </ac:spMkLst>
          </pc:spChg>
          <pc:spChg chg="add del mod">
            <ac:chgData name="Ayush Patel" userId="dbda0d76dd413c42" providerId="LiveId" clId="{790DF272-03A6-4ADC-86F9-985D27C016CE}" dt="2024-08-08T12:19:33.776" v="1955"/>
            <ac:spMkLst>
              <pc:docMk/>
              <pc:sldMasterMk cId="2384188760" sldId="2147483648"/>
              <pc:sldLayoutMk cId="3260131891" sldId="2147483657"/>
              <ac:spMk id="20" creationId="{C2D530B1-261D-21CB-D425-D61ABBDF612A}"/>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0" creationId="{E13EC3E8-4971-A25B-E3F2-82D2D159A151}"/>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1" creationId="{46AAC836-A7F3-DDAA-6482-DF8CF23C05E3}"/>
            </ac:spMkLst>
          </pc:spChg>
          <pc:spChg chg="add del">
            <ac:chgData name="Ayush Patel" userId="dbda0d76dd413c42" providerId="LiveId" clId="{790DF272-03A6-4ADC-86F9-985D27C016CE}" dt="2024-08-08T12:12:35.049" v="1884" actId="11529"/>
            <ac:spMkLst>
              <pc:docMk/>
              <pc:sldMasterMk cId="2384188760" sldId="2147483648"/>
              <pc:sldLayoutMk cId="3260131891" sldId="2147483657"/>
              <ac:spMk id="21" creationId="{CDC031FA-CAEC-4214-FC83-EF5E4D36454A}"/>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2" creationId="{720C9E5A-E3B8-B401-DF60-866E03B37B5E}"/>
            </ac:spMkLst>
          </pc:spChg>
          <pc:spChg chg="add del mod ord">
            <ac:chgData name="Ayush Patel" userId="dbda0d76dd413c42" providerId="LiveId" clId="{790DF272-03A6-4ADC-86F9-985D27C016CE}" dt="2024-08-08T12:12:45.485" v="1886"/>
            <ac:spMkLst>
              <pc:docMk/>
              <pc:sldMasterMk cId="2384188760" sldId="2147483648"/>
              <pc:sldLayoutMk cId="3260131891" sldId="2147483657"/>
              <ac:spMk id="22" creationId="{BEDD9F0B-AD32-F92D-B2F7-0155F38C8DC5}"/>
            </ac:spMkLst>
          </pc:spChg>
          <pc:spChg chg="del mod">
            <ac:chgData name="Ayush Patel" userId="dbda0d76dd413c42" providerId="LiveId" clId="{790DF272-03A6-4ADC-86F9-985D27C016CE}" dt="2024-08-09T04:46:19.459" v="4838" actId="478"/>
            <ac:spMkLst>
              <pc:docMk/>
              <pc:sldMasterMk cId="2384188760" sldId="2147483648"/>
              <pc:sldLayoutMk cId="3260131891" sldId="2147483657"/>
              <ac:spMk id="23" creationId="{D8DB1578-1833-34C4-5D61-9AC0600D505B}"/>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4" creationId="{DB492D26-E7D8-A8CF-5455-12035204FD5D}"/>
            </ac:spMkLst>
          </pc:spChg>
          <pc:spChg chg="add del">
            <ac:chgData name="Ayush Patel" userId="dbda0d76dd413c42" providerId="LiveId" clId="{790DF272-03A6-4ADC-86F9-985D27C016CE}" dt="2024-08-08T12:12:55.008" v="1887" actId="11529"/>
            <ac:spMkLst>
              <pc:docMk/>
              <pc:sldMasterMk cId="2384188760" sldId="2147483648"/>
              <pc:sldLayoutMk cId="3260131891" sldId="2147483657"/>
              <ac:spMk id="24" creationId="{F1ECC056-DD79-42BB-8D45-638736B53714}"/>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5" creationId="{1FE46D21-CB9D-7067-F6A4-1BAAD3A2A72D}"/>
            </ac:spMkLst>
          </pc:spChg>
          <pc:spChg chg="add del mod ord">
            <ac:chgData name="Ayush Patel" userId="dbda0d76dd413c42" providerId="LiveId" clId="{790DF272-03A6-4ADC-86F9-985D27C016CE}" dt="2024-08-08T12:13:04.803" v="1889"/>
            <ac:spMkLst>
              <pc:docMk/>
              <pc:sldMasterMk cId="2384188760" sldId="2147483648"/>
              <pc:sldLayoutMk cId="3260131891" sldId="2147483657"/>
              <ac:spMk id="25" creationId="{A6A1C166-AC4A-BCB0-90D8-F7D2CF4EDF60}"/>
            </ac:spMkLst>
          </pc:spChg>
          <pc:spChg chg="del mod">
            <ac:chgData name="Ayush Patel" userId="dbda0d76dd413c42" providerId="LiveId" clId="{790DF272-03A6-4ADC-86F9-985D27C016CE}" dt="2024-08-09T04:46:19.459" v="4838" actId="478"/>
            <ac:spMkLst>
              <pc:docMk/>
              <pc:sldMasterMk cId="2384188760" sldId="2147483648"/>
              <pc:sldLayoutMk cId="3260131891" sldId="2147483657"/>
              <ac:spMk id="26" creationId="{6B74519F-5AD9-9421-4721-25DC1ED67C8A}"/>
            </ac:spMkLst>
          </pc:spChg>
          <pc:spChg chg="add del">
            <ac:chgData name="Ayush Patel" userId="dbda0d76dd413c42" providerId="LiveId" clId="{790DF272-03A6-4ADC-86F9-985D27C016CE}" dt="2024-08-08T12:13:19.154" v="1891" actId="11529"/>
            <ac:spMkLst>
              <pc:docMk/>
              <pc:sldMasterMk cId="2384188760" sldId="2147483648"/>
              <pc:sldLayoutMk cId="3260131891" sldId="2147483657"/>
              <ac:spMk id="27" creationId="{01457FFE-72CB-13B5-DE95-3F2465D05CAF}"/>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7" creationId="{4DE18C93-CAC4-A01D-A2F9-BEC271093340}"/>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8" creationId="{46F64D1F-4035-B511-8D47-FEE86144043F}"/>
            </ac:spMkLst>
          </pc:spChg>
          <pc:spChg chg="add mod">
            <ac:chgData name="Ayush Patel" userId="dbda0d76dd413c42" providerId="LiveId" clId="{790DF272-03A6-4ADC-86F9-985D27C016CE}" dt="2024-08-08T12:13:17.992" v="1890" actId="11529"/>
            <ac:spMkLst>
              <pc:docMk/>
              <pc:sldMasterMk cId="2384188760" sldId="2147483648"/>
              <pc:sldLayoutMk cId="3260131891" sldId="2147483657"/>
              <ac:spMk id="28" creationId="{5A9A69AB-CA0A-02AD-0F7C-77E20D9AC3E1}"/>
            </ac:spMkLst>
          </pc:spChg>
          <pc:spChg chg="add mod">
            <ac:chgData name="Ayush Patel" userId="dbda0d76dd413c42" providerId="LiveId" clId="{790DF272-03A6-4ADC-86F9-985D27C016CE}" dt="2024-08-08T12:13:29.312" v="1893" actId="571"/>
            <ac:spMkLst>
              <pc:docMk/>
              <pc:sldMasterMk cId="2384188760" sldId="2147483648"/>
              <pc:sldLayoutMk cId="3260131891" sldId="2147483657"/>
              <ac:spMk id="29" creationId="{17491B4C-69BD-A623-119A-106AA4B201AE}"/>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29" creationId="{E8B79A5F-2003-22C2-56CC-88E4382D1936}"/>
            </ac:spMkLst>
          </pc:spChg>
          <pc:spChg chg="add mod ord">
            <ac:chgData name="Ayush Patel" userId="dbda0d76dd413c42" providerId="LiveId" clId="{790DF272-03A6-4ADC-86F9-985D27C016CE}" dt="2024-08-08T12:15:12.801" v="1911" actId="571"/>
            <ac:spMkLst>
              <pc:docMk/>
              <pc:sldMasterMk cId="2384188760" sldId="2147483648"/>
              <pc:sldLayoutMk cId="3260131891" sldId="2147483657"/>
              <ac:spMk id="30" creationId="{66C26C27-A3E3-4FBD-FFC9-DFFAC0E9712E}"/>
            </ac:spMkLst>
          </pc:spChg>
          <pc:spChg chg="add mod">
            <ac:chgData name="Ayush Patel" userId="dbda0d76dd413c42" providerId="LiveId" clId="{790DF272-03A6-4ADC-86F9-985D27C016CE}" dt="2024-08-09T05:03:36.580" v="4954"/>
            <ac:spMkLst>
              <pc:docMk/>
              <pc:sldMasterMk cId="2384188760" sldId="2147483648"/>
              <pc:sldLayoutMk cId="3260131891" sldId="2147483657"/>
              <ac:spMk id="30" creationId="{94E285C0-A581-1E4B-0C7E-DC24377001F3}"/>
            </ac:spMkLst>
          </pc:spChg>
          <pc:spChg chg="add del">
            <ac:chgData name="Ayush Patel" userId="dbda0d76dd413c42" providerId="LiveId" clId="{790DF272-03A6-4ADC-86F9-985D27C016CE}" dt="2024-08-08T12:14:41.891" v="1903" actId="11529"/>
            <ac:spMkLst>
              <pc:docMk/>
              <pc:sldMasterMk cId="2384188760" sldId="2147483648"/>
              <pc:sldLayoutMk cId="3260131891" sldId="2147483657"/>
              <ac:spMk id="31" creationId="{292DDD56-D922-579C-61DE-D46775290B44}"/>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1" creationId="{FA85BA8F-5DC7-8E7A-1CFE-44BB6C49C25A}"/>
            </ac:spMkLst>
          </pc:spChg>
          <pc:spChg chg="add mod">
            <ac:chgData name="Ayush Patel" userId="dbda0d76dd413c42" providerId="LiveId" clId="{790DF272-03A6-4ADC-86F9-985D27C016CE}" dt="2024-08-08T12:14:40.594" v="1902" actId="11529"/>
            <ac:spMkLst>
              <pc:docMk/>
              <pc:sldMasterMk cId="2384188760" sldId="2147483648"/>
              <pc:sldLayoutMk cId="3260131891" sldId="2147483657"/>
              <ac:spMk id="32" creationId="{4649ED47-5A52-91FA-EE9D-56A664033934}"/>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2" creationId="{7689AF52-72BD-8AFC-1F8A-6B5A2CD0A9F6}"/>
            </ac:spMkLst>
          </pc:spChg>
          <pc:spChg chg="add del">
            <ac:chgData name="Ayush Patel" userId="dbda0d76dd413c42" providerId="LiveId" clId="{790DF272-03A6-4ADC-86F9-985D27C016CE}" dt="2024-08-08T12:15:10.759" v="1909" actId="11529"/>
            <ac:spMkLst>
              <pc:docMk/>
              <pc:sldMasterMk cId="2384188760" sldId="2147483648"/>
              <pc:sldLayoutMk cId="3260131891" sldId="2147483657"/>
              <ac:spMk id="33" creationId="{442F468F-97B4-56E3-69A6-702AADC1B280}"/>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3" creationId="{4DF78F80-4485-5E08-8BAC-DA038C480BA7}"/>
            </ac:spMkLst>
          </pc:spChg>
          <pc:spChg chg="add del mod ord">
            <ac:chgData name="Ayush Patel" userId="dbda0d76dd413c42" providerId="LiveId" clId="{790DF272-03A6-4ADC-86F9-985D27C016CE}" dt="2024-08-08T12:15:09.750" v="1908" actId="167"/>
            <ac:spMkLst>
              <pc:docMk/>
              <pc:sldMasterMk cId="2384188760" sldId="2147483648"/>
              <pc:sldLayoutMk cId="3260131891" sldId="2147483657"/>
              <ac:spMk id="34" creationId="{883D8D28-3788-CAED-70F2-646A92A9CB0C}"/>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4" creationId="{ED2A1294-DDF5-9337-D895-8AB3DE177395}"/>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5" creationId="{4EDD3002-DC7A-E89A-1D07-B3900CEB0F5B}"/>
            </ac:spMkLst>
          </pc:spChg>
          <pc:spChg chg="mod">
            <ac:chgData name="Ayush Patel" userId="dbda0d76dd413c42" providerId="LiveId" clId="{790DF272-03A6-4ADC-86F9-985D27C016CE}" dt="2024-08-08T12:15:09.287" v="1907"/>
            <ac:spMkLst>
              <pc:docMk/>
              <pc:sldMasterMk cId="2384188760" sldId="2147483648"/>
              <pc:sldLayoutMk cId="3260131891" sldId="2147483657"/>
              <ac:spMk id="35" creationId="{64898EDA-589B-06A7-7D37-598E43709E50}"/>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6" creationId="{2F2CBEA4-82FC-3329-8E05-A99A7B6911F6}"/>
            </ac:spMkLst>
          </pc:spChg>
          <pc:spChg chg="add del">
            <ac:chgData name="Ayush Patel" userId="dbda0d76dd413c42" providerId="LiveId" clId="{790DF272-03A6-4ADC-86F9-985D27C016CE}" dt="2024-08-08T12:15:22.536" v="1912" actId="11529"/>
            <ac:spMkLst>
              <pc:docMk/>
              <pc:sldMasterMk cId="2384188760" sldId="2147483648"/>
              <pc:sldLayoutMk cId="3260131891" sldId="2147483657"/>
              <ac:spMk id="36" creationId="{E2463A57-041D-6D7C-631F-4FBDE7A8D0A0}"/>
            </ac:spMkLst>
          </pc:spChg>
          <pc:spChg chg="add del mod ord">
            <ac:chgData name="Ayush Patel" userId="dbda0d76dd413c42" providerId="LiveId" clId="{790DF272-03A6-4ADC-86F9-985D27C016CE}" dt="2024-08-08T12:15:57.020" v="1918"/>
            <ac:spMkLst>
              <pc:docMk/>
              <pc:sldMasterMk cId="2384188760" sldId="2147483648"/>
              <pc:sldLayoutMk cId="3260131891" sldId="2147483657"/>
              <ac:spMk id="37" creationId="{286E0181-EE7C-96A5-4481-FD9BCA7428A7}"/>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7" creationId="{38BAFA0A-6D9D-24F8-80D7-A06DB64588C6}"/>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8" creationId="{C362D8CF-0F01-ACE8-954C-9EF9B43AFE5F}"/>
            </ac:spMkLst>
          </pc:spChg>
          <pc:spChg chg="mod">
            <ac:chgData name="Ayush Patel" userId="dbda0d76dd413c42" providerId="LiveId" clId="{790DF272-03A6-4ADC-86F9-985D27C016CE}" dt="2024-08-08T12:15:47.699" v="1917"/>
            <ac:spMkLst>
              <pc:docMk/>
              <pc:sldMasterMk cId="2384188760" sldId="2147483648"/>
              <pc:sldLayoutMk cId="3260131891" sldId="2147483657"/>
              <ac:spMk id="38" creationId="{E0D03C88-BCA2-5EC8-3404-ED61CBDF613A}"/>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39" creationId="{28E8A0D7-04FC-DFEA-318F-40026E866433}"/>
            </ac:spMkLst>
          </pc:spChg>
          <pc:spChg chg="add del">
            <ac:chgData name="Ayush Patel" userId="dbda0d76dd413c42" providerId="LiveId" clId="{790DF272-03A6-4ADC-86F9-985D27C016CE}" dt="2024-08-08T12:15:43.690" v="1916" actId="11529"/>
            <ac:spMkLst>
              <pc:docMk/>
              <pc:sldMasterMk cId="2384188760" sldId="2147483648"/>
              <pc:sldLayoutMk cId="3260131891" sldId="2147483657"/>
              <ac:spMk id="39" creationId="{BC53DCAC-E493-693E-9AB5-2B99E4C83A59}"/>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40" creationId="{302AF11B-762A-0C59-1870-48701329820D}"/>
            </ac:spMkLst>
          </pc:spChg>
          <pc:spChg chg="add mod">
            <ac:chgData name="Ayush Patel" userId="dbda0d76dd413c42" providerId="LiveId" clId="{790DF272-03A6-4ADC-86F9-985D27C016CE}" dt="2024-08-08T12:15:42.116" v="1915" actId="11529"/>
            <ac:spMkLst>
              <pc:docMk/>
              <pc:sldMasterMk cId="2384188760" sldId="2147483648"/>
              <pc:sldLayoutMk cId="3260131891" sldId="2147483657"/>
              <ac:spMk id="40" creationId="{4B2DB960-B38F-F5E4-C7D0-93E8933091A2}"/>
            </ac:spMkLst>
          </pc:spChg>
          <pc:spChg chg="del mod">
            <ac:chgData name="Ayush Patel" userId="dbda0d76dd413c42" providerId="LiveId" clId="{790DF272-03A6-4ADC-86F9-985D27C016CE}" dt="2024-08-09T04:46:19.459" v="4838" actId="478"/>
            <ac:spMkLst>
              <pc:docMk/>
              <pc:sldMasterMk cId="2384188760" sldId="2147483648"/>
              <pc:sldLayoutMk cId="3260131891" sldId="2147483657"/>
              <ac:spMk id="41" creationId="{95EB152E-D450-8286-CFDB-11556B973565}"/>
            </ac:spMkLst>
          </pc:spChg>
          <pc:spChg chg="add del">
            <ac:chgData name="Ayush Patel" userId="dbda0d76dd413c42" providerId="LiveId" clId="{790DF272-03A6-4ADC-86F9-985D27C016CE}" dt="2024-08-08T12:16:03.508" v="1919" actId="11529"/>
            <ac:spMkLst>
              <pc:docMk/>
              <pc:sldMasterMk cId="2384188760" sldId="2147483648"/>
              <pc:sldLayoutMk cId="3260131891" sldId="2147483657"/>
              <ac:spMk id="42" creationId="{0393FA64-C636-8850-668C-0E36C5BEB062}"/>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42" creationId="{13846527-572C-3DAA-2DBE-FE2E984C4B88}"/>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43" creationId="{6FCE639C-FC09-3631-475A-0652ACC2C058}"/>
            </ac:spMkLst>
          </pc:spChg>
          <pc:spChg chg="add del mod ord">
            <ac:chgData name="Ayush Patel" userId="dbda0d76dd413c42" providerId="LiveId" clId="{790DF272-03A6-4ADC-86F9-985D27C016CE}" dt="2024-08-08T12:16:09.781" v="1921"/>
            <ac:spMkLst>
              <pc:docMk/>
              <pc:sldMasterMk cId="2384188760" sldId="2147483648"/>
              <pc:sldLayoutMk cId="3260131891" sldId="2147483657"/>
              <ac:spMk id="43" creationId="{C7218E34-8000-23AF-D961-11FEE9377B98}"/>
            </ac:spMkLst>
          </pc:spChg>
          <pc:spChg chg="del mod">
            <ac:chgData name="Ayush Patel" userId="dbda0d76dd413c42" providerId="LiveId" clId="{790DF272-03A6-4ADC-86F9-985D27C016CE}" dt="2024-08-09T04:46:19.459" v="4838" actId="478"/>
            <ac:spMkLst>
              <pc:docMk/>
              <pc:sldMasterMk cId="2384188760" sldId="2147483648"/>
              <pc:sldLayoutMk cId="3260131891" sldId="2147483657"/>
              <ac:spMk id="44" creationId="{20C57E24-25C7-1F0B-B3D2-A20C302C033B}"/>
            </ac:spMkLst>
          </pc:spChg>
          <pc:spChg chg="add del mod">
            <ac:chgData name="Ayush Patel" userId="dbda0d76dd413c42" providerId="LiveId" clId="{790DF272-03A6-4ADC-86F9-985D27C016CE}" dt="2024-08-09T05:09:07.521" v="4973" actId="478"/>
            <ac:spMkLst>
              <pc:docMk/>
              <pc:sldMasterMk cId="2384188760" sldId="2147483648"/>
              <pc:sldLayoutMk cId="3260131891" sldId="2147483657"/>
              <ac:spMk id="45" creationId="{56A7F8F7-66D3-D597-25D7-D93956B025AD}"/>
            </ac:spMkLst>
          </pc:spChg>
          <pc:spChg chg="add del">
            <ac:chgData name="Ayush Patel" userId="dbda0d76dd413c42" providerId="LiveId" clId="{790DF272-03A6-4ADC-86F9-985D27C016CE}" dt="2024-08-08T12:16:21.639" v="1922" actId="11529"/>
            <ac:spMkLst>
              <pc:docMk/>
              <pc:sldMasterMk cId="2384188760" sldId="2147483648"/>
              <pc:sldLayoutMk cId="3260131891" sldId="2147483657"/>
              <ac:spMk id="45" creationId="{8DFAEF77-5DB1-72C6-5515-B74A4E6A495A}"/>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46" creationId="{24AD9C55-40A1-9EAD-B1B8-F621FBC0A357}"/>
            </ac:spMkLst>
          </pc:spChg>
          <pc:spChg chg="add del mod ord">
            <ac:chgData name="Ayush Patel" userId="dbda0d76dd413c42" providerId="LiveId" clId="{790DF272-03A6-4ADC-86F9-985D27C016CE}" dt="2024-08-08T12:16:30.702" v="1924"/>
            <ac:spMkLst>
              <pc:docMk/>
              <pc:sldMasterMk cId="2384188760" sldId="2147483648"/>
              <pc:sldLayoutMk cId="3260131891" sldId="2147483657"/>
              <ac:spMk id="46" creationId="{E298414D-F34A-F640-7281-28FC13542785}"/>
            </ac:spMkLst>
          </pc:spChg>
          <pc:spChg chg="del mod">
            <ac:chgData name="Ayush Patel" userId="dbda0d76dd413c42" providerId="LiveId" clId="{790DF272-03A6-4ADC-86F9-985D27C016CE}" dt="2024-08-09T04:46:19.459" v="4838" actId="478"/>
            <ac:spMkLst>
              <pc:docMk/>
              <pc:sldMasterMk cId="2384188760" sldId="2147483648"/>
              <pc:sldLayoutMk cId="3260131891" sldId="2147483657"/>
              <ac:spMk id="47" creationId="{4986DCEC-8DAE-3A19-8FB0-CF2C1E1819C5}"/>
            </ac:spMkLst>
          </pc:spChg>
          <pc:spChg chg="add del">
            <ac:chgData name="Ayush Patel" userId="dbda0d76dd413c42" providerId="LiveId" clId="{790DF272-03A6-4ADC-86F9-985D27C016CE}" dt="2024-08-08T12:17:01.679" v="1930" actId="11529"/>
            <ac:spMkLst>
              <pc:docMk/>
              <pc:sldMasterMk cId="2384188760" sldId="2147483648"/>
              <pc:sldLayoutMk cId="3260131891" sldId="2147483657"/>
              <ac:spMk id="48" creationId="{284ACD54-09A4-FC4F-7B11-CB09568361D1}"/>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48" creationId="{C3E58347-6477-8E74-09FD-A6EEEA7E9147}"/>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49" creationId="{45657005-EB75-68F1-9373-AC8431B2AA5C}"/>
            </ac:spMkLst>
          </pc:spChg>
          <pc:spChg chg="add del mod ord">
            <ac:chgData name="Ayush Patel" userId="dbda0d76dd413c42" providerId="LiveId" clId="{790DF272-03A6-4ADC-86F9-985D27C016CE}" dt="2024-08-08T12:17:00.554" v="1929" actId="167"/>
            <ac:spMkLst>
              <pc:docMk/>
              <pc:sldMasterMk cId="2384188760" sldId="2147483648"/>
              <pc:sldLayoutMk cId="3260131891" sldId="2147483657"/>
              <ac:spMk id="49" creationId="{4C44B5A5-1E8F-1221-877D-25D402A6DBE3}"/>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0" creationId="{647FC751-BDFE-DFB9-8AE9-BE15FB6E6301}"/>
            </ac:spMkLst>
          </pc:spChg>
          <pc:spChg chg="mod">
            <ac:chgData name="Ayush Patel" userId="dbda0d76dd413c42" providerId="LiveId" clId="{790DF272-03A6-4ADC-86F9-985D27C016CE}" dt="2024-08-08T12:16:56.088" v="1928"/>
            <ac:spMkLst>
              <pc:docMk/>
              <pc:sldMasterMk cId="2384188760" sldId="2147483648"/>
              <pc:sldLayoutMk cId="3260131891" sldId="2147483657"/>
              <ac:spMk id="50" creationId="{A57D939D-6FA3-B2EE-BF85-061DE9BA177D}"/>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1" creationId="{1D9144AD-9901-4662-3079-010E129697BC}"/>
            </ac:spMkLst>
          </pc:spChg>
          <pc:spChg chg="add del">
            <ac:chgData name="Ayush Patel" userId="dbda0d76dd413c42" providerId="LiveId" clId="{790DF272-03A6-4ADC-86F9-985D27C016CE}" dt="2024-08-08T12:17:10.657" v="1931" actId="11529"/>
            <ac:spMkLst>
              <pc:docMk/>
              <pc:sldMasterMk cId="2384188760" sldId="2147483648"/>
              <pc:sldLayoutMk cId="3260131891" sldId="2147483657"/>
              <ac:spMk id="51" creationId="{2D304D02-F52E-0645-7BCE-9631986BBC31}"/>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2" creationId="{2E4DC791-A5C9-FF7E-91D0-7598A83D8AA0}"/>
            </ac:spMkLst>
          </pc:spChg>
          <pc:spChg chg="add del mod ord">
            <ac:chgData name="Ayush Patel" userId="dbda0d76dd413c42" providerId="LiveId" clId="{790DF272-03A6-4ADC-86F9-985D27C016CE}" dt="2024-08-08T12:17:15.816" v="1933"/>
            <ac:spMkLst>
              <pc:docMk/>
              <pc:sldMasterMk cId="2384188760" sldId="2147483648"/>
              <pc:sldLayoutMk cId="3260131891" sldId="2147483657"/>
              <ac:spMk id="52" creationId="{C7CC1ACE-30E3-4E09-F8BC-2706341AC107}"/>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53" creationId="{797F5920-6301-6911-03F0-68BF9592A8EF}"/>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4" creationId="{66A03049-46DD-356A-D9C3-DBB0EEFBD942}"/>
            </ac:spMkLst>
          </pc:spChg>
          <pc:spChg chg="add del">
            <ac:chgData name="Ayush Patel" userId="dbda0d76dd413c42" providerId="LiveId" clId="{790DF272-03A6-4ADC-86F9-985D27C016CE}" dt="2024-08-08T12:17:22.203" v="1934" actId="11529"/>
            <ac:spMkLst>
              <pc:docMk/>
              <pc:sldMasterMk cId="2384188760" sldId="2147483648"/>
              <pc:sldLayoutMk cId="3260131891" sldId="2147483657"/>
              <ac:spMk id="54" creationId="{C69DD6A3-A0AA-2C57-5598-2BD072717C67}"/>
            </ac:spMkLst>
          </pc:spChg>
          <pc:spChg chg="add del mod ord">
            <ac:chgData name="Ayush Patel" userId="dbda0d76dd413c42" providerId="LiveId" clId="{790DF272-03A6-4ADC-86F9-985D27C016CE}" dt="2024-08-08T12:17:48.722" v="1937"/>
            <ac:spMkLst>
              <pc:docMk/>
              <pc:sldMasterMk cId="2384188760" sldId="2147483648"/>
              <pc:sldLayoutMk cId="3260131891" sldId="2147483657"/>
              <ac:spMk id="55" creationId="{D2207A93-1928-12E2-0303-268AD181F861}"/>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5" creationId="{EE36C409-84A6-F65E-EA64-5813ED3B5020}"/>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56" creationId="{D4C20627-8511-D123-69F1-033B4270AD1B}"/>
            </ac:spMkLst>
          </pc:spChg>
          <pc:spChg chg="add del">
            <ac:chgData name="Ayush Patel" userId="dbda0d76dd413c42" providerId="LiveId" clId="{790DF272-03A6-4ADC-86F9-985D27C016CE}" dt="2024-08-08T12:17:55.630" v="1938" actId="11529"/>
            <ac:spMkLst>
              <pc:docMk/>
              <pc:sldMasterMk cId="2384188760" sldId="2147483648"/>
              <pc:sldLayoutMk cId="3260131891" sldId="2147483657"/>
              <ac:spMk id="57" creationId="{C903A179-8244-4904-11E2-F1781BA0E059}"/>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7" creationId="{E1D3E934-C82B-B239-3003-61ACA04FE351}"/>
            </ac:spMkLst>
          </pc:spChg>
          <pc:spChg chg="add del mod ord">
            <ac:chgData name="Ayush Patel" userId="dbda0d76dd413c42" providerId="LiveId" clId="{790DF272-03A6-4ADC-86F9-985D27C016CE}" dt="2024-08-08T12:18:06.956" v="1940"/>
            <ac:spMkLst>
              <pc:docMk/>
              <pc:sldMasterMk cId="2384188760" sldId="2147483648"/>
              <pc:sldLayoutMk cId="3260131891" sldId="2147483657"/>
              <ac:spMk id="58" creationId="{48A3D119-89FD-032E-B794-30FD2BCC75E5}"/>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58" creationId="{531BDE32-2B52-90D9-20DD-37FE94AF681E}"/>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59" creationId="{788FCA8A-8BA2-C7AB-9FAA-AF7DD7777F1B}"/>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60" creationId="{A45161BB-63A3-2275-5EF3-AF77CF40A1C8}"/>
            </ac:spMkLst>
          </pc:spChg>
          <pc:spChg chg="add del">
            <ac:chgData name="Ayush Patel" userId="dbda0d76dd413c42" providerId="LiveId" clId="{790DF272-03A6-4ADC-86F9-985D27C016CE}" dt="2024-08-08T12:18:20.719" v="1941" actId="11529"/>
            <ac:spMkLst>
              <pc:docMk/>
              <pc:sldMasterMk cId="2384188760" sldId="2147483648"/>
              <pc:sldLayoutMk cId="3260131891" sldId="2147483657"/>
              <ac:spMk id="60" creationId="{BD0FF334-E962-C6AC-2532-E017F061A38E}"/>
            </ac:spMkLst>
          </pc:spChg>
          <pc:spChg chg="add del mod ord">
            <ac:chgData name="Ayush Patel" userId="dbda0d76dd413c42" providerId="LiveId" clId="{790DF272-03A6-4ADC-86F9-985D27C016CE}" dt="2024-08-08T12:18:27.472" v="1943"/>
            <ac:spMkLst>
              <pc:docMk/>
              <pc:sldMasterMk cId="2384188760" sldId="2147483648"/>
              <pc:sldLayoutMk cId="3260131891" sldId="2147483657"/>
              <ac:spMk id="61" creationId="{451E5A6A-7246-89D7-8A1C-2BDB42A04617}"/>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61" creationId="{A77BAD3E-46DE-31AF-1CC6-C9F398D9C343}"/>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62" creationId="{D323DAD7-35F2-C641-A711-F28C0C6A49CC}"/>
            </ac:spMkLst>
          </pc:spChg>
          <pc:spChg chg="add mod">
            <ac:chgData name="Ayush Patel" userId="dbda0d76dd413c42" providerId="LiveId" clId="{790DF272-03A6-4ADC-86F9-985D27C016CE}" dt="2024-08-09T05:09:04.825" v="4972"/>
            <ac:spMkLst>
              <pc:docMk/>
              <pc:sldMasterMk cId="2384188760" sldId="2147483648"/>
              <pc:sldLayoutMk cId="3260131891" sldId="2147483657"/>
              <ac:spMk id="63" creationId="{46FD02E6-0E88-023D-6232-B1B3E99197CC}"/>
            </ac:spMkLst>
          </pc:spChg>
          <pc:spChg chg="add del">
            <ac:chgData name="Ayush Patel" userId="dbda0d76dd413c42" providerId="LiveId" clId="{790DF272-03A6-4ADC-86F9-985D27C016CE}" dt="2024-08-08T12:18:48.732" v="1944" actId="11529"/>
            <ac:spMkLst>
              <pc:docMk/>
              <pc:sldMasterMk cId="2384188760" sldId="2147483648"/>
              <pc:sldLayoutMk cId="3260131891" sldId="2147483657"/>
              <ac:spMk id="63" creationId="{FF90D89D-D450-0FA4-6171-2EDA21397B52}"/>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64" creationId="{310FC5FD-32FA-2662-53D9-85281607C985}"/>
            </ac:spMkLst>
          </pc:spChg>
          <pc:spChg chg="add del mod ord">
            <ac:chgData name="Ayush Patel" userId="dbda0d76dd413c42" providerId="LiveId" clId="{790DF272-03A6-4ADC-86F9-985D27C016CE}" dt="2024-08-08T12:18:53.282" v="1946"/>
            <ac:spMkLst>
              <pc:docMk/>
              <pc:sldMasterMk cId="2384188760" sldId="2147483648"/>
              <pc:sldLayoutMk cId="3260131891" sldId="2147483657"/>
              <ac:spMk id="64" creationId="{A2BDD820-6353-38A7-0DA8-14A2FEF50F8E}"/>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65" creationId="{5A04D639-CAE2-3C91-0E6C-E364BD9D0E12}"/>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66" creationId="{A3D757AB-37A0-6AA4-354C-16C78DD4132E}"/>
            </ac:spMkLst>
          </pc:spChg>
          <pc:spChg chg="add del">
            <ac:chgData name="Ayush Patel" userId="dbda0d76dd413c42" providerId="LiveId" clId="{790DF272-03A6-4ADC-86F9-985D27C016CE}" dt="2024-08-08T12:18:59.675" v="1947" actId="11529"/>
            <ac:spMkLst>
              <pc:docMk/>
              <pc:sldMasterMk cId="2384188760" sldId="2147483648"/>
              <pc:sldLayoutMk cId="3260131891" sldId="2147483657"/>
              <ac:spMk id="66" creationId="{D78A371E-42B5-FB9D-BEC4-64D4A528F582}"/>
            </ac:spMkLst>
          </pc:spChg>
          <pc:spChg chg="add del mod ord">
            <ac:chgData name="Ayush Patel" userId="dbda0d76dd413c42" providerId="LiveId" clId="{790DF272-03A6-4ADC-86F9-985D27C016CE}" dt="2024-08-08T12:19:03.945" v="1949"/>
            <ac:spMkLst>
              <pc:docMk/>
              <pc:sldMasterMk cId="2384188760" sldId="2147483648"/>
              <pc:sldLayoutMk cId="3260131891" sldId="2147483657"/>
              <ac:spMk id="67" creationId="{84881C10-51BB-D0F4-EAEE-D17B548ECF1F}"/>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67" creationId="{AA04559A-6738-A0D5-2DD2-195A81FCBC82}"/>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68" creationId="{3CFCE77C-3BAA-FCE0-B8AA-1E8A53AD2918}"/>
            </ac:spMkLst>
          </pc:spChg>
          <pc:spChg chg="add del">
            <ac:chgData name="Ayush Patel" userId="dbda0d76dd413c42" providerId="LiveId" clId="{790DF272-03A6-4ADC-86F9-985D27C016CE}" dt="2024-08-08T12:19:09.277" v="1950" actId="11529"/>
            <ac:spMkLst>
              <pc:docMk/>
              <pc:sldMasterMk cId="2384188760" sldId="2147483648"/>
              <pc:sldLayoutMk cId="3260131891" sldId="2147483657"/>
              <ac:spMk id="69" creationId="{557F6811-1FA6-4DBB-C8ED-0458FF0D3187}"/>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69" creationId="{7CCEE7E8-9572-64E5-3254-8F04693C2A95}"/>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0" creationId="{65B11793-C495-175E-475C-5E7FBACB39D3}"/>
            </ac:spMkLst>
          </pc:spChg>
          <pc:spChg chg="add del mod ord">
            <ac:chgData name="Ayush Patel" userId="dbda0d76dd413c42" providerId="LiveId" clId="{790DF272-03A6-4ADC-86F9-985D27C016CE}" dt="2024-08-08T12:19:15.056" v="1952"/>
            <ac:spMkLst>
              <pc:docMk/>
              <pc:sldMasterMk cId="2384188760" sldId="2147483648"/>
              <pc:sldLayoutMk cId="3260131891" sldId="2147483657"/>
              <ac:spMk id="70" creationId="{F6F11867-D683-5197-A90C-2EF34BAE09EA}"/>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71" creationId="{CDA04F0D-934B-3E02-2AEA-8C34DA51C5D4}"/>
            </ac:spMkLst>
          </pc:spChg>
          <pc:spChg chg="add del">
            <ac:chgData name="Ayush Patel" userId="dbda0d76dd413c42" providerId="LiveId" clId="{790DF272-03A6-4ADC-86F9-985D27C016CE}" dt="2024-08-08T12:19:24.599" v="1953" actId="11529"/>
            <ac:spMkLst>
              <pc:docMk/>
              <pc:sldMasterMk cId="2384188760" sldId="2147483648"/>
              <pc:sldLayoutMk cId="3260131891" sldId="2147483657"/>
              <ac:spMk id="72" creationId="{88B905FD-932B-3D21-A54D-6C535786C2E7}"/>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2" creationId="{EAF7086F-12E9-6174-FE63-AF84538AA516}"/>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3" creationId="{4AE7721B-BA5D-7661-D61A-7E3EEC78623F}"/>
            </ac:spMkLst>
          </pc:spChg>
          <pc:spChg chg="add del mod ord">
            <ac:chgData name="Ayush Patel" userId="dbda0d76dd413c42" providerId="LiveId" clId="{790DF272-03A6-4ADC-86F9-985D27C016CE}" dt="2024-08-08T12:19:33.776" v="1955"/>
            <ac:spMkLst>
              <pc:docMk/>
              <pc:sldMasterMk cId="2384188760" sldId="2147483648"/>
              <pc:sldLayoutMk cId="3260131891" sldId="2147483657"/>
              <ac:spMk id="73" creationId="{D1F87535-F0DD-58E2-0ABC-38D2B172E76D}"/>
            </ac:spMkLst>
          </pc:spChg>
          <pc:spChg chg="del mod">
            <ac:chgData name="Ayush Patel" userId="dbda0d76dd413c42" providerId="LiveId" clId="{790DF272-03A6-4ADC-86F9-985D27C016CE}" dt="2024-08-09T04:46:22.717" v="4839" actId="478"/>
            <ac:spMkLst>
              <pc:docMk/>
              <pc:sldMasterMk cId="2384188760" sldId="2147483648"/>
              <pc:sldLayoutMk cId="3260131891" sldId="2147483657"/>
              <ac:spMk id="74" creationId="{1BEFE4CB-A6A8-051E-1470-4624556EA839}"/>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5" creationId="{6EDE52D9-E78F-7EE0-5513-7C77739492EA}"/>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6" creationId="{E4B8A640-0314-8B8D-7CB3-593E5F5B4E04}"/>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7" creationId="{11E03F8B-9D94-A219-5B72-C12CB07E7C49}"/>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8" creationId="{E5624A7A-E92E-548E-6AA9-FE1FE0960CDE}"/>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79" creationId="{E668125F-44AD-997F-0BFE-E94E42930A14}"/>
            </ac:spMkLst>
          </pc:spChg>
          <pc:spChg chg="add mod">
            <ac:chgData name="Ayush Patel" userId="dbda0d76dd413c42" providerId="LiveId" clId="{790DF272-03A6-4ADC-86F9-985D27C016CE}" dt="2024-08-09T05:09:08.469" v="4974"/>
            <ac:spMkLst>
              <pc:docMk/>
              <pc:sldMasterMk cId="2384188760" sldId="2147483648"/>
              <pc:sldLayoutMk cId="3260131891" sldId="2147483657"/>
              <ac:spMk id="80" creationId="{2286CFA2-62A6-2D3E-7E30-3DD17018FE6A}"/>
            </ac:spMkLst>
          </pc:spChg>
        </pc:sldLayoutChg>
        <pc:sldLayoutChg chg="modTransition">
          <pc:chgData name="Ayush Patel" userId="dbda0d76dd413c42" providerId="LiveId" clId="{790DF272-03A6-4ADC-86F9-985D27C016CE}" dt="2024-08-09T04:24:50.675" v="4609"/>
          <pc:sldLayoutMkLst>
            <pc:docMk/>
            <pc:sldMasterMk cId="2384188760" sldId="2147483648"/>
            <pc:sldLayoutMk cId="3265562212" sldId="2147483658"/>
          </pc:sldLayoutMkLst>
        </pc:sldLayoutChg>
        <pc:sldLayoutChg chg="modTransition">
          <pc:chgData name="Ayush Patel" userId="dbda0d76dd413c42" providerId="LiveId" clId="{790DF272-03A6-4ADC-86F9-985D27C016CE}" dt="2024-08-09T04:24:50.675" v="4609"/>
          <pc:sldLayoutMkLst>
            <pc:docMk/>
            <pc:sldMasterMk cId="2384188760" sldId="2147483648"/>
            <pc:sldLayoutMk cId="51176317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548A-DA0B-CF5F-5122-48A7C2CB6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F95714-F00B-9D50-DE07-C266CDBBE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34E3A0-3925-819F-FC69-A675B924CF86}"/>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CAA46231-EEA3-C0BE-CF1A-38201C6E5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7BC7C-82E5-4545-495E-8DD5978DC42B}"/>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7083485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910-417B-C974-BD39-45794A89E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3B825D-E9CA-6B2D-8460-B97812B5C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E2B0A-751A-E83D-6634-8D9714EF94B3}"/>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0458F88F-B638-A4B8-5F5D-542B45C03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4E30F-145A-E5F3-D2FF-F0E4C2E1832A}"/>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26556221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02496-1DCF-971F-69C8-CF4A0C54E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094E2-2003-4CE8-0856-5FF367049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D8047-DCF6-7A1E-D1A6-1A0042D8AE8F}"/>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580FA45D-E3F6-50C6-9ABA-81AE8439E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240A2-3C79-23C2-D0FE-ADA1E40865F0}"/>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51176317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C16B-3F9B-35C3-49F4-1E186ED50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B1ACA-F8AA-445E-903B-9EFDC9A05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E25AF-8D03-A12A-2197-2C53141B0359}"/>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C0B1841C-8FF5-2939-7A60-821D9A713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6AE7-6DC4-BE38-025D-F5C6E7000573}"/>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926964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7324-2C9F-26BD-DF80-0BABFA512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2BE70-045D-125D-CAE7-E7BACC994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2F5EF9-26A5-1CE8-0B34-630F6BF9A003}"/>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7F3414D8-83D8-FB04-A793-F4486C7E6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405A4-EB0B-968C-086C-9A4A5C024210}"/>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86528379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39E3-E4AF-E15B-5E4D-1B0149ED3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E6CA2-D420-5DD8-719C-3C973AD23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757B77-D258-00BB-9D47-7BD1616E3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FC4D1C-7B12-0803-D024-CACB8E2352EE}"/>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6" name="Footer Placeholder 5">
            <a:extLst>
              <a:ext uri="{FF2B5EF4-FFF2-40B4-BE49-F238E27FC236}">
                <a16:creationId xmlns:a16="http://schemas.microsoft.com/office/drawing/2014/main" id="{4D5C0E97-1BD8-F0C0-6F3A-C1876C17D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030A6-0FE8-7895-D690-6AE5FE429FCD}"/>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250436099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1A9B-A53B-EED7-FF59-5BDF9480A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B3B23-E702-8F7D-933B-BE630A545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D2AC8-A391-8775-2B76-922E21D3F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35FE4-6778-8874-DE64-F89D590AF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75740-18E6-E971-EE20-D400CA93D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D4A723-FC83-369F-DF87-65A024050633}"/>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8" name="Footer Placeholder 7">
            <a:extLst>
              <a:ext uri="{FF2B5EF4-FFF2-40B4-BE49-F238E27FC236}">
                <a16:creationId xmlns:a16="http://schemas.microsoft.com/office/drawing/2014/main" id="{7712D3D0-131F-4715-9275-30B815F20C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146C80-8B60-1FA0-D4E4-CC755C64D6E3}"/>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285330601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C253-853E-435A-211C-AB4B8B954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FC869-0414-D4AC-1C72-7DFEA31F523F}"/>
              </a:ext>
            </a:extLst>
          </p:cNvPr>
          <p:cNvSpPr>
            <a:spLocks noGrp="1"/>
          </p:cNvSpPr>
          <p:nvPr>
            <p:ph type="dt" sz="half" idx="10"/>
          </p:nvPr>
        </p:nvSpPr>
        <p:spPr/>
        <p:txBody>
          <a:bodyPr/>
          <a:lstStyle/>
          <a:p>
            <a:fld id="{A482C163-3375-40E9-8B8E-0804CC758B44}" type="datetimeFigureOut">
              <a:rPr lang="en-IN" smtClean="0"/>
              <a:t>09-08-2024</a:t>
            </a:fld>
            <a:endParaRPr lang="en-IN"/>
          </a:p>
        </p:txBody>
      </p:sp>
      <p:sp>
        <p:nvSpPr>
          <p:cNvPr id="4" name="Footer Placeholder 3">
            <a:extLst>
              <a:ext uri="{FF2B5EF4-FFF2-40B4-BE49-F238E27FC236}">
                <a16:creationId xmlns:a16="http://schemas.microsoft.com/office/drawing/2014/main" id="{F27DE4EA-924E-C65D-FC23-CD758FF4D1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BE76D9-B046-AEAF-E75C-FCBE6AC5DE0F}"/>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130256215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322A6E4-4E29-4C4D-35FE-95146C29227B}"/>
              </a:ext>
            </a:extLst>
          </p:cNvPr>
          <p:cNvSpPr>
            <a:spLocks noGrp="1"/>
          </p:cNvSpPr>
          <p:nvPr>
            <p:ph type="pic" sz="quarter" idx="10"/>
          </p:nvPr>
        </p:nvSpPr>
        <p:spPr>
          <a:xfrm>
            <a:off x="4626391" y="1494877"/>
            <a:ext cx="7265061" cy="3981691"/>
          </a:xfrm>
          <a:custGeom>
            <a:avLst/>
            <a:gdLst>
              <a:gd name="connsiteX0" fmla="*/ 154330 w 7265061"/>
              <a:gd name="connsiteY0" fmla="*/ 0 h 3981691"/>
              <a:gd name="connsiteX1" fmla="*/ 7110731 w 7265061"/>
              <a:gd name="connsiteY1" fmla="*/ 0 h 3981691"/>
              <a:gd name="connsiteX2" fmla="*/ 7265061 w 7265061"/>
              <a:gd name="connsiteY2" fmla="*/ 154330 h 3981691"/>
              <a:gd name="connsiteX3" fmla="*/ 7265061 w 7265061"/>
              <a:gd name="connsiteY3" fmla="*/ 3827361 h 3981691"/>
              <a:gd name="connsiteX4" fmla="*/ 7110731 w 7265061"/>
              <a:gd name="connsiteY4" fmla="*/ 3981691 h 3981691"/>
              <a:gd name="connsiteX5" fmla="*/ 154330 w 7265061"/>
              <a:gd name="connsiteY5" fmla="*/ 3981691 h 3981691"/>
              <a:gd name="connsiteX6" fmla="*/ 0 w 7265061"/>
              <a:gd name="connsiteY6" fmla="*/ 3827361 h 3981691"/>
              <a:gd name="connsiteX7" fmla="*/ 0 w 7265061"/>
              <a:gd name="connsiteY7" fmla="*/ 154330 h 3981691"/>
              <a:gd name="connsiteX8" fmla="*/ 154330 w 7265061"/>
              <a:gd name="connsiteY8" fmla="*/ 0 h 398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061" h="3981691">
                <a:moveTo>
                  <a:pt x="154330" y="0"/>
                </a:moveTo>
                <a:lnTo>
                  <a:pt x="7110731" y="0"/>
                </a:lnTo>
                <a:cubicBezTo>
                  <a:pt x="7195965" y="0"/>
                  <a:pt x="7265061" y="69096"/>
                  <a:pt x="7265061" y="154330"/>
                </a:cubicBezTo>
                <a:lnTo>
                  <a:pt x="7265061" y="3827361"/>
                </a:lnTo>
                <a:cubicBezTo>
                  <a:pt x="7265061" y="3912595"/>
                  <a:pt x="7195965" y="3981691"/>
                  <a:pt x="7110731" y="3981691"/>
                </a:cubicBezTo>
                <a:lnTo>
                  <a:pt x="154330" y="3981691"/>
                </a:lnTo>
                <a:cubicBezTo>
                  <a:pt x="69096" y="3981691"/>
                  <a:pt x="0" y="3912595"/>
                  <a:pt x="0" y="3827361"/>
                </a:cubicBezTo>
                <a:lnTo>
                  <a:pt x="0" y="154330"/>
                </a:lnTo>
                <a:cubicBezTo>
                  <a:pt x="0" y="69096"/>
                  <a:pt x="69096" y="0"/>
                  <a:pt x="154330"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txBody>
          <a:bodyPr wrap="square">
            <a:noAutofit/>
          </a:bodyPr>
          <a:lstStyle/>
          <a:p>
            <a:endParaRPr lang="en-IN"/>
          </a:p>
        </p:txBody>
      </p:sp>
    </p:spTree>
    <p:extLst>
      <p:ext uri="{BB962C8B-B14F-4D97-AF65-F5344CB8AC3E}">
        <p14:creationId xmlns:p14="http://schemas.microsoft.com/office/powerpoint/2010/main" val="305994881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15C7C28-1FB2-FA1C-2905-57E676682BC8}"/>
              </a:ext>
            </a:extLst>
          </p:cNvPr>
          <p:cNvSpPr>
            <a:spLocks noGrp="1"/>
          </p:cNvSpPr>
          <p:nvPr>
            <p:ph type="pic" sz="quarter" idx="11"/>
          </p:nvPr>
        </p:nvSpPr>
        <p:spPr>
          <a:xfrm>
            <a:off x="9223093" y="2083442"/>
            <a:ext cx="2143246" cy="2060294"/>
          </a:xfrm>
          <a:custGeom>
            <a:avLst/>
            <a:gdLst>
              <a:gd name="connsiteX0" fmla="*/ 66630 w 2143246"/>
              <a:gd name="connsiteY0" fmla="*/ 0 h 2060294"/>
              <a:gd name="connsiteX1" fmla="*/ 2076616 w 2143246"/>
              <a:gd name="connsiteY1" fmla="*/ 0 h 2060294"/>
              <a:gd name="connsiteX2" fmla="*/ 2143246 w 2143246"/>
              <a:gd name="connsiteY2" fmla="*/ 66630 h 2060294"/>
              <a:gd name="connsiteX3" fmla="*/ 2143246 w 2143246"/>
              <a:gd name="connsiteY3" fmla="*/ 1993664 h 2060294"/>
              <a:gd name="connsiteX4" fmla="*/ 2076616 w 2143246"/>
              <a:gd name="connsiteY4" fmla="*/ 2060294 h 2060294"/>
              <a:gd name="connsiteX5" fmla="*/ 66630 w 2143246"/>
              <a:gd name="connsiteY5" fmla="*/ 2060294 h 2060294"/>
              <a:gd name="connsiteX6" fmla="*/ 0 w 2143246"/>
              <a:gd name="connsiteY6" fmla="*/ 1993664 h 2060294"/>
              <a:gd name="connsiteX7" fmla="*/ 0 w 2143246"/>
              <a:gd name="connsiteY7" fmla="*/ 66630 h 2060294"/>
              <a:gd name="connsiteX8" fmla="*/ 66630 w 2143246"/>
              <a:gd name="connsiteY8" fmla="*/ 0 h 206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246" h="2060294">
                <a:moveTo>
                  <a:pt x="66630" y="0"/>
                </a:moveTo>
                <a:lnTo>
                  <a:pt x="2076616" y="0"/>
                </a:lnTo>
                <a:cubicBezTo>
                  <a:pt x="2113415" y="0"/>
                  <a:pt x="2143246" y="29831"/>
                  <a:pt x="2143246" y="66630"/>
                </a:cubicBezTo>
                <a:lnTo>
                  <a:pt x="2143246" y="1993664"/>
                </a:lnTo>
                <a:cubicBezTo>
                  <a:pt x="2143246" y="2030463"/>
                  <a:pt x="2113415" y="2060294"/>
                  <a:pt x="2076616" y="2060294"/>
                </a:cubicBezTo>
                <a:lnTo>
                  <a:pt x="66630" y="2060294"/>
                </a:lnTo>
                <a:cubicBezTo>
                  <a:pt x="29831" y="2060294"/>
                  <a:pt x="0" y="2030463"/>
                  <a:pt x="0" y="1993664"/>
                </a:cubicBezTo>
                <a:lnTo>
                  <a:pt x="0" y="66630"/>
                </a:lnTo>
                <a:cubicBezTo>
                  <a:pt x="0" y="29831"/>
                  <a:pt x="29831" y="0"/>
                  <a:pt x="66630" y="0"/>
                </a:cubicBezTo>
                <a:close/>
              </a:path>
            </a:pathLst>
          </a:custGeom>
          <a:pattFill prst="pct5">
            <a:fgClr>
              <a:schemeClr val="accent1"/>
            </a:fgClr>
            <a:bgClr>
              <a:schemeClr val="bg1"/>
            </a:bgClr>
          </a:pattFill>
        </p:spPr>
        <p:txBody>
          <a:bodyPr wrap="square">
            <a:noAutofit/>
          </a:bodyPr>
          <a:lstStyle/>
          <a:p>
            <a:endParaRPr lang="en-IN"/>
          </a:p>
        </p:txBody>
      </p:sp>
      <p:sp>
        <p:nvSpPr>
          <p:cNvPr id="13" name="Picture Placeholder 12">
            <a:extLst>
              <a:ext uri="{FF2B5EF4-FFF2-40B4-BE49-F238E27FC236}">
                <a16:creationId xmlns:a16="http://schemas.microsoft.com/office/drawing/2014/main" id="{EC5EE06D-3712-3620-0691-F0FDD0F60088}"/>
              </a:ext>
            </a:extLst>
          </p:cNvPr>
          <p:cNvSpPr>
            <a:spLocks noGrp="1"/>
          </p:cNvSpPr>
          <p:nvPr>
            <p:ph type="pic" sz="quarter" idx="10"/>
          </p:nvPr>
        </p:nvSpPr>
        <p:spPr>
          <a:xfrm>
            <a:off x="3738622" y="1562580"/>
            <a:ext cx="5289631" cy="3102018"/>
          </a:xfrm>
          <a:custGeom>
            <a:avLst/>
            <a:gdLst>
              <a:gd name="connsiteX0" fmla="*/ 100319 w 5289631"/>
              <a:gd name="connsiteY0" fmla="*/ 0 h 3102018"/>
              <a:gd name="connsiteX1" fmla="*/ 5189312 w 5289631"/>
              <a:gd name="connsiteY1" fmla="*/ 0 h 3102018"/>
              <a:gd name="connsiteX2" fmla="*/ 5289631 w 5289631"/>
              <a:gd name="connsiteY2" fmla="*/ 100319 h 3102018"/>
              <a:gd name="connsiteX3" fmla="*/ 5289631 w 5289631"/>
              <a:gd name="connsiteY3" fmla="*/ 3001699 h 3102018"/>
              <a:gd name="connsiteX4" fmla="*/ 5189312 w 5289631"/>
              <a:gd name="connsiteY4" fmla="*/ 3102018 h 3102018"/>
              <a:gd name="connsiteX5" fmla="*/ 100319 w 5289631"/>
              <a:gd name="connsiteY5" fmla="*/ 3102018 h 3102018"/>
              <a:gd name="connsiteX6" fmla="*/ 0 w 5289631"/>
              <a:gd name="connsiteY6" fmla="*/ 3001699 h 3102018"/>
              <a:gd name="connsiteX7" fmla="*/ 0 w 5289631"/>
              <a:gd name="connsiteY7" fmla="*/ 100319 h 3102018"/>
              <a:gd name="connsiteX8" fmla="*/ 100319 w 5289631"/>
              <a:gd name="connsiteY8" fmla="*/ 0 h 310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9631" h="3102018">
                <a:moveTo>
                  <a:pt x="100319" y="0"/>
                </a:moveTo>
                <a:lnTo>
                  <a:pt x="5189312" y="0"/>
                </a:lnTo>
                <a:cubicBezTo>
                  <a:pt x="5244717" y="0"/>
                  <a:pt x="5289631" y="44914"/>
                  <a:pt x="5289631" y="100319"/>
                </a:cubicBezTo>
                <a:lnTo>
                  <a:pt x="5289631" y="3001699"/>
                </a:lnTo>
                <a:cubicBezTo>
                  <a:pt x="5289631" y="3057104"/>
                  <a:pt x="5244717" y="3102018"/>
                  <a:pt x="5189312" y="3102018"/>
                </a:cubicBezTo>
                <a:lnTo>
                  <a:pt x="100319" y="3102018"/>
                </a:lnTo>
                <a:cubicBezTo>
                  <a:pt x="44914" y="3102018"/>
                  <a:pt x="0" y="3057104"/>
                  <a:pt x="0" y="3001699"/>
                </a:cubicBezTo>
                <a:lnTo>
                  <a:pt x="0" y="100319"/>
                </a:lnTo>
                <a:cubicBezTo>
                  <a:pt x="0" y="44914"/>
                  <a:pt x="44914" y="0"/>
                  <a:pt x="100319" y="0"/>
                </a:cubicBezTo>
                <a:close/>
              </a:path>
            </a:pathLst>
          </a:custGeom>
          <a:pattFill prst="pct5">
            <a:fgClr>
              <a:schemeClr val="accent1"/>
            </a:fgClr>
            <a:bgClr>
              <a:schemeClr val="bg1"/>
            </a:bgClr>
          </a:pattFill>
          <a:effectLst>
            <a:outerShdw blurRad="254000" dist="139700" dir="8100000" algn="tr" rotWithShape="0">
              <a:prstClr val="black">
                <a:alpha val="45000"/>
              </a:prstClr>
            </a:outerShdw>
          </a:effectLst>
        </p:spPr>
        <p:txBody>
          <a:bodyPr wrap="square">
            <a:noAutofit/>
          </a:bodyPr>
          <a:lstStyle/>
          <a:p>
            <a:endParaRPr lang="en-IN"/>
          </a:p>
        </p:txBody>
      </p:sp>
      <p:sp>
        <p:nvSpPr>
          <p:cNvPr id="10" name="Rectangle: Rounded Corners 9">
            <a:extLst>
              <a:ext uri="{FF2B5EF4-FFF2-40B4-BE49-F238E27FC236}">
                <a16:creationId xmlns:a16="http://schemas.microsoft.com/office/drawing/2014/main" id="{25297756-823F-9228-78A1-33FF1D6BB157}"/>
              </a:ext>
            </a:extLst>
          </p:cNvPr>
          <p:cNvSpPr/>
          <p:nvPr userDrawn="1"/>
        </p:nvSpPr>
        <p:spPr>
          <a:xfrm>
            <a:off x="11561179" y="2083442"/>
            <a:ext cx="2143246" cy="2060294"/>
          </a:xfrm>
          <a:prstGeom prst="roundRect">
            <a:avLst>
              <a:gd name="adj" fmla="val 32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Picture Placeholder 17">
            <a:extLst>
              <a:ext uri="{FF2B5EF4-FFF2-40B4-BE49-F238E27FC236}">
                <a16:creationId xmlns:a16="http://schemas.microsoft.com/office/drawing/2014/main" id="{CC35B7B3-D70A-9AD6-4CF3-71F924F692EA}"/>
              </a:ext>
            </a:extLst>
          </p:cNvPr>
          <p:cNvSpPr>
            <a:spLocks noGrp="1"/>
          </p:cNvSpPr>
          <p:nvPr>
            <p:ph type="pic" sz="quarter" idx="12"/>
          </p:nvPr>
        </p:nvSpPr>
        <p:spPr>
          <a:xfrm>
            <a:off x="11561179" y="2083442"/>
            <a:ext cx="2143246" cy="2060294"/>
          </a:xfrm>
          <a:custGeom>
            <a:avLst/>
            <a:gdLst>
              <a:gd name="connsiteX0" fmla="*/ 66630 w 2143246"/>
              <a:gd name="connsiteY0" fmla="*/ 0 h 2060294"/>
              <a:gd name="connsiteX1" fmla="*/ 2076616 w 2143246"/>
              <a:gd name="connsiteY1" fmla="*/ 0 h 2060294"/>
              <a:gd name="connsiteX2" fmla="*/ 2143246 w 2143246"/>
              <a:gd name="connsiteY2" fmla="*/ 66630 h 2060294"/>
              <a:gd name="connsiteX3" fmla="*/ 2143246 w 2143246"/>
              <a:gd name="connsiteY3" fmla="*/ 1993664 h 2060294"/>
              <a:gd name="connsiteX4" fmla="*/ 2076616 w 2143246"/>
              <a:gd name="connsiteY4" fmla="*/ 2060294 h 2060294"/>
              <a:gd name="connsiteX5" fmla="*/ 66630 w 2143246"/>
              <a:gd name="connsiteY5" fmla="*/ 2060294 h 2060294"/>
              <a:gd name="connsiteX6" fmla="*/ 0 w 2143246"/>
              <a:gd name="connsiteY6" fmla="*/ 1993664 h 2060294"/>
              <a:gd name="connsiteX7" fmla="*/ 0 w 2143246"/>
              <a:gd name="connsiteY7" fmla="*/ 66630 h 2060294"/>
              <a:gd name="connsiteX8" fmla="*/ 66630 w 2143246"/>
              <a:gd name="connsiteY8" fmla="*/ 0 h 206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246" h="2060294">
                <a:moveTo>
                  <a:pt x="66630" y="0"/>
                </a:moveTo>
                <a:lnTo>
                  <a:pt x="2076616" y="0"/>
                </a:lnTo>
                <a:cubicBezTo>
                  <a:pt x="2113415" y="0"/>
                  <a:pt x="2143246" y="29831"/>
                  <a:pt x="2143246" y="66630"/>
                </a:cubicBezTo>
                <a:lnTo>
                  <a:pt x="2143246" y="1993664"/>
                </a:lnTo>
                <a:cubicBezTo>
                  <a:pt x="2143246" y="2030463"/>
                  <a:pt x="2113415" y="2060294"/>
                  <a:pt x="2076616" y="2060294"/>
                </a:cubicBezTo>
                <a:lnTo>
                  <a:pt x="66630" y="2060294"/>
                </a:lnTo>
                <a:cubicBezTo>
                  <a:pt x="29831" y="2060294"/>
                  <a:pt x="0" y="2030463"/>
                  <a:pt x="0" y="1993664"/>
                </a:cubicBezTo>
                <a:lnTo>
                  <a:pt x="0" y="66630"/>
                </a:lnTo>
                <a:cubicBezTo>
                  <a:pt x="0" y="29831"/>
                  <a:pt x="29831" y="0"/>
                  <a:pt x="66630" y="0"/>
                </a:cubicBezTo>
                <a:close/>
              </a:path>
            </a:pathLst>
          </a:custGeom>
          <a:pattFill prst="pct5">
            <a:fgClr>
              <a:schemeClr val="accent1"/>
            </a:fgClr>
            <a:bgClr>
              <a:schemeClr val="bg1"/>
            </a:bgClr>
          </a:pattFill>
        </p:spPr>
        <p:txBody>
          <a:bodyPr wrap="square">
            <a:noAutofit/>
          </a:bodyPr>
          <a:lstStyle/>
          <a:p>
            <a:endParaRPr lang="en-IN"/>
          </a:p>
        </p:txBody>
      </p:sp>
    </p:spTree>
    <p:extLst>
      <p:ext uri="{BB962C8B-B14F-4D97-AF65-F5344CB8AC3E}">
        <p14:creationId xmlns:p14="http://schemas.microsoft.com/office/powerpoint/2010/main" val="38737040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4" name="Picture Placeholder 73">
            <a:extLst>
              <a:ext uri="{FF2B5EF4-FFF2-40B4-BE49-F238E27FC236}">
                <a16:creationId xmlns:a16="http://schemas.microsoft.com/office/drawing/2014/main" id="{310FC5FD-32FA-2662-53D9-85281607C985}"/>
              </a:ext>
            </a:extLst>
          </p:cNvPr>
          <p:cNvSpPr>
            <a:spLocks noGrp="1"/>
          </p:cNvSpPr>
          <p:nvPr>
            <p:ph type="pic" sz="quarter" idx="22"/>
          </p:nvPr>
        </p:nvSpPr>
        <p:spPr>
          <a:xfrm>
            <a:off x="33170120" y="2329406"/>
            <a:ext cx="2083444" cy="1533644"/>
          </a:xfrm>
          <a:custGeom>
            <a:avLst/>
            <a:gdLst>
              <a:gd name="connsiteX0" fmla="*/ 63124 w 2083444"/>
              <a:gd name="connsiteY0" fmla="*/ 0 h 1533644"/>
              <a:gd name="connsiteX1" fmla="*/ 2020320 w 2083444"/>
              <a:gd name="connsiteY1" fmla="*/ 0 h 1533644"/>
              <a:gd name="connsiteX2" fmla="*/ 2083444 w 2083444"/>
              <a:gd name="connsiteY2" fmla="*/ 63125 h 1533644"/>
              <a:gd name="connsiteX3" fmla="*/ 2083444 w 2083444"/>
              <a:gd name="connsiteY3" fmla="*/ 1470519 h 1533644"/>
              <a:gd name="connsiteX4" fmla="*/ 2020320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20" y="0"/>
                </a:lnTo>
                <a:cubicBezTo>
                  <a:pt x="2055180" y="0"/>
                  <a:pt x="2083444" y="28262"/>
                  <a:pt x="2083444" y="63125"/>
                </a:cubicBezTo>
                <a:lnTo>
                  <a:pt x="2083444" y="1470519"/>
                </a:lnTo>
                <a:cubicBezTo>
                  <a:pt x="2083444" y="1505382"/>
                  <a:pt x="2055180" y="1533644"/>
                  <a:pt x="2020320"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6" name="Picture Placeholder 70">
            <a:extLst>
              <a:ext uri="{FF2B5EF4-FFF2-40B4-BE49-F238E27FC236}">
                <a16:creationId xmlns:a16="http://schemas.microsoft.com/office/drawing/2014/main" id="{A3D757AB-37A0-6AA4-354C-16C78DD4132E}"/>
              </a:ext>
            </a:extLst>
          </p:cNvPr>
          <p:cNvSpPr>
            <a:spLocks noGrp="1"/>
          </p:cNvSpPr>
          <p:nvPr>
            <p:ph type="pic" sz="quarter" idx="21"/>
          </p:nvPr>
        </p:nvSpPr>
        <p:spPr>
          <a:xfrm>
            <a:off x="30973504" y="2338858"/>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7" name="Picture Placeholder 67">
            <a:extLst>
              <a:ext uri="{FF2B5EF4-FFF2-40B4-BE49-F238E27FC236}">
                <a16:creationId xmlns:a16="http://schemas.microsoft.com/office/drawing/2014/main" id="{AA04559A-6738-A0D5-2DD2-195A81FCBC82}"/>
              </a:ext>
            </a:extLst>
          </p:cNvPr>
          <p:cNvSpPr>
            <a:spLocks noGrp="1"/>
          </p:cNvSpPr>
          <p:nvPr>
            <p:ph type="pic" sz="quarter" idx="20"/>
          </p:nvPr>
        </p:nvSpPr>
        <p:spPr>
          <a:xfrm>
            <a:off x="28776888"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9" name="Picture Placeholder 64">
            <a:extLst>
              <a:ext uri="{FF2B5EF4-FFF2-40B4-BE49-F238E27FC236}">
                <a16:creationId xmlns:a16="http://schemas.microsoft.com/office/drawing/2014/main" id="{7CCEE7E8-9572-64E5-3254-8F04693C2A95}"/>
              </a:ext>
            </a:extLst>
          </p:cNvPr>
          <p:cNvSpPr>
            <a:spLocks noGrp="1"/>
          </p:cNvSpPr>
          <p:nvPr>
            <p:ph type="pic" sz="quarter" idx="19"/>
          </p:nvPr>
        </p:nvSpPr>
        <p:spPr>
          <a:xfrm>
            <a:off x="26580272"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70" name="Picture Placeholder 61">
            <a:extLst>
              <a:ext uri="{FF2B5EF4-FFF2-40B4-BE49-F238E27FC236}">
                <a16:creationId xmlns:a16="http://schemas.microsoft.com/office/drawing/2014/main" id="{65B11793-C495-175E-475C-5E7FBACB39D3}"/>
              </a:ext>
            </a:extLst>
          </p:cNvPr>
          <p:cNvSpPr>
            <a:spLocks noGrp="1"/>
          </p:cNvSpPr>
          <p:nvPr>
            <p:ph type="pic" sz="quarter" idx="18"/>
          </p:nvPr>
        </p:nvSpPr>
        <p:spPr>
          <a:xfrm>
            <a:off x="24383656"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72" name="Picture Placeholder 58">
            <a:extLst>
              <a:ext uri="{FF2B5EF4-FFF2-40B4-BE49-F238E27FC236}">
                <a16:creationId xmlns:a16="http://schemas.microsoft.com/office/drawing/2014/main" id="{EAF7086F-12E9-6174-FE63-AF84538AA516}"/>
              </a:ext>
            </a:extLst>
          </p:cNvPr>
          <p:cNvSpPr>
            <a:spLocks noGrp="1"/>
          </p:cNvSpPr>
          <p:nvPr>
            <p:ph type="pic" sz="quarter" idx="17"/>
          </p:nvPr>
        </p:nvSpPr>
        <p:spPr>
          <a:xfrm>
            <a:off x="22187040" y="2352555"/>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73" name="Picture Placeholder 55">
            <a:extLst>
              <a:ext uri="{FF2B5EF4-FFF2-40B4-BE49-F238E27FC236}">
                <a16:creationId xmlns:a16="http://schemas.microsoft.com/office/drawing/2014/main" id="{4AE7721B-BA5D-7661-D61A-7E3EEC78623F}"/>
              </a:ext>
            </a:extLst>
          </p:cNvPr>
          <p:cNvSpPr>
            <a:spLocks noGrp="1"/>
          </p:cNvSpPr>
          <p:nvPr>
            <p:ph type="pic" sz="quarter" idx="16"/>
          </p:nvPr>
        </p:nvSpPr>
        <p:spPr>
          <a:xfrm>
            <a:off x="19972530" y="2331528"/>
            <a:ext cx="2083442" cy="1533644"/>
          </a:xfrm>
          <a:custGeom>
            <a:avLst/>
            <a:gdLst>
              <a:gd name="connsiteX0" fmla="*/ 63126 w 2083442"/>
              <a:gd name="connsiteY0" fmla="*/ 0 h 1533644"/>
              <a:gd name="connsiteX1" fmla="*/ 2020318 w 2083442"/>
              <a:gd name="connsiteY1" fmla="*/ 0 h 1533644"/>
              <a:gd name="connsiteX2" fmla="*/ 2083442 w 2083442"/>
              <a:gd name="connsiteY2" fmla="*/ 63125 h 1533644"/>
              <a:gd name="connsiteX3" fmla="*/ 2083442 w 2083442"/>
              <a:gd name="connsiteY3" fmla="*/ 1470519 h 1533644"/>
              <a:gd name="connsiteX4" fmla="*/ 2020318 w 2083442"/>
              <a:gd name="connsiteY4" fmla="*/ 1533644 h 1533644"/>
              <a:gd name="connsiteX5" fmla="*/ 63126 w 2083442"/>
              <a:gd name="connsiteY5" fmla="*/ 1533644 h 1533644"/>
              <a:gd name="connsiteX6" fmla="*/ 0 w 2083442"/>
              <a:gd name="connsiteY6" fmla="*/ 1470519 h 1533644"/>
              <a:gd name="connsiteX7" fmla="*/ 0 w 2083442"/>
              <a:gd name="connsiteY7" fmla="*/ 63125 h 1533644"/>
              <a:gd name="connsiteX8" fmla="*/ 63126 w 2083442"/>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2" h="1533644">
                <a:moveTo>
                  <a:pt x="63126" y="0"/>
                </a:moveTo>
                <a:lnTo>
                  <a:pt x="2020318" y="0"/>
                </a:lnTo>
                <a:cubicBezTo>
                  <a:pt x="2055182" y="0"/>
                  <a:pt x="2083442" y="28262"/>
                  <a:pt x="2083442" y="63125"/>
                </a:cubicBezTo>
                <a:lnTo>
                  <a:pt x="2083442" y="1470519"/>
                </a:lnTo>
                <a:cubicBezTo>
                  <a:pt x="2083442" y="1505382"/>
                  <a:pt x="2055182" y="1533644"/>
                  <a:pt x="2020318" y="1533644"/>
                </a:cubicBezTo>
                <a:lnTo>
                  <a:pt x="63126" y="1533644"/>
                </a:lnTo>
                <a:cubicBezTo>
                  <a:pt x="28262" y="1533644"/>
                  <a:pt x="0" y="1505382"/>
                  <a:pt x="0" y="1470519"/>
                </a:cubicBezTo>
                <a:lnTo>
                  <a:pt x="0" y="63125"/>
                </a:lnTo>
                <a:cubicBezTo>
                  <a:pt x="0" y="28262"/>
                  <a:pt x="28262" y="0"/>
                  <a:pt x="63126" y="0"/>
                </a:cubicBezTo>
                <a:close/>
              </a:path>
            </a:pathLst>
          </a:custGeom>
          <a:pattFill prst="pct5">
            <a:fgClr>
              <a:schemeClr val="accent1"/>
            </a:fgClr>
            <a:bgClr>
              <a:schemeClr val="bg1"/>
            </a:bgClr>
          </a:pattFill>
        </p:spPr>
        <p:txBody>
          <a:bodyPr wrap="square">
            <a:noAutofit/>
          </a:bodyPr>
          <a:lstStyle>
            <a:lvl1pPr>
              <a:defRPr b="1"/>
            </a:lvl1pPr>
          </a:lstStyle>
          <a:p>
            <a:endParaRPr lang="en-IN"/>
          </a:p>
        </p:txBody>
      </p:sp>
      <p:sp>
        <p:nvSpPr>
          <p:cNvPr id="75" name="Picture Placeholder 52">
            <a:extLst>
              <a:ext uri="{FF2B5EF4-FFF2-40B4-BE49-F238E27FC236}">
                <a16:creationId xmlns:a16="http://schemas.microsoft.com/office/drawing/2014/main" id="{6EDE52D9-E78F-7EE0-5513-7C77739492EA}"/>
              </a:ext>
            </a:extLst>
          </p:cNvPr>
          <p:cNvSpPr>
            <a:spLocks noGrp="1"/>
          </p:cNvSpPr>
          <p:nvPr>
            <p:ph type="pic" sz="quarter" idx="15"/>
          </p:nvPr>
        </p:nvSpPr>
        <p:spPr>
          <a:xfrm>
            <a:off x="17758020" y="2346768"/>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76" name="Picture Placeholder 46">
            <a:extLst>
              <a:ext uri="{FF2B5EF4-FFF2-40B4-BE49-F238E27FC236}">
                <a16:creationId xmlns:a16="http://schemas.microsoft.com/office/drawing/2014/main" id="{E4B8A640-0314-8B8D-7CB3-593E5F5B4E04}"/>
              </a:ext>
            </a:extLst>
          </p:cNvPr>
          <p:cNvSpPr>
            <a:spLocks noGrp="1"/>
          </p:cNvSpPr>
          <p:nvPr>
            <p:ph type="pic" sz="quarter" idx="14"/>
          </p:nvPr>
        </p:nvSpPr>
        <p:spPr>
          <a:xfrm>
            <a:off x="15543510" y="2346768"/>
            <a:ext cx="2083442" cy="1533644"/>
          </a:xfrm>
          <a:custGeom>
            <a:avLst/>
            <a:gdLst>
              <a:gd name="connsiteX0" fmla="*/ 63125 w 2083442"/>
              <a:gd name="connsiteY0" fmla="*/ 0 h 1533644"/>
              <a:gd name="connsiteX1" fmla="*/ 2020318 w 2083442"/>
              <a:gd name="connsiteY1" fmla="*/ 0 h 1533644"/>
              <a:gd name="connsiteX2" fmla="*/ 2083442 w 2083442"/>
              <a:gd name="connsiteY2" fmla="*/ 63125 h 1533644"/>
              <a:gd name="connsiteX3" fmla="*/ 2083442 w 2083442"/>
              <a:gd name="connsiteY3" fmla="*/ 1470519 h 1533644"/>
              <a:gd name="connsiteX4" fmla="*/ 2020318 w 2083442"/>
              <a:gd name="connsiteY4" fmla="*/ 1533644 h 1533644"/>
              <a:gd name="connsiteX5" fmla="*/ 63125 w 2083442"/>
              <a:gd name="connsiteY5" fmla="*/ 1533644 h 1533644"/>
              <a:gd name="connsiteX6" fmla="*/ 0 w 2083442"/>
              <a:gd name="connsiteY6" fmla="*/ 1470519 h 1533644"/>
              <a:gd name="connsiteX7" fmla="*/ 0 w 2083442"/>
              <a:gd name="connsiteY7" fmla="*/ 63125 h 1533644"/>
              <a:gd name="connsiteX8" fmla="*/ 63125 w 2083442"/>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2" h="1533644">
                <a:moveTo>
                  <a:pt x="63125" y="0"/>
                </a:moveTo>
                <a:lnTo>
                  <a:pt x="2020318" y="0"/>
                </a:lnTo>
                <a:cubicBezTo>
                  <a:pt x="2055182" y="0"/>
                  <a:pt x="2083442" y="28262"/>
                  <a:pt x="2083442" y="63125"/>
                </a:cubicBezTo>
                <a:lnTo>
                  <a:pt x="2083442" y="1470519"/>
                </a:lnTo>
                <a:cubicBezTo>
                  <a:pt x="2083442" y="1505382"/>
                  <a:pt x="2055182"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77" name="Picture Placeholder 43">
            <a:extLst>
              <a:ext uri="{FF2B5EF4-FFF2-40B4-BE49-F238E27FC236}">
                <a16:creationId xmlns:a16="http://schemas.microsoft.com/office/drawing/2014/main" id="{11E03F8B-9D94-A219-5B72-C12CB07E7C49}"/>
              </a:ext>
            </a:extLst>
          </p:cNvPr>
          <p:cNvSpPr>
            <a:spLocks noGrp="1"/>
          </p:cNvSpPr>
          <p:nvPr>
            <p:ph type="pic" sz="quarter" idx="13"/>
          </p:nvPr>
        </p:nvSpPr>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78" name="Picture Placeholder 40">
            <a:extLst>
              <a:ext uri="{FF2B5EF4-FFF2-40B4-BE49-F238E27FC236}">
                <a16:creationId xmlns:a16="http://schemas.microsoft.com/office/drawing/2014/main" id="{E5624A7A-E92E-548E-6AA9-FE1FE0960CDE}"/>
              </a:ext>
            </a:extLst>
          </p:cNvPr>
          <p:cNvSpPr>
            <a:spLocks noGrp="1"/>
          </p:cNvSpPr>
          <p:nvPr>
            <p:ph type="pic" sz="quarter" idx="12"/>
          </p:nvPr>
        </p:nvSpPr>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p:spPr>
        <p:txBody>
          <a:bodyPr wrap="square">
            <a:noAutofit/>
          </a:bodyPr>
          <a:lstStyle/>
          <a:p>
            <a:endParaRPr lang="en-IN"/>
          </a:p>
        </p:txBody>
      </p:sp>
      <p:sp>
        <p:nvSpPr>
          <p:cNvPr id="79" name="Picture Placeholder 25">
            <a:extLst>
              <a:ext uri="{FF2B5EF4-FFF2-40B4-BE49-F238E27FC236}">
                <a16:creationId xmlns:a16="http://schemas.microsoft.com/office/drawing/2014/main" id="{E668125F-44AD-997F-0BFE-E94E42930A14}"/>
              </a:ext>
            </a:extLst>
          </p:cNvPr>
          <p:cNvSpPr>
            <a:spLocks noGrp="1"/>
          </p:cNvSpPr>
          <p:nvPr>
            <p:ph type="pic" sz="quarter" idx="11"/>
          </p:nvPr>
        </p:nvSpPr>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80" name="Picture Placeholder 22">
            <a:extLst>
              <a:ext uri="{FF2B5EF4-FFF2-40B4-BE49-F238E27FC236}">
                <a16:creationId xmlns:a16="http://schemas.microsoft.com/office/drawing/2014/main" id="{2286CFA2-62A6-2D3E-7E30-3DD17018FE6A}"/>
              </a:ext>
            </a:extLst>
          </p:cNvPr>
          <p:cNvSpPr>
            <a:spLocks noGrp="1"/>
          </p:cNvSpPr>
          <p:nvPr>
            <p:ph type="pic" sz="quarter" idx="10"/>
          </p:nvPr>
        </p:nvSpPr>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p:spPr>
        <p:txBody>
          <a:bodyPr wrap="square">
            <a:noAutofit/>
          </a:bodyPr>
          <a:lstStyle/>
          <a:p>
            <a:endParaRPr lang="en-IN"/>
          </a:p>
        </p:txBody>
      </p:sp>
    </p:spTree>
    <p:extLst>
      <p:ext uri="{BB962C8B-B14F-4D97-AF65-F5344CB8AC3E}">
        <p14:creationId xmlns:p14="http://schemas.microsoft.com/office/powerpoint/2010/main" val="326013189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77B50-A46F-9BD7-4FE7-41C04A507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B9F19-33A6-0556-6BF8-77CF8D8D5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FBCF5-1E56-D14E-FB87-C3F83AAED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2C163-3375-40E9-8B8E-0804CC758B44}" type="datetimeFigureOut">
              <a:rPr lang="en-IN" smtClean="0"/>
              <a:t>09-08-2024</a:t>
            </a:fld>
            <a:endParaRPr lang="en-IN"/>
          </a:p>
        </p:txBody>
      </p:sp>
      <p:sp>
        <p:nvSpPr>
          <p:cNvPr id="5" name="Footer Placeholder 4">
            <a:extLst>
              <a:ext uri="{FF2B5EF4-FFF2-40B4-BE49-F238E27FC236}">
                <a16:creationId xmlns:a16="http://schemas.microsoft.com/office/drawing/2014/main" id="{75ADDEEB-149F-F097-785C-A6D7518DD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D28964-68A0-DB6E-E650-E3F72528F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3F6E8-D32E-41A1-B5B1-744299FEA85C}" type="slidenum">
              <a:rPr lang="en-IN" smtClean="0"/>
              <a:t>‹#›</a:t>
            </a:fld>
            <a:endParaRPr lang="en-IN"/>
          </a:p>
        </p:txBody>
      </p:sp>
    </p:spTree>
    <p:extLst>
      <p:ext uri="{BB962C8B-B14F-4D97-AF65-F5344CB8AC3E}">
        <p14:creationId xmlns:p14="http://schemas.microsoft.com/office/powerpoint/2010/main" val="238418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4.jpe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6.png"/><Relationship Id="rId5" Type="http://schemas.openxmlformats.org/officeDocument/2006/relationships/image" Target="../media/image7.jpe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6.jpeg"/><Relationship Id="rId9" Type="http://schemas.openxmlformats.org/officeDocument/2006/relationships/image" Target="../media/image14.png"/><Relationship Id="rId14" Type="http://schemas.openxmlformats.org/officeDocument/2006/relationships/image" Target="../media/image19.sv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www.youtube.com/watch?v=RGOj5yH7evk" TargetMode="External"/><Relationship Id="rId13" Type="http://schemas.openxmlformats.org/officeDocument/2006/relationships/hyperlink" Target="https://www.youtube.com/watch?v=mBoX_JCKZTE" TargetMode="External"/><Relationship Id="rId3" Type="http://schemas.openxmlformats.org/officeDocument/2006/relationships/hyperlink" Target="https://www.indiavotes.com/" TargetMode="External"/><Relationship Id="rId7" Type="http://schemas.openxmlformats.org/officeDocument/2006/relationships/hyperlink" Target="https://www.youtube.com/watch?v=Beozx9pUajA" TargetMode="External"/><Relationship Id="rId12" Type="http://schemas.openxmlformats.org/officeDocument/2006/relationships/hyperlink" Target="https://www.youtube.com/watch?v=2hPCX-p_X8Q" TargetMode="External"/><Relationship Id="rId2" Type="http://schemas.openxmlformats.org/officeDocument/2006/relationships/hyperlink" Target="https://www.kaggle.com/" TargetMode="External"/><Relationship Id="rId1" Type="http://schemas.openxmlformats.org/officeDocument/2006/relationships/slideLayout" Target="../slideLayouts/slideLayout7.xml"/><Relationship Id="rId6" Type="http://schemas.openxmlformats.org/officeDocument/2006/relationships/hyperlink" Target="https://www.youtube.com/watch?v=PiFAa_jjaEI" TargetMode="External"/><Relationship Id="rId11" Type="http://schemas.openxmlformats.org/officeDocument/2006/relationships/hyperlink" Target="https://www.youtube.com/watch?v=8dTpNajxaH0" TargetMode="External"/><Relationship Id="rId5" Type="http://schemas.openxmlformats.org/officeDocument/2006/relationships/hyperlink" Target="https://en.wikipedia.org/wiki/2024_Indian_general_election#Surveys_and_polls" TargetMode="External"/><Relationship Id="rId10" Type="http://schemas.openxmlformats.org/officeDocument/2006/relationships/hyperlink" Target="https://www.youtube.com/watch?v=XVv6mJpFOb0" TargetMode="External"/><Relationship Id="rId4" Type="http://schemas.openxmlformats.org/officeDocument/2006/relationships/hyperlink" Target="https://www.eci.gov.in/statistical-reports" TargetMode="External"/><Relationship Id="rId9" Type="http://schemas.openxmlformats.org/officeDocument/2006/relationships/hyperlink" Target="https://www.youtube.com/playlist?list=PLc20sA5NNOvrsn3a78ewy2VTCXVV47NB4" TargetMode="External"/><Relationship Id="rId14" Type="http://schemas.openxmlformats.org/officeDocument/2006/relationships/hyperlink" Target="https://www.youtube.com/watch?v=UOsRrxMKJYk"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20ayush04/Lok_Sabha_sys" TargetMode="External"/><Relationship Id="rId2" Type="http://schemas.openxmlformats.org/officeDocument/2006/relationships/hyperlink" Target="https://20ayush04.github.io/Lok_Sabha_sy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2.pn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13.pn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29F5-7E9A-CC93-990B-1ACACE4D0900}"/>
              </a:ext>
            </a:extLst>
          </p:cNvPr>
          <p:cNvSpPr txBox="1">
            <a:spLocks/>
          </p:cNvSpPr>
          <p:nvPr/>
        </p:nvSpPr>
        <p:spPr>
          <a:xfrm>
            <a:off x="2918445" y="1733593"/>
            <a:ext cx="6355110" cy="8490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pPr>
            <a:r>
              <a:rPr lang="en-US" sz="4000" b="1" i="1" kern="100" dirty="0">
                <a:latin typeface="Times New Roman" panose="02020603050405020304" pitchFamily="18" charset="0"/>
                <a:ea typeface="Calibri" panose="020F0502020204030204" pitchFamily="34" charset="0"/>
                <a:cs typeface="Times New Roman" panose="02020603050405020304" pitchFamily="18" charset="0"/>
              </a:rPr>
              <a:t>Lok Sabha Election Analysis </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2B1E86-B54B-4FF2-BD26-4E36A7E4DA67}"/>
              </a:ext>
            </a:extLst>
          </p:cNvPr>
          <p:cNvSpPr txBox="1">
            <a:spLocks/>
          </p:cNvSpPr>
          <p:nvPr/>
        </p:nvSpPr>
        <p:spPr>
          <a:xfrm>
            <a:off x="3553097" y="2860766"/>
            <a:ext cx="4602096" cy="19071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en-IN" sz="2000" b="1" dirty="0">
                <a:latin typeface="Times New Roman" panose="02020603050405020304" pitchFamily="18" charset="0"/>
                <a:cs typeface="Times New Roman" panose="02020603050405020304" pitchFamily="18" charset="0"/>
              </a:rPr>
              <a:t>Prepared by</a:t>
            </a:r>
          </a:p>
          <a:p>
            <a:pPr>
              <a:lnSpc>
                <a:spcPct val="120000"/>
              </a:lnSpc>
              <a:spcBef>
                <a:spcPts val="600"/>
              </a:spcBef>
            </a:pPr>
            <a:r>
              <a:rPr lang="en-IN" sz="2000" b="1" dirty="0">
                <a:latin typeface="Times New Roman" panose="02020603050405020304" pitchFamily="18" charset="0"/>
                <a:cs typeface="Times New Roman" panose="02020603050405020304" pitchFamily="18" charset="0"/>
              </a:rPr>
              <a:t>Name –  Ayush Patel</a:t>
            </a:r>
          </a:p>
          <a:p>
            <a:pPr>
              <a:lnSpc>
                <a:spcPct val="120000"/>
              </a:lnSpc>
              <a:spcBef>
                <a:spcPts val="600"/>
              </a:spcBef>
            </a:pPr>
            <a:r>
              <a:rPr lang="en-IN" sz="2000" b="1" dirty="0" err="1">
                <a:latin typeface="Times New Roman" panose="02020603050405020304" pitchFamily="18" charset="0"/>
                <a:cs typeface="Times New Roman" panose="02020603050405020304" pitchFamily="18" charset="0"/>
              </a:rPr>
              <a:t>Enrollment</a:t>
            </a:r>
            <a:r>
              <a:rPr lang="en-IN" sz="2000" b="1" dirty="0">
                <a:latin typeface="Times New Roman" panose="02020603050405020304" pitchFamily="18" charset="0"/>
                <a:cs typeface="Times New Roman" panose="02020603050405020304" pitchFamily="18" charset="0"/>
              </a:rPr>
              <a:t> No -  210670107089</a:t>
            </a:r>
          </a:p>
          <a:p>
            <a:pPr>
              <a:lnSpc>
                <a:spcPct val="120000"/>
              </a:lnSpc>
              <a:spcBef>
                <a:spcPts val="600"/>
              </a:spcBef>
            </a:pPr>
            <a:r>
              <a:rPr lang="en-IN" sz="2000" b="1" dirty="0">
                <a:latin typeface="Times New Roman" panose="02020603050405020304" pitchFamily="18" charset="0"/>
                <a:cs typeface="Times New Roman" panose="02020603050405020304" pitchFamily="18" charset="0"/>
              </a:rPr>
              <a:t>Guided By –  </a:t>
            </a:r>
            <a:r>
              <a:rPr lang="en-IN" sz="2000" b="1" dirty="0">
                <a:solidFill>
                  <a:schemeClr val="tx1"/>
                </a:solidFill>
                <a:latin typeface="Times New Roman" panose="02020603050405020304" pitchFamily="18" charset="0"/>
                <a:cs typeface="Times New Roman" panose="02020603050405020304" pitchFamily="18" charset="0"/>
              </a:rPr>
              <a:t>Prof. </a:t>
            </a:r>
            <a:r>
              <a:rPr lang="en-US" altLang="en-IN" sz="2000" b="1" dirty="0">
                <a:solidFill>
                  <a:schemeClr val="tx1"/>
                </a:solidFill>
                <a:latin typeface="Times New Roman" panose="02020603050405020304" pitchFamily="18" charset="0"/>
                <a:cs typeface="Times New Roman" panose="02020603050405020304" pitchFamily="18" charset="0"/>
              </a:rPr>
              <a:t>Ajeet Patel</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D71F1C-2C9C-52E2-2CC0-ED2793647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58" y="194422"/>
            <a:ext cx="1793565" cy="1342785"/>
          </a:xfrm>
          <a:prstGeom prst="rect">
            <a:avLst/>
          </a:prstGeom>
        </p:spPr>
      </p:pic>
      <p:pic>
        <p:nvPicPr>
          <p:cNvPr id="5" name="Picture 4">
            <a:extLst>
              <a:ext uri="{FF2B5EF4-FFF2-40B4-BE49-F238E27FC236}">
                <a16:creationId xmlns:a16="http://schemas.microsoft.com/office/drawing/2014/main" id="{050C9A1C-687D-F1C6-F33A-6139AB7C4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193" y="284069"/>
            <a:ext cx="2451847" cy="1171438"/>
          </a:xfrm>
          <a:prstGeom prst="rect">
            <a:avLst/>
          </a:prstGeom>
        </p:spPr>
      </p:pic>
      <p:sp>
        <p:nvSpPr>
          <p:cNvPr id="6" name="Subtitle 2">
            <a:extLst>
              <a:ext uri="{FF2B5EF4-FFF2-40B4-BE49-F238E27FC236}">
                <a16:creationId xmlns:a16="http://schemas.microsoft.com/office/drawing/2014/main" id="{4EBCF094-6B6C-31E1-27D0-65894F0A1F6C}"/>
              </a:ext>
            </a:extLst>
          </p:cNvPr>
          <p:cNvSpPr txBox="1">
            <a:spLocks/>
          </p:cNvSpPr>
          <p:nvPr/>
        </p:nvSpPr>
        <p:spPr>
          <a:xfrm>
            <a:off x="1410787" y="4885509"/>
            <a:ext cx="9117875" cy="1567543"/>
          </a:xfrm>
          <a:prstGeom prst="rect">
            <a:avLst/>
          </a:prstGeom>
        </p:spPr>
        <p:txBody>
          <a:bodyPr vert="horz" lIns="91440" tIns="45720" rIns="91440" bIns="45720" rtlCol="0">
            <a:noAutofit/>
          </a:body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defRPr/>
            </a:pPr>
            <a:r>
              <a:rPr lang="en-US" altLang="en-IN" sz="2000" b="1" dirty="0">
                <a:latin typeface="Times New Roman" panose="02020603050405020304" pitchFamily="18" charset="0"/>
                <a:cs typeface="Times New Roman" panose="02020603050405020304" pitchFamily="18" charset="0"/>
              </a:rPr>
              <a:t>Computer Engineering</a:t>
            </a:r>
          </a:p>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IN" sz="2000" b="1" dirty="0">
                <a:latin typeface="Times New Roman" panose="02020603050405020304" pitchFamily="18" charset="0"/>
                <a:cs typeface="Times New Roman" panose="02020603050405020304" pitchFamily="18" charset="0"/>
              </a:rPr>
              <a:t>SAL INSTITUTE OF TECHNOLOGY AND ENGINEERING RESEARCH</a:t>
            </a:r>
            <a:r>
              <a:rPr kumimoji="0" lang="en-I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84242294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8" y="1757432"/>
            <a:ext cx="276401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Google </a:t>
            </a:r>
            <a:r>
              <a:rPr lang="en-US" sz="3200" b="1" dirty="0" err="1">
                <a:latin typeface="Times New Roman" panose="02020603050405020304" pitchFamily="18" charset="0"/>
                <a:cs typeface="Times New Roman" panose="02020603050405020304" pitchFamily="18" charset="0"/>
              </a:rPr>
              <a:t>Colab</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026196"/>
          </a:xfrm>
          <a:prstGeom prst="rect">
            <a:avLst/>
          </a:prstGeom>
          <a:noFill/>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is an online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notebook environment hosted by Google. It allows users to write and execute Python code directly in their web browser, making it accessible from any device with an internet connection.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provides the computational resources, such as CPUs and GPUs, required to run code efficiently, which is especially beneficial for tasks involving large datasets and complex computations.</a:t>
            </a:r>
          </a:p>
          <a:p>
            <a:endParaRPr lang="en-IN" sz="1400" b="1" dirty="0">
              <a:latin typeface="Times New Roman" panose="02020603050405020304" pitchFamily="18"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A864233F-3648-A143-FC17-0EDE95C2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9372258">
            <a:off x="2149583" y="1311686"/>
            <a:ext cx="964420" cy="2187573"/>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4FE235E6-F67B-C088-5EAC-B8C912C37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445904">
            <a:off x="2090231" y="3160428"/>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A101B321-F8D1-1C11-968B-5926287EE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4005297">
            <a:off x="1206857" y="4250632"/>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426157EA-3575-4AB2-22A1-023F9A156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6865711">
            <a:off x="-250160" y="4073372"/>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9CB09110-C309-6E05-B3FD-3B6CF3C79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0434755">
            <a:off x="-1057992" y="2896073"/>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8F631E8A-8072-7375-70B4-B39372C223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3589316">
            <a:off x="-685410" y="1549708"/>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22E268E4-85F0-5117-4D6F-CDCE074D06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7217285">
            <a:off x="564250" y="1024436"/>
            <a:ext cx="885853" cy="1717148"/>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5553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Python Libraries</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862322"/>
          </a:xfrm>
          <a:prstGeom prst="rect">
            <a:avLst/>
          </a:prstGeom>
          <a:noFill/>
        </p:spPr>
        <p:txBody>
          <a:bodyPr wrap="square">
            <a:spAutoFit/>
          </a:bodyPr>
          <a:lstStyle/>
          <a:p>
            <a:pPr marL="342900" lvl="0" indent="-342900" algn="just">
              <a:spcAft>
                <a:spcPts val="1625"/>
              </a:spcAft>
              <a:buFont typeface="Symbol" panose="05050102010706020507" pitchFamily="18" charset="2"/>
              <a:buChar char=""/>
            </a:pPr>
            <a:r>
              <a:rPr lang="en-US" sz="1400" b="1" i="1" dirty="0">
                <a:effectLst/>
                <a:latin typeface="Times New Roman" panose="02020603050405020304" pitchFamily="18" charset="0"/>
                <a:ea typeface="SimSun" panose="02010600030101010101" pitchFamily="2" charset="-122"/>
                <a:cs typeface="Times New Roman" panose="02020603050405020304" pitchFamily="18" charset="0"/>
              </a:rPr>
              <a:t>Pandas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is a powerful, open-source data manipulation and analysis library for Python. It provides data structures and functions needed to manipulate numerical tables and time series data.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400" b="1" i="1" dirty="0">
                <a:effectLst/>
                <a:latin typeface="Times New Roman" panose="02020603050405020304" pitchFamily="18" charset="0"/>
                <a:ea typeface="SimSun" panose="02010600030101010101" pitchFamily="2" charset="-122"/>
                <a:cs typeface="Times New Roman" panose="02020603050405020304" pitchFamily="18" charset="0"/>
              </a:rPr>
              <a:t>Matplotlib</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is a comprehensive library for creating static, animated, and interactive visualizations in Python. It is highly customizable and widely used for creating publication-quality plots and graphs.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400" b="1" i="1" dirty="0">
                <a:effectLst/>
                <a:latin typeface="Times New Roman" panose="02020603050405020304" pitchFamily="18" charset="0"/>
                <a:ea typeface="SimSun" panose="02010600030101010101" pitchFamily="2" charset="-122"/>
                <a:cs typeface="Times New Roman" panose="02020603050405020304" pitchFamily="18" charset="0"/>
              </a:rPr>
              <a:t>Seaborn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is a Python data visualization library based on Matplotlib that provides a high-level interface for drawing attractive and informative statistical graphic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400" b="1" i="1" dirty="0" err="1">
                <a:effectLst/>
                <a:latin typeface="Times New Roman" panose="02020603050405020304" pitchFamily="18" charset="0"/>
                <a:ea typeface="SimSun" panose="02010600030101010101" pitchFamily="2" charset="-122"/>
                <a:cs typeface="Times New Roman" panose="02020603050405020304" pitchFamily="18" charset="0"/>
              </a:rPr>
              <a:t>BeautifulSoup</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is a Python library used for web scraping purposes to pull the data out of HTML and XML files.</a:t>
            </a:r>
            <a:endParaRPr lang="en-IN" sz="1400" b="1" dirty="0">
              <a:latin typeface="Times New Roman" panose="02020603050405020304" pitchFamily="18"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980A8426-C9F5-D46C-185D-BB33782B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6223884">
            <a:off x="752204" y="966961"/>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20696D4F-2B12-AB68-1A84-2C57276FA2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9897530">
            <a:off x="2211389" y="1134963"/>
            <a:ext cx="1070738" cy="2169963"/>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78E5492F-6E9C-312E-42BC-0C11CBCC1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856923">
            <a:off x="2291306" y="3073786"/>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29D9D8CF-B898-D0E6-5879-EF7AF2FAC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3717337">
            <a:off x="1273666" y="4100882"/>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87CC2EFF-0616-AE87-1DB7-6CA5C4AE6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7286381">
            <a:off x="-140480" y="4036576"/>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B6FB7049-26AA-C0CE-F0B4-1C5E76650B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0440942">
            <a:off x="-1013230" y="2909749"/>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4FA06A76-CF9A-0959-D238-C0D4FF68E5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4068911">
            <a:off x="-681197" y="1567531"/>
            <a:ext cx="885853" cy="1717148"/>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906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Excel</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1673600"/>
          </a:xfrm>
          <a:prstGeom prst="rect">
            <a:avLst/>
          </a:prstGeom>
          <a:noFill/>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Microsoft Excel is a spreadsheet program that allows users to organize, format, and calculate data using a system of rows and columns. It is a versatile tool that can be used for various purposes, including data analysis, financial modelling, project management, and more. Excel's interface consists of a grid of cells, each of which can contain numbers, text, formulas, or functions.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B5A45BF5-C02C-6A29-A710-573FD9CB8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3479949">
            <a:off x="-434106" y="1294203"/>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9FB1611C-EAEE-8764-2369-D5BB7A0C71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7153595">
            <a:off x="878354" y="922629"/>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49AB07D0-0FCB-F4F5-D475-3F01E93C5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9712988">
            <a:off x="2403985" y="1324698"/>
            <a:ext cx="903970" cy="2035018"/>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6BC01865-4AD9-F5BE-FF13-FCF952165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973402">
            <a:off x="2168869" y="3104265"/>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59D7F5FC-E40A-75DB-7FE1-296F115754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4542446">
            <a:off x="1145287" y="4083302"/>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4C8C8EC4-E5D0-5AD5-A5DE-FC2DFC4B8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7697007">
            <a:off x="-298262" y="3910226"/>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0DB7DB50-FEB7-8DFB-A552-84201E0E74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1324976">
            <a:off x="-1037089" y="2707555"/>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9091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Power Query</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1350434"/>
          </a:xfrm>
          <a:prstGeom prst="rect">
            <a:avLst/>
          </a:prstGeom>
          <a:noFill/>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Power Query is a data transformation and data preparation engine. It allows users to extract data from various sources, transform it to meet their needs, and load it into Excel or Power BI for further analysis. Power Query provides an intuitive, </a:t>
            </a:r>
            <a:r>
              <a:rPr lang="en-IN" sz="1400" dirty="0" err="1">
                <a:effectLst/>
                <a:latin typeface="Times New Roman" panose="02020603050405020304" pitchFamily="18" charset="0"/>
                <a:ea typeface="SimSun" panose="02010600030101010101" pitchFamily="2" charset="-122"/>
                <a:cs typeface="Times New Roman" panose="02020603050405020304" pitchFamily="18" charset="0"/>
              </a:rPr>
              <a:t>userfriendly</a:t>
            </a: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 interface for data manipulation, making it accessible to both technical and non-technical users.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429D8395-8F65-D5F9-DBCE-AF547B81F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0271154">
            <a:off x="-1035695" y="2585934"/>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75EA9568-44AD-3185-467C-DC247F8D8C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3944800">
            <a:off x="-589684" y="1296288"/>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68FCF028-A781-BB9E-108F-7677AA12A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6504193">
            <a:off x="782378" y="766353"/>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A0514833-2E52-E80B-F04D-462BE3FB9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9364607">
            <a:off x="2236346" y="1159581"/>
            <a:ext cx="968706" cy="2146304"/>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995B2821-9AF2-6216-37A0-5013FFC48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333651">
            <a:off x="2151305" y="2984477"/>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90D1574F-DF8B-F791-911A-A41E5014BE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4488212">
            <a:off x="1120534" y="4030445"/>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13FC5A05-A830-F6B4-654B-C92A4A9568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8116181">
            <a:off x="-298778" y="3876853"/>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4505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Jira</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1996765"/>
          </a:xfrm>
          <a:prstGeom prst="rect">
            <a:avLst/>
          </a:prstGeom>
          <a:noFill/>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Jira is a comprehensive and flexible project management tool that supports various methodologies and use cases. Its powerful features for issue tracking, agile project management, collaboration, and reporting make it an essential tool for software development teams and organizations managing complex projects. Whether you are tracking bugs, planning sprints, or managing business processes, Jira provides the tools and capabilities needed to streamline your workflows and achieve your project goals.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76909758-2A4A-EF73-561A-19CEE169C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7335462">
            <a:off x="-456005" y="3762379"/>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73F5366E-D6F8-2453-9723-C26CF22363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1009108">
            <a:off x="-1168219" y="2564843"/>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F1F8B82E-BC3D-D378-E6F4-DD42F9DC7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3568501">
            <a:off x="-649293" y="1210967"/>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50EEA958-C355-116F-5C98-7E659CF29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6428915">
            <a:off x="739499" y="829054"/>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7F0B80E9-9850-43D6-722B-694056909D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9997959">
            <a:off x="2282712" y="1118314"/>
            <a:ext cx="950642" cy="222183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E6BA915C-71E0-2A1F-BB05-2E0FF7EC9B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552520">
            <a:off x="2024950" y="3082017"/>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DFEE8AA0-1116-1F81-5304-BDE7095F6C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5180489">
            <a:off x="965767" y="4021534"/>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7773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Git Hub</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319930"/>
          </a:xfrm>
          <a:prstGeom prst="rect">
            <a:avLst/>
          </a:prstGeom>
          <a:noFill/>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GitHub is an essential tool for modern software development, providing powerful version control, collaboration, and project management capabilities. Its wide range of features, active community, and seamless integrations make it an invaluable resource for developers, teams, and organizations working on projects of all sizes and complexities. Whether you are developing proprietary software, contributing to open-source projects, or managing a complex development pipeline, GitHub offers the tools and support needed to succeed.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9F35FC43-5923-BEAB-5D3B-960322BCB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4145532">
            <a:off x="926389" y="4074461"/>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2187AE7C-4B28-C46A-7D9A-78EEC621A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7819178">
            <a:off x="-495250" y="3912777"/>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8D0B927B-1568-5D4F-F805-664419493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0378571">
            <a:off x="-1248264" y="2716071"/>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D47CC36D-ED12-C681-4C6F-46053076F5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3238985">
            <a:off x="-710885" y="1354811"/>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DBF9621B-9324-F62D-BB42-47537CDBDE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6808029">
            <a:off x="662959" y="883304"/>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A6575F13-29DB-4E1C-520A-02424FED2D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9962590">
            <a:off x="2095122" y="1293629"/>
            <a:ext cx="968857" cy="2047304"/>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680B46BE-4A0B-EFDE-5DE8-64C5EDE918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990559">
            <a:off x="1946399" y="3057202"/>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9DDB90D3-06DE-5F0E-01BF-54D74E7F67C4}"/>
              </a:ext>
            </a:extLst>
          </p:cNvPr>
          <p:cNvGrpSpPr/>
          <p:nvPr/>
        </p:nvGrpSpPr>
        <p:grpSpPr>
          <a:xfrm>
            <a:off x="360945" y="7050406"/>
            <a:ext cx="2552032" cy="4773214"/>
            <a:chOff x="360945" y="1564006"/>
            <a:chExt cx="2552032" cy="4773214"/>
          </a:xfrm>
        </p:grpSpPr>
        <p:sp>
          <p:nvSpPr>
            <p:cNvPr id="3" name="Right Triangle 2">
              <a:extLst>
                <a:ext uri="{FF2B5EF4-FFF2-40B4-BE49-F238E27FC236}">
                  <a16:creationId xmlns:a16="http://schemas.microsoft.com/office/drawing/2014/main" id="{56C9FED0-49EE-A058-DDCA-BC61CEEC8268}"/>
                </a:ext>
              </a:extLst>
            </p:cNvPr>
            <p:cNvSpPr/>
            <p:nvPr/>
          </p:nvSpPr>
          <p:spPr>
            <a:xfrm flipH="1" flipV="1">
              <a:off x="360945" y="2423179"/>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84A549A-11C2-8462-215C-3A0C2BB17A1A}"/>
                </a:ext>
              </a:extLst>
            </p:cNvPr>
            <p:cNvSpPr/>
            <p:nvPr/>
          </p:nvSpPr>
          <p:spPr>
            <a:xfrm>
              <a:off x="360945" y="1564006"/>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3D89E9D-0A7D-2E2A-24AC-86E42F63ECE1}"/>
                </a:ext>
              </a:extLst>
            </p:cNvPr>
            <p:cNvSpPr/>
            <p:nvPr/>
          </p:nvSpPr>
          <p:spPr>
            <a:xfrm>
              <a:off x="688057" y="1789423"/>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600" b="1" kern="1200" dirty="0">
                  <a:solidFill>
                    <a:schemeClr val="tx1"/>
                  </a:solidFill>
                  <a:effectLst/>
                  <a:latin typeface="Times New Roman" panose="02020603050405020304" pitchFamily="18" charset="0"/>
                  <a:ea typeface="+mn-ea"/>
                  <a:cs typeface="Times New Roman" panose="02020603050405020304" pitchFamily="18" charset="0"/>
                </a:rPr>
                <a:t>Data Collection Phase</a:t>
              </a:r>
            </a:p>
            <a:p>
              <a:pPr algn="ct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Collected data from sources like the Election Commission of India, Wikipedia, and India Votes, using Power Query for web scraping and preprocessing candidate, vote, party, and constituency details.</a:t>
              </a:r>
            </a:p>
          </p:txBody>
        </p:sp>
        <p:sp>
          <p:nvSpPr>
            <p:cNvPr id="8" name="Rectangle 7">
              <a:extLst>
                <a:ext uri="{FF2B5EF4-FFF2-40B4-BE49-F238E27FC236}">
                  <a16:creationId xmlns:a16="http://schemas.microsoft.com/office/drawing/2014/main" id="{022FBD1F-52DD-FF01-F4A5-601500E33126}"/>
                </a:ext>
              </a:extLst>
            </p:cNvPr>
            <p:cNvSpPr/>
            <p:nvPr/>
          </p:nvSpPr>
          <p:spPr>
            <a:xfrm>
              <a:off x="360945" y="1929553"/>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01</a:t>
              </a:r>
              <a:endParaRPr lang="en-IN" sz="2800" dirty="0">
                <a:solidFill>
                  <a:schemeClr val="tx1"/>
                </a:solidFill>
              </a:endParaRPr>
            </a:p>
          </p:txBody>
        </p:sp>
        <p:pic>
          <p:nvPicPr>
            <p:cNvPr id="9" name="Graphic 8" descr="Statistics with solid fill">
              <a:extLst>
                <a:ext uri="{FF2B5EF4-FFF2-40B4-BE49-F238E27FC236}">
                  <a16:creationId xmlns:a16="http://schemas.microsoft.com/office/drawing/2014/main" id="{7D8D9D2E-1988-EDCB-AC0E-C86AA10B52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42462" y="2055330"/>
              <a:ext cx="593576" cy="573074"/>
            </a:xfrm>
            <a:prstGeom prst="rect">
              <a:avLst/>
            </a:prstGeom>
          </p:spPr>
        </p:pic>
      </p:grpSp>
      <p:grpSp>
        <p:nvGrpSpPr>
          <p:cNvPr id="11" name="Group 10">
            <a:extLst>
              <a:ext uri="{FF2B5EF4-FFF2-40B4-BE49-F238E27FC236}">
                <a16:creationId xmlns:a16="http://schemas.microsoft.com/office/drawing/2014/main" id="{7687E8AF-60F3-EC01-BDDD-2FE8160222E9}"/>
              </a:ext>
            </a:extLst>
          </p:cNvPr>
          <p:cNvGrpSpPr/>
          <p:nvPr/>
        </p:nvGrpSpPr>
        <p:grpSpPr>
          <a:xfrm>
            <a:off x="2672622" y="8005988"/>
            <a:ext cx="2552032" cy="4773214"/>
            <a:chOff x="2673269" y="1592183"/>
            <a:chExt cx="2552032" cy="4773214"/>
          </a:xfrm>
        </p:grpSpPr>
        <p:sp>
          <p:nvSpPr>
            <p:cNvPr id="18" name="Right Triangle 17">
              <a:extLst>
                <a:ext uri="{FF2B5EF4-FFF2-40B4-BE49-F238E27FC236}">
                  <a16:creationId xmlns:a16="http://schemas.microsoft.com/office/drawing/2014/main" id="{7189A112-6E4B-08FE-DDE9-3881E5A5C516}"/>
                </a:ext>
              </a:extLst>
            </p:cNvPr>
            <p:cNvSpPr/>
            <p:nvPr/>
          </p:nvSpPr>
          <p:spPr>
            <a:xfrm flipH="1" flipV="1">
              <a:off x="2673269"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FE6DE4E4-CE60-CA90-04B1-EDEC6ECCD4E3}"/>
                </a:ext>
              </a:extLst>
            </p:cNvPr>
            <p:cNvSpPr/>
            <p:nvPr/>
          </p:nvSpPr>
          <p:spPr>
            <a:xfrm>
              <a:off x="2673269"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B5DB905-C70F-2253-14FD-EDA28F936030}"/>
                </a:ext>
              </a:extLst>
            </p:cNvPr>
            <p:cNvSpPr/>
            <p:nvPr/>
          </p:nvSpPr>
          <p:spPr>
            <a:xfrm>
              <a:off x="3000381"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Data Cleaning and Preprocessing Phase</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Cleaned and preprocessed the data for analysis using Python and Pandas; such as handling missing values, normalization, removing unnecessary column, etc.</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21" name="Rectangle 20">
              <a:extLst>
                <a:ext uri="{FF2B5EF4-FFF2-40B4-BE49-F238E27FC236}">
                  <a16:creationId xmlns:a16="http://schemas.microsoft.com/office/drawing/2014/main" id="{4732EDE2-A05F-6FA3-C380-A9797C663F6B}"/>
                </a:ext>
              </a:extLst>
            </p:cNvPr>
            <p:cNvSpPr/>
            <p:nvPr/>
          </p:nvSpPr>
          <p:spPr>
            <a:xfrm>
              <a:off x="2673269"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02</a:t>
              </a:r>
              <a:endParaRPr lang="en-IN" sz="2800" dirty="0">
                <a:solidFill>
                  <a:schemeClr val="tx1"/>
                </a:solidFill>
              </a:endParaRPr>
            </a:p>
          </p:txBody>
        </p:sp>
      </p:grpSp>
      <p:grpSp>
        <p:nvGrpSpPr>
          <p:cNvPr id="22" name="Group 21">
            <a:extLst>
              <a:ext uri="{FF2B5EF4-FFF2-40B4-BE49-F238E27FC236}">
                <a16:creationId xmlns:a16="http://schemas.microsoft.com/office/drawing/2014/main" id="{45CB89CA-D086-C8E9-FBC3-BC4DDF5AFB54}"/>
              </a:ext>
            </a:extLst>
          </p:cNvPr>
          <p:cNvGrpSpPr/>
          <p:nvPr/>
        </p:nvGrpSpPr>
        <p:grpSpPr>
          <a:xfrm>
            <a:off x="5023177" y="8840076"/>
            <a:ext cx="2552032" cy="4773214"/>
            <a:chOff x="4981341" y="1592183"/>
            <a:chExt cx="2552032" cy="4773214"/>
          </a:xfrm>
        </p:grpSpPr>
        <p:sp>
          <p:nvSpPr>
            <p:cNvPr id="23" name="Right Triangle 22">
              <a:extLst>
                <a:ext uri="{FF2B5EF4-FFF2-40B4-BE49-F238E27FC236}">
                  <a16:creationId xmlns:a16="http://schemas.microsoft.com/office/drawing/2014/main" id="{F687CDD4-2245-10E2-F426-9A008FC70FC3}"/>
                </a:ext>
              </a:extLst>
            </p:cNvPr>
            <p:cNvSpPr/>
            <p:nvPr/>
          </p:nvSpPr>
          <p:spPr>
            <a:xfrm flipH="1" flipV="1">
              <a:off x="4981341"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C5A91EB-BB41-284E-4B91-1635F64C60B0}"/>
                </a:ext>
              </a:extLst>
            </p:cNvPr>
            <p:cNvSpPr/>
            <p:nvPr/>
          </p:nvSpPr>
          <p:spPr>
            <a:xfrm>
              <a:off x="4981341"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B404F2D-F469-CB26-EB8C-07C9A110BA1C}"/>
                </a:ext>
              </a:extLst>
            </p:cNvPr>
            <p:cNvSpPr/>
            <p:nvPr/>
          </p:nvSpPr>
          <p:spPr>
            <a:xfrm>
              <a:off x="5308454"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Data Analysis Phase</a:t>
              </a:r>
            </a:p>
            <a:p>
              <a:pPr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Using NumPy and Pandas, we analyzed voter turnout trends, winning margins, electorate size impacts, state-wise party performance, and turnout vs. winning candidate and margin percentage.</a:t>
              </a:r>
              <a:endParaRPr lang="en-IN" sz="1400" dirty="0">
                <a:solidFill>
                  <a:schemeClr val="tx1"/>
                </a:solidFill>
                <a:latin typeface="Times New Roman" panose="02020603050405020304" pitchFamily="18" charset="0"/>
                <a:cs typeface="Times New Roman" panose="02020603050405020304" pitchFamily="18" charset="0"/>
              </a:endParaRPr>
            </a:p>
            <a:p>
              <a:pPr algn="ctr"/>
              <a:endParaRPr lang="en-IN" sz="1400" dirty="0"/>
            </a:p>
          </p:txBody>
        </p:sp>
        <p:sp>
          <p:nvSpPr>
            <p:cNvPr id="26" name="Rectangle 25">
              <a:extLst>
                <a:ext uri="{FF2B5EF4-FFF2-40B4-BE49-F238E27FC236}">
                  <a16:creationId xmlns:a16="http://schemas.microsoft.com/office/drawing/2014/main" id="{4D637003-BD1A-2506-386A-5CACB0981F05}"/>
                </a:ext>
              </a:extLst>
            </p:cNvPr>
            <p:cNvSpPr/>
            <p:nvPr/>
          </p:nvSpPr>
          <p:spPr>
            <a:xfrm>
              <a:off x="4981341"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03</a:t>
              </a:r>
              <a:endParaRPr lang="en-IN" sz="2800" dirty="0">
                <a:solidFill>
                  <a:schemeClr val="tx1"/>
                </a:solidFill>
              </a:endParaRPr>
            </a:p>
          </p:txBody>
        </p:sp>
      </p:grpSp>
      <p:grpSp>
        <p:nvGrpSpPr>
          <p:cNvPr id="27" name="Group 26">
            <a:extLst>
              <a:ext uri="{FF2B5EF4-FFF2-40B4-BE49-F238E27FC236}">
                <a16:creationId xmlns:a16="http://schemas.microsoft.com/office/drawing/2014/main" id="{1B9D77B2-11F5-3939-9248-71EDD3BC34E1}"/>
              </a:ext>
            </a:extLst>
          </p:cNvPr>
          <p:cNvGrpSpPr/>
          <p:nvPr/>
        </p:nvGrpSpPr>
        <p:grpSpPr>
          <a:xfrm>
            <a:off x="7340509" y="9474716"/>
            <a:ext cx="2552032" cy="4773214"/>
            <a:chOff x="7289413" y="1592183"/>
            <a:chExt cx="2552032" cy="4773214"/>
          </a:xfrm>
        </p:grpSpPr>
        <p:sp>
          <p:nvSpPr>
            <p:cNvPr id="28" name="Right Triangle 27">
              <a:extLst>
                <a:ext uri="{FF2B5EF4-FFF2-40B4-BE49-F238E27FC236}">
                  <a16:creationId xmlns:a16="http://schemas.microsoft.com/office/drawing/2014/main" id="{F2981920-335B-FA4A-5FFA-A0AEC2F45119}"/>
                </a:ext>
              </a:extLst>
            </p:cNvPr>
            <p:cNvSpPr/>
            <p:nvPr/>
          </p:nvSpPr>
          <p:spPr>
            <a:xfrm flipH="1" flipV="1">
              <a:off x="7289413"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B6DD11B-7378-3EE3-1FB4-53898C1E18FB}"/>
                </a:ext>
              </a:extLst>
            </p:cNvPr>
            <p:cNvSpPr/>
            <p:nvPr/>
          </p:nvSpPr>
          <p:spPr>
            <a:xfrm>
              <a:off x="7289413"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358B1BA2-BC5A-59F8-B032-F4E174FBB65A}"/>
                </a:ext>
              </a:extLst>
            </p:cNvPr>
            <p:cNvSpPr/>
            <p:nvPr/>
          </p:nvSpPr>
          <p:spPr>
            <a:xfrm>
              <a:off x="7616525"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Visualization Phase </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The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analyzed</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data is visualized using Power BI, focusing on creating interactive dashboards and visualizations that effectively communicate the insights derived from the data.</a:t>
              </a:r>
            </a:p>
            <a:p>
              <a:pPr algn="ctr"/>
              <a:endParaRPr lang="en-IN" sz="1400" dirty="0"/>
            </a:p>
          </p:txBody>
        </p:sp>
        <p:sp>
          <p:nvSpPr>
            <p:cNvPr id="31" name="Rectangle 30">
              <a:extLst>
                <a:ext uri="{FF2B5EF4-FFF2-40B4-BE49-F238E27FC236}">
                  <a16:creationId xmlns:a16="http://schemas.microsoft.com/office/drawing/2014/main" id="{7D3BBAC6-FC70-7348-F557-1D61D7C2BC90}"/>
                </a:ext>
              </a:extLst>
            </p:cNvPr>
            <p:cNvSpPr/>
            <p:nvPr/>
          </p:nvSpPr>
          <p:spPr>
            <a:xfrm>
              <a:off x="7289413"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04</a:t>
              </a:r>
              <a:endParaRPr lang="en-IN" sz="2800" dirty="0">
                <a:solidFill>
                  <a:schemeClr val="tx1"/>
                </a:solidFill>
              </a:endParaRPr>
            </a:p>
          </p:txBody>
        </p:sp>
      </p:grpSp>
      <p:grpSp>
        <p:nvGrpSpPr>
          <p:cNvPr id="32" name="Group 31">
            <a:extLst>
              <a:ext uri="{FF2B5EF4-FFF2-40B4-BE49-F238E27FC236}">
                <a16:creationId xmlns:a16="http://schemas.microsoft.com/office/drawing/2014/main" id="{33F51B5C-109B-0972-8194-99F330B232C4}"/>
              </a:ext>
            </a:extLst>
          </p:cNvPr>
          <p:cNvGrpSpPr/>
          <p:nvPr/>
        </p:nvGrpSpPr>
        <p:grpSpPr>
          <a:xfrm>
            <a:off x="9670823" y="10109356"/>
            <a:ext cx="2552032" cy="4773214"/>
            <a:chOff x="9639968" y="1592183"/>
            <a:chExt cx="2552032" cy="4773214"/>
          </a:xfrm>
        </p:grpSpPr>
        <p:sp>
          <p:nvSpPr>
            <p:cNvPr id="33" name="Right Triangle 32">
              <a:extLst>
                <a:ext uri="{FF2B5EF4-FFF2-40B4-BE49-F238E27FC236}">
                  <a16:creationId xmlns:a16="http://schemas.microsoft.com/office/drawing/2014/main" id="{B4E9CF71-B56D-0C5E-DEE7-01A9E9BB827C}"/>
                </a:ext>
              </a:extLst>
            </p:cNvPr>
            <p:cNvSpPr/>
            <p:nvPr/>
          </p:nvSpPr>
          <p:spPr>
            <a:xfrm flipH="1" flipV="1">
              <a:off x="9639968"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CE69ABF7-9922-F970-151C-CDE43837B576}"/>
                </a:ext>
              </a:extLst>
            </p:cNvPr>
            <p:cNvSpPr/>
            <p:nvPr/>
          </p:nvSpPr>
          <p:spPr>
            <a:xfrm>
              <a:off x="9639968"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46E90A2C-9F49-3EA1-5873-E66828A73879}"/>
                </a:ext>
              </a:extLst>
            </p:cNvPr>
            <p:cNvSpPr/>
            <p:nvPr/>
          </p:nvSpPr>
          <p:spPr>
            <a:xfrm>
              <a:off x="9967080"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Reporting Phase </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final phase involves compiling the analysis and visualization results into a comprehensive report that includes detailed findings, interpretations, and recommendations based on the analyzed data.</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36" name="Rectangle 35">
              <a:extLst>
                <a:ext uri="{FF2B5EF4-FFF2-40B4-BE49-F238E27FC236}">
                  <a16:creationId xmlns:a16="http://schemas.microsoft.com/office/drawing/2014/main" id="{72C55E33-E1FA-AB3A-107C-446821841F4F}"/>
                </a:ext>
              </a:extLst>
            </p:cNvPr>
            <p:cNvSpPr/>
            <p:nvPr/>
          </p:nvSpPr>
          <p:spPr>
            <a:xfrm>
              <a:off x="9639968"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05</a:t>
              </a:r>
              <a:endParaRPr lang="en-IN" sz="2800" dirty="0">
                <a:solidFill>
                  <a:schemeClr val="tx1"/>
                </a:solidFill>
              </a:endParaRPr>
            </a:p>
          </p:txBody>
        </p:sp>
      </p:grpSp>
      <p:pic>
        <p:nvPicPr>
          <p:cNvPr id="37" name="Graphic 36" descr="Database with solid fill">
            <a:extLst>
              <a:ext uri="{FF2B5EF4-FFF2-40B4-BE49-F238E27FC236}">
                <a16:creationId xmlns:a16="http://schemas.microsoft.com/office/drawing/2014/main" id="{F4C6BA96-C426-85B2-0E15-3E2FB5A68F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14892" y="7541730"/>
            <a:ext cx="516360" cy="516360"/>
          </a:xfrm>
          <a:prstGeom prst="rect">
            <a:avLst/>
          </a:prstGeom>
        </p:spPr>
      </p:pic>
      <p:pic>
        <p:nvPicPr>
          <p:cNvPr id="38" name="Graphic 37" descr="Bar chart with solid fill">
            <a:extLst>
              <a:ext uri="{FF2B5EF4-FFF2-40B4-BE49-F238E27FC236}">
                <a16:creationId xmlns:a16="http://schemas.microsoft.com/office/drawing/2014/main" id="{CDF59DAE-3A6A-88F6-4F13-C5A1C6962A2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08827" y="7458406"/>
            <a:ext cx="573073" cy="573073"/>
          </a:xfrm>
          <a:prstGeom prst="rect">
            <a:avLst/>
          </a:prstGeom>
        </p:spPr>
      </p:pic>
      <p:pic>
        <p:nvPicPr>
          <p:cNvPr id="39" name="Graphic 38" descr="Presentation with pie chart with solid fill">
            <a:extLst>
              <a:ext uri="{FF2B5EF4-FFF2-40B4-BE49-F238E27FC236}">
                <a16:creationId xmlns:a16="http://schemas.microsoft.com/office/drawing/2014/main" id="{2922A7DB-3E11-7161-295B-7E66CC01D67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42296" y="7458406"/>
            <a:ext cx="547582" cy="547582"/>
          </a:xfrm>
          <a:prstGeom prst="rect">
            <a:avLst/>
          </a:prstGeom>
        </p:spPr>
      </p:pic>
      <p:pic>
        <p:nvPicPr>
          <p:cNvPr id="40" name="Graphic 39" descr="Document with solid fill">
            <a:extLst>
              <a:ext uri="{FF2B5EF4-FFF2-40B4-BE49-F238E27FC236}">
                <a16:creationId xmlns:a16="http://schemas.microsoft.com/office/drawing/2014/main" id="{EF48322D-FD94-298E-62DE-A1D65E5FE57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51253" y="7500609"/>
            <a:ext cx="505379" cy="505379"/>
          </a:xfrm>
          <a:prstGeom prst="rect">
            <a:avLst/>
          </a:prstGeom>
        </p:spPr>
      </p:pic>
    </p:spTree>
    <p:extLst>
      <p:ext uri="{BB962C8B-B14F-4D97-AF65-F5344CB8AC3E}">
        <p14:creationId xmlns:p14="http://schemas.microsoft.com/office/powerpoint/2010/main" val="233888238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C788-DC4E-9D83-2FB1-CD9333310E3C}"/>
              </a:ext>
            </a:extLst>
          </p:cNvPr>
          <p:cNvSpPr txBox="1">
            <a:spLocks/>
          </p:cNvSpPr>
          <p:nvPr/>
        </p:nvSpPr>
        <p:spPr>
          <a:xfrm>
            <a:off x="1143000" y="197485"/>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Chapter-2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5769B29-3A3E-E39B-D7E7-D252F51AE216}"/>
              </a:ext>
            </a:extLst>
          </p:cNvPr>
          <p:cNvSpPr txBox="1">
            <a:spLocks/>
          </p:cNvSpPr>
          <p:nvPr/>
        </p:nvSpPr>
        <p:spPr>
          <a:xfrm>
            <a:off x="0" y="598965"/>
            <a:ext cx="3042920" cy="4679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2</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Functional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grpSp>
        <p:nvGrpSpPr>
          <p:cNvPr id="81" name="Group 80">
            <a:extLst>
              <a:ext uri="{FF2B5EF4-FFF2-40B4-BE49-F238E27FC236}">
                <a16:creationId xmlns:a16="http://schemas.microsoft.com/office/drawing/2014/main" id="{AD156CCE-70A2-8F71-4C83-1CC067650B32}"/>
              </a:ext>
            </a:extLst>
          </p:cNvPr>
          <p:cNvGrpSpPr/>
          <p:nvPr/>
        </p:nvGrpSpPr>
        <p:grpSpPr>
          <a:xfrm>
            <a:off x="360945" y="1564006"/>
            <a:ext cx="2552032" cy="4773214"/>
            <a:chOff x="360945" y="1564006"/>
            <a:chExt cx="2552032" cy="4773214"/>
          </a:xfrm>
        </p:grpSpPr>
        <p:sp>
          <p:nvSpPr>
            <p:cNvPr id="24" name="Right Triangle 23">
              <a:extLst>
                <a:ext uri="{FF2B5EF4-FFF2-40B4-BE49-F238E27FC236}">
                  <a16:creationId xmlns:a16="http://schemas.microsoft.com/office/drawing/2014/main" id="{0F8309AA-A45A-2C28-0483-593F420E62DA}"/>
                </a:ext>
              </a:extLst>
            </p:cNvPr>
            <p:cNvSpPr/>
            <p:nvPr/>
          </p:nvSpPr>
          <p:spPr>
            <a:xfrm flipH="1" flipV="1">
              <a:off x="360945" y="2423179"/>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8C73883-720B-A7F5-ED6A-7B25B1606C01}"/>
                </a:ext>
              </a:extLst>
            </p:cNvPr>
            <p:cNvSpPr/>
            <p:nvPr/>
          </p:nvSpPr>
          <p:spPr>
            <a:xfrm>
              <a:off x="360945" y="1564006"/>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8EEE9C5-2CDE-DA8A-8BF7-858A0BD2479A}"/>
                </a:ext>
              </a:extLst>
            </p:cNvPr>
            <p:cNvSpPr/>
            <p:nvPr/>
          </p:nvSpPr>
          <p:spPr>
            <a:xfrm>
              <a:off x="688057" y="1789423"/>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600" b="1" kern="1200" dirty="0">
                  <a:solidFill>
                    <a:schemeClr val="tx1"/>
                  </a:solidFill>
                  <a:effectLst/>
                  <a:latin typeface="Times New Roman" panose="02020603050405020304" pitchFamily="18" charset="0"/>
                  <a:ea typeface="+mn-ea"/>
                  <a:cs typeface="Times New Roman" panose="02020603050405020304" pitchFamily="18" charset="0"/>
                </a:rPr>
                <a:t>Data Collection Phase</a:t>
              </a:r>
            </a:p>
            <a:p>
              <a:pPr algn="ct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Collected data from sources like the Election Commission of India, Wikipedia, and India Votes, using Power Query for web scraping and preprocessing candidate, vote, party, and constituency details.</a:t>
              </a:r>
            </a:p>
          </p:txBody>
        </p:sp>
        <p:sp>
          <p:nvSpPr>
            <p:cNvPr id="23" name="Rectangle 22">
              <a:extLst>
                <a:ext uri="{FF2B5EF4-FFF2-40B4-BE49-F238E27FC236}">
                  <a16:creationId xmlns:a16="http://schemas.microsoft.com/office/drawing/2014/main" id="{2FAA1542-9773-0FAC-B0B3-C9A50A41E4B5}"/>
                </a:ext>
              </a:extLst>
            </p:cNvPr>
            <p:cNvSpPr/>
            <p:nvPr/>
          </p:nvSpPr>
          <p:spPr>
            <a:xfrm>
              <a:off x="360945" y="1929553"/>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01</a:t>
              </a:r>
              <a:endParaRPr lang="en-IN" sz="2800" dirty="0">
                <a:solidFill>
                  <a:schemeClr val="tx1"/>
                </a:solidFill>
              </a:endParaRPr>
            </a:p>
          </p:txBody>
        </p:sp>
        <p:pic>
          <p:nvPicPr>
            <p:cNvPr id="26" name="Graphic 25" descr="Statistics with solid fill">
              <a:extLst>
                <a:ext uri="{FF2B5EF4-FFF2-40B4-BE49-F238E27FC236}">
                  <a16:creationId xmlns:a16="http://schemas.microsoft.com/office/drawing/2014/main" id="{AA8D981C-7B5E-771B-AD5E-A19C00DA3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2462" y="2055330"/>
              <a:ext cx="593576" cy="573074"/>
            </a:xfrm>
            <a:prstGeom prst="rect">
              <a:avLst/>
            </a:prstGeom>
          </p:spPr>
        </p:pic>
      </p:grpSp>
      <p:grpSp>
        <p:nvGrpSpPr>
          <p:cNvPr id="82" name="Group 81">
            <a:extLst>
              <a:ext uri="{FF2B5EF4-FFF2-40B4-BE49-F238E27FC236}">
                <a16:creationId xmlns:a16="http://schemas.microsoft.com/office/drawing/2014/main" id="{C38CD17A-0A32-3CEB-5539-373D87B68721}"/>
              </a:ext>
            </a:extLst>
          </p:cNvPr>
          <p:cNvGrpSpPr/>
          <p:nvPr/>
        </p:nvGrpSpPr>
        <p:grpSpPr>
          <a:xfrm>
            <a:off x="2673269" y="1592183"/>
            <a:ext cx="2552032" cy="4773214"/>
            <a:chOff x="2673269" y="1592183"/>
            <a:chExt cx="2552032" cy="4773214"/>
          </a:xfrm>
        </p:grpSpPr>
        <p:sp>
          <p:nvSpPr>
            <p:cNvPr id="58" name="Right Triangle 57">
              <a:extLst>
                <a:ext uri="{FF2B5EF4-FFF2-40B4-BE49-F238E27FC236}">
                  <a16:creationId xmlns:a16="http://schemas.microsoft.com/office/drawing/2014/main" id="{214C6930-C2C5-5197-566E-A92A34482D06}"/>
                </a:ext>
              </a:extLst>
            </p:cNvPr>
            <p:cNvSpPr/>
            <p:nvPr/>
          </p:nvSpPr>
          <p:spPr>
            <a:xfrm flipH="1" flipV="1">
              <a:off x="2673269"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AEF8177D-78E3-F4C8-AEC3-5228D57A5D54}"/>
                </a:ext>
              </a:extLst>
            </p:cNvPr>
            <p:cNvSpPr/>
            <p:nvPr/>
          </p:nvSpPr>
          <p:spPr>
            <a:xfrm>
              <a:off x="2673269"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924C6EC4-F365-9F25-D409-781566383E8B}"/>
                </a:ext>
              </a:extLst>
            </p:cNvPr>
            <p:cNvSpPr/>
            <p:nvPr/>
          </p:nvSpPr>
          <p:spPr>
            <a:xfrm>
              <a:off x="3000381"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Data Cleaning and Preprocessing Phase</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Cleaned and preprocessed the data for analysis using Python and Pandas; such as handling missing values, normalization, removing unnecessary column, etc.</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61" name="Rectangle 60">
              <a:extLst>
                <a:ext uri="{FF2B5EF4-FFF2-40B4-BE49-F238E27FC236}">
                  <a16:creationId xmlns:a16="http://schemas.microsoft.com/office/drawing/2014/main" id="{DEA0E4E6-94C5-B004-D683-CA404BD50C4A}"/>
                </a:ext>
              </a:extLst>
            </p:cNvPr>
            <p:cNvSpPr/>
            <p:nvPr/>
          </p:nvSpPr>
          <p:spPr>
            <a:xfrm>
              <a:off x="2673269"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02</a:t>
              </a:r>
              <a:endParaRPr lang="en-IN" sz="2800" dirty="0">
                <a:solidFill>
                  <a:schemeClr val="tx1"/>
                </a:solidFill>
              </a:endParaRPr>
            </a:p>
          </p:txBody>
        </p:sp>
      </p:grpSp>
      <p:grpSp>
        <p:nvGrpSpPr>
          <p:cNvPr id="83" name="Group 82">
            <a:extLst>
              <a:ext uri="{FF2B5EF4-FFF2-40B4-BE49-F238E27FC236}">
                <a16:creationId xmlns:a16="http://schemas.microsoft.com/office/drawing/2014/main" id="{9825B232-94C0-7597-B573-F34D61CD4281}"/>
              </a:ext>
            </a:extLst>
          </p:cNvPr>
          <p:cNvGrpSpPr/>
          <p:nvPr/>
        </p:nvGrpSpPr>
        <p:grpSpPr>
          <a:xfrm>
            <a:off x="4981341" y="1592183"/>
            <a:ext cx="2552032" cy="4773214"/>
            <a:chOff x="4981341" y="1592183"/>
            <a:chExt cx="2552032" cy="4773214"/>
          </a:xfrm>
        </p:grpSpPr>
        <p:sp>
          <p:nvSpPr>
            <p:cNvPr id="63" name="Right Triangle 62">
              <a:extLst>
                <a:ext uri="{FF2B5EF4-FFF2-40B4-BE49-F238E27FC236}">
                  <a16:creationId xmlns:a16="http://schemas.microsoft.com/office/drawing/2014/main" id="{4B992774-AFDE-999A-C9A0-67646904743F}"/>
                </a:ext>
              </a:extLst>
            </p:cNvPr>
            <p:cNvSpPr/>
            <p:nvPr/>
          </p:nvSpPr>
          <p:spPr>
            <a:xfrm flipH="1" flipV="1">
              <a:off x="4981341"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5E6E5C5D-4F8C-F6FC-C9A8-8A44ED035E20}"/>
                </a:ext>
              </a:extLst>
            </p:cNvPr>
            <p:cNvSpPr/>
            <p:nvPr/>
          </p:nvSpPr>
          <p:spPr>
            <a:xfrm>
              <a:off x="4981341"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E06F9D27-646B-6209-29B9-88BE78C266C0}"/>
                </a:ext>
              </a:extLst>
            </p:cNvPr>
            <p:cNvSpPr/>
            <p:nvPr/>
          </p:nvSpPr>
          <p:spPr>
            <a:xfrm>
              <a:off x="5308454"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Data Analysis Phase</a:t>
              </a:r>
            </a:p>
            <a:p>
              <a:pPr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Using NumPy and Pandas, we analyzed voter turnout trends, winning margins, electorate size impacts, state-wise party performance, and turnout vs. winning candidate and margin percentage.</a:t>
              </a:r>
              <a:endParaRPr lang="en-IN" sz="1400" dirty="0">
                <a:solidFill>
                  <a:schemeClr val="tx1"/>
                </a:solidFill>
                <a:latin typeface="Times New Roman" panose="02020603050405020304" pitchFamily="18" charset="0"/>
                <a:cs typeface="Times New Roman" panose="02020603050405020304" pitchFamily="18" charset="0"/>
              </a:endParaRPr>
            </a:p>
            <a:p>
              <a:pPr algn="ctr"/>
              <a:endParaRPr lang="en-IN" sz="1400" dirty="0"/>
            </a:p>
          </p:txBody>
        </p:sp>
        <p:sp>
          <p:nvSpPr>
            <p:cNvPr id="66" name="Rectangle 65">
              <a:extLst>
                <a:ext uri="{FF2B5EF4-FFF2-40B4-BE49-F238E27FC236}">
                  <a16:creationId xmlns:a16="http://schemas.microsoft.com/office/drawing/2014/main" id="{C51E75EF-CC1A-DCB1-7C07-7B6BABD1A741}"/>
                </a:ext>
              </a:extLst>
            </p:cNvPr>
            <p:cNvSpPr/>
            <p:nvPr/>
          </p:nvSpPr>
          <p:spPr>
            <a:xfrm>
              <a:off x="4981341"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03</a:t>
              </a:r>
              <a:endParaRPr lang="en-IN" sz="2800" dirty="0">
                <a:solidFill>
                  <a:schemeClr val="tx1"/>
                </a:solidFill>
              </a:endParaRPr>
            </a:p>
          </p:txBody>
        </p:sp>
      </p:grpSp>
      <p:grpSp>
        <p:nvGrpSpPr>
          <p:cNvPr id="85" name="Group 84">
            <a:extLst>
              <a:ext uri="{FF2B5EF4-FFF2-40B4-BE49-F238E27FC236}">
                <a16:creationId xmlns:a16="http://schemas.microsoft.com/office/drawing/2014/main" id="{D24E3D7A-6CB5-54D4-2FAE-A906B429D825}"/>
              </a:ext>
            </a:extLst>
          </p:cNvPr>
          <p:cNvGrpSpPr/>
          <p:nvPr/>
        </p:nvGrpSpPr>
        <p:grpSpPr>
          <a:xfrm>
            <a:off x="7289413" y="1592183"/>
            <a:ext cx="2552032" cy="4773214"/>
            <a:chOff x="7289413" y="1592183"/>
            <a:chExt cx="2552032" cy="4773214"/>
          </a:xfrm>
        </p:grpSpPr>
        <p:sp>
          <p:nvSpPr>
            <p:cNvPr id="68" name="Right Triangle 67">
              <a:extLst>
                <a:ext uri="{FF2B5EF4-FFF2-40B4-BE49-F238E27FC236}">
                  <a16:creationId xmlns:a16="http://schemas.microsoft.com/office/drawing/2014/main" id="{59EE9DB9-BFEB-1791-B874-BE97CF54F677}"/>
                </a:ext>
              </a:extLst>
            </p:cNvPr>
            <p:cNvSpPr/>
            <p:nvPr/>
          </p:nvSpPr>
          <p:spPr>
            <a:xfrm flipH="1" flipV="1">
              <a:off x="7289413"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33B949B3-9334-6A8D-5AF2-291C27598943}"/>
                </a:ext>
              </a:extLst>
            </p:cNvPr>
            <p:cNvSpPr/>
            <p:nvPr/>
          </p:nvSpPr>
          <p:spPr>
            <a:xfrm>
              <a:off x="7289413"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B046E374-AD02-0E53-FF33-80139A0210F4}"/>
                </a:ext>
              </a:extLst>
            </p:cNvPr>
            <p:cNvSpPr/>
            <p:nvPr/>
          </p:nvSpPr>
          <p:spPr>
            <a:xfrm>
              <a:off x="7616525"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Visualization Phase </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The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analyzed</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data is visualized using Power BI, focusing on creating interactive dashboards and visualizations that effectively communicate the insights derived from the data.</a:t>
              </a:r>
            </a:p>
            <a:p>
              <a:pPr algn="ctr"/>
              <a:endParaRPr lang="en-IN" sz="1400" dirty="0"/>
            </a:p>
          </p:txBody>
        </p:sp>
        <p:sp>
          <p:nvSpPr>
            <p:cNvPr id="71" name="Rectangle 70">
              <a:extLst>
                <a:ext uri="{FF2B5EF4-FFF2-40B4-BE49-F238E27FC236}">
                  <a16:creationId xmlns:a16="http://schemas.microsoft.com/office/drawing/2014/main" id="{69300499-A9E6-6393-AFED-616FEED1F414}"/>
                </a:ext>
              </a:extLst>
            </p:cNvPr>
            <p:cNvSpPr/>
            <p:nvPr/>
          </p:nvSpPr>
          <p:spPr>
            <a:xfrm>
              <a:off x="7289413"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04</a:t>
              </a:r>
              <a:endParaRPr lang="en-IN" sz="2800" dirty="0">
                <a:solidFill>
                  <a:schemeClr val="tx1"/>
                </a:solidFill>
              </a:endParaRPr>
            </a:p>
          </p:txBody>
        </p:sp>
      </p:grpSp>
      <p:grpSp>
        <p:nvGrpSpPr>
          <p:cNvPr id="86" name="Group 85">
            <a:extLst>
              <a:ext uri="{FF2B5EF4-FFF2-40B4-BE49-F238E27FC236}">
                <a16:creationId xmlns:a16="http://schemas.microsoft.com/office/drawing/2014/main" id="{BE156358-AF0A-CEB7-8D27-83E26FD74E67}"/>
              </a:ext>
            </a:extLst>
          </p:cNvPr>
          <p:cNvGrpSpPr/>
          <p:nvPr/>
        </p:nvGrpSpPr>
        <p:grpSpPr>
          <a:xfrm>
            <a:off x="9639968" y="1592183"/>
            <a:ext cx="2552032" cy="4773214"/>
            <a:chOff x="9639968" y="1592183"/>
            <a:chExt cx="2552032" cy="4773214"/>
          </a:xfrm>
        </p:grpSpPr>
        <p:sp>
          <p:nvSpPr>
            <p:cNvPr id="73" name="Right Triangle 72">
              <a:extLst>
                <a:ext uri="{FF2B5EF4-FFF2-40B4-BE49-F238E27FC236}">
                  <a16:creationId xmlns:a16="http://schemas.microsoft.com/office/drawing/2014/main" id="{0C286695-C0B6-F7B5-D7CE-28821473C745}"/>
                </a:ext>
              </a:extLst>
            </p:cNvPr>
            <p:cNvSpPr/>
            <p:nvPr/>
          </p:nvSpPr>
          <p:spPr>
            <a:xfrm flipH="1" flipV="1">
              <a:off x="9639968"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3522B9B1-29F2-B234-117E-E0EDD1C02AFA}"/>
                </a:ext>
              </a:extLst>
            </p:cNvPr>
            <p:cNvSpPr/>
            <p:nvPr/>
          </p:nvSpPr>
          <p:spPr>
            <a:xfrm>
              <a:off x="9639968"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BB178D59-F1E1-0DDC-AFDB-B0BFFBF1B78C}"/>
                </a:ext>
              </a:extLst>
            </p:cNvPr>
            <p:cNvSpPr/>
            <p:nvPr/>
          </p:nvSpPr>
          <p:spPr>
            <a:xfrm>
              <a:off x="9967080"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Reporting Phase </a:t>
              </a: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final phase involves compiling the analysis and visualization results into a comprehensive report that includes detailed findings, interpretations, and recommendations based on the analyzed data.</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76" name="Rectangle 75">
              <a:extLst>
                <a:ext uri="{FF2B5EF4-FFF2-40B4-BE49-F238E27FC236}">
                  <a16:creationId xmlns:a16="http://schemas.microsoft.com/office/drawing/2014/main" id="{11595F45-65E1-1BB6-1D8B-579477FEBC4D}"/>
                </a:ext>
              </a:extLst>
            </p:cNvPr>
            <p:cNvSpPr/>
            <p:nvPr/>
          </p:nvSpPr>
          <p:spPr>
            <a:xfrm>
              <a:off x="9639968"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05</a:t>
              </a:r>
              <a:endParaRPr lang="en-IN" sz="2800" dirty="0">
                <a:solidFill>
                  <a:schemeClr val="tx1"/>
                </a:solidFill>
              </a:endParaRPr>
            </a:p>
          </p:txBody>
        </p:sp>
      </p:grpSp>
      <p:pic>
        <p:nvPicPr>
          <p:cNvPr id="4" name="Graphic 3" descr="Database with solid fill">
            <a:extLst>
              <a:ext uri="{FF2B5EF4-FFF2-40B4-BE49-F238E27FC236}">
                <a16:creationId xmlns:a16="http://schemas.microsoft.com/office/drawing/2014/main" id="{643D939D-B71C-807D-8B03-1D0F60CE2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4892" y="2055330"/>
            <a:ext cx="516360" cy="516360"/>
          </a:xfrm>
          <a:prstGeom prst="rect">
            <a:avLst/>
          </a:prstGeom>
        </p:spPr>
      </p:pic>
      <p:pic>
        <p:nvPicPr>
          <p:cNvPr id="7" name="Graphic 6" descr="Bar chart with solid fill">
            <a:extLst>
              <a:ext uri="{FF2B5EF4-FFF2-40B4-BE49-F238E27FC236}">
                <a16:creationId xmlns:a16="http://schemas.microsoft.com/office/drawing/2014/main" id="{B7A386BA-BF07-2A8C-7F9D-156174F36D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08827" y="1972006"/>
            <a:ext cx="573073" cy="573073"/>
          </a:xfrm>
          <a:prstGeom prst="rect">
            <a:avLst/>
          </a:prstGeom>
        </p:spPr>
      </p:pic>
      <p:pic>
        <p:nvPicPr>
          <p:cNvPr id="9" name="Graphic 8" descr="Presentation with pie chart with solid fill">
            <a:extLst>
              <a:ext uri="{FF2B5EF4-FFF2-40B4-BE49-F238E27FC236}">
                <a16:creationId xmlns:a16="http://schemas.microsoft.com/office/drawing/2014/main" id="{319383EB-FD29-5F41-DA90-7E46283E75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42296" y="1972006"/>
            <a:ext cx="547582" cy="547582"/>
          </a:xfrm>
          <a:prstGeom prst="rect">
            <a:avLst/>
          </a:prstGeom>
        </p:spPr>
      </p:pic>
      <p:pic>
        <p:nvPicPr>
          <p:cNvPr id="11" name="Graphic 10" descr="Document with solid fill">
            <a:extLst>
              <a:ext uri="{FF2B5EF4-FFF2-40B4-BE49-F238E27FC236}">
                <a16:creationId xmlns:a16="http://schemas.microsoft.com/office/drawing/2014/main" id="{17E1CF1A-F56D-11FC-888A-8E2814BDF0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51253" y="2014209"/>
            <a:ext cx="505379" cy="505379"/>
          </a:xfrm>
          <a:prstGeom prst="rect">
            <a:avLst/>
          </a:prstGeom>
        </p:spPr>
      </p:pic>
    </p:spTree>
    <p:extLst>
      <p:ext uri="{BB962C8B-B14F-4D97-AF65-F5344CB8AC3E}">
        <p14:creationId xmlns:p14="http://schemas.microsoft.com/office/powerpoint/2010/main" val="392982385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25270DC-DF71-BEB2-A85B-AC1154C8F8A7}"/>
              </a:ext>
            </a:extLst>
          </p:cNvPr>
          <p:cNvGrpSpPr/>
          <p:nvPr/>
        </p:nvGrpSpPr>
        <p:grpSpPr>
          <a:xfrm>
            <a:off x="360945" y="1564006"/>
            <a:ext cx="2552032" cy="4773214"/>
            <a:chOff x="360945" y="1564006"/>
            <a:chExt cx="2552032" cy="4773214"/>
          </a:xfrm>
        </p:grpSpPr>
        <p:sp>
          <p:nvSpPr>
            <p:cNvPr id="3" name="Right Triangle 2">
              <a:extLst>
                <a:ext uri="{FF2B5EF4-FFF2-40B4-BE49-F238E27FC236}">
                  <a16:creationId xmlns:a16="http://schemas.microsoft.com/office/drawing/2014/main" id="{F2E61D7D-B5AE-DA13-6E95-C44C0768A48B}"/>
                </a:ext>
              </a:extLst>
            </p:cNvPr>
            <p:cNvSpPr/>
            <p:nvPr/>
          </p:nvSpPr>
          <p:spPr>
            <a:xfrm flipH="1" flipV="1">
              <a:off x="360945" y="2423179"/>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33806FE-7224-792C-69FE-72D3F497C2A4}"/>
                </a:ext>
              </a:extLst>
            </p:cNvPr>
            <p:cNvSpPr/>
            <p:nvPr/>
          </p:nvSpPr>
          <p:spPr>
            <a:xfrm>
              <a:off x="360945" y="1564006"/>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04272A3-47C3-66AB-ACC0-48AAF5FCD959}"/>
                </a:ext>
              </a:extLst>
            </p:cNvPr>
            <p:cNvSpPr/>
            <p:nvPr/>
          </p:nvSpPr>
          <p:spPr>
            <a:xfrm>
              <a:off x="688057" y="1789423"/>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kern="1200" dirty="0">
                  <a:solidFill>
                    <a:schemeClr val="tx1"/>
                  </a:solidFill>
                  <a:effectLst/>
                  <a:latin typeface="Times New Roman" panose="02020603050405020304" pitchFamily="18" charset="0"/>
                  <a:ea typeface="+mn-ea"/>
                  <a:cs typeface="Times New Roman" panose="02020603050405020304" pitchFamily="18" charset="0"/>
                </a:rPr>
                <a:t>Performance </a:t>
              </a:r>
            </a:p>
            <a:p>
              <a:pPr marL="0" lvl="0" indent="0" algn="ctr">
                <a:buFont typeface="Arial" panose="020B0604020202020204" pitchFamily="34" charset="0"/>
                <a:buNone/>
              </a:pP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ctr">
                <a:buFont typeface="Arial" panose="020B0604020202020204" pitchFamily="34" charset="0"/>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Ensure the system can handle large datasets efficiently.</a:t>
              </a: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ctr">
                <a:buFont typeface="Arial" panose="020B0604020202020204" pitchFamily="34" charset="0"/>
                <a:buNone/>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Optimize data processing and visualization generation for quick response times.</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8FF7B90E-5335-B830-EDF6-21EFDAC8AC2C}"/>
                </a:ext>
              </a:extLst>
            </p:cNvPr>
            <p:cNvSpPr/>
            <p:nvPr/>
          </p:nvSpPr>
          <p:spPr>
            <a:xfrm>
              <a:off x="360945" y="1929553"/>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01</a:t>
              </a:r>
              <a:endParaRPr lang="en-IN" sz="2800" dirty="0">
                <a:solidFill>
                  <a:schemeClr val="tx1"/>
                </a:solidFill>
              </a:endParaRPr>
            </a:p>
          </p:txBody>
        </p:sp>
        <p:pic>
          <p:nvPicPr>
            <p:cNvPr id="7" name="Graphic 6" descr="Statistics with solid fill">
              <a:extLst>
                <a:ext uri="{FF2B5EF4-FFF2-40B4-BE49-F238E27FC236}">
                  <a16:creationId xmlns:a16="http://schemas.microsoft.com/office/drawing/2014/main" id="{B0464B62-19EE-9952-4E2F-1E40F27166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2462" y="2055330"/>
              <a:ext cx="593576" cy="573074"/>
            </a:xfrm>
            <a:prstGeom prst="rect">
              <a:avLst/>
            </a:prstGeom>
          </p:spPr>
        </p:pic>
      </p:grpSp>
      <p:grpSp>
        <p:nvGrpSpPr>
          <p:cNvPr id="39" name="Group 38">
            <a:extLst>
              <a:ext uri="{FF2B5EF4-FFF2-40B4-BE49-F238E27FC236}">
                <a16:creationId xmlns:a16="http://schemas.microsoft.com/office/drawing/2014/main" id="{FF637168-DC4E-1962-D517-83D481A5A3CE}"/>
              </a:ext>
            </a:extLst>
          </p:cNvPr>
          <p:cNvGrpSpPr/>
          <p:nvPr/>
        </p:nvGrpSpPr>
        <p:grpSpPr>
          <a:xfrm>
            <a:off x="2673269" y="1592183"/>
            <a:ext cx="2552032" cy="4773214"/>
            <a:chOff x="2673269" y="1592183"/>
            <a:chExt cx="2552032" cy="4773214"/>
          </a:xfrm>
        </p:grpSpPr>
        <p:sp>
          <p:nvSpPr>
            <p:cNvPr id="8" name="Right Triangle 7">
              <a:extLst>
                <a:ext uri="{FF2B5EF4-FFF2-40B4-BE49-F238E27FC236}">
                  <a16:creationId xmlns:a16="http://schemas.microsoft.com/office/drawing/2014/main" id="{E009BCFE-552C-47A3-2E52-6BB8F85A32DF}"/>
                </a:ext>
              </a:extLst>
            </p:cNvPr>
            <p:cNvSpPr/>
            <p:nvPr/>
          </p:nvSpPr>
          <p:spPr>
            <a:xfrm flipH="1" flipV="1">
              <a:off x="2673269"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766592B-55C7-1F0B-0416-AC305BD435BD}"/>
                </a:ext>
              </a:extLst>
            </p:cNvPr>
            <p:cNvSpPr/>
            <p:nvPr/>
          </p:nvSpPr>
          <p:spPr>
            <a:xfrm>
              <a:off x="2673269"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3A21EF0-889A-1C42-A9D2-2827E4976FD5}"/>
                </a:ext>
              </a:extLst>
            </p:cNvPr>
            <p:cNvSpPr/>
            <p:nvPr/>
          </p:nvSpPr>
          <p:spPr>
            <a:xfrm>
              <a:off x="3000381"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US" sz="1600" b="1" kern="1200" dirty="0">
                  <a:solidFill>
                    <a:schemeClr val="tx1"/>
                  </a:solidFill>
                  <a:effectLst/>
                  <a:latin typeface="Times New Roman" panose="02020603050405020304" pitchFamily="18" charset="0"/>
                  <a:ea typeface="+mn-ea"/>
                  <a:cs typeface="Times New Roman" panose="02020603050405020304" pitchFamily="18" charset="0"/>
                </a:rPr>
                <a:t>Scalability</a:t>
              </a: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Design the system to accommodate future data expansions and additional election cycles.</a:t>
              </a: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Ensure the system can scale to handle increased data volume and user load</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a:t>
              </a:r>
            </a:p>
            <a:p>
              <a:pPr algn="ctr"/>
              <a:endParaRPr lang="en-IN" sz="1400" dirty="0"/>
            </a:p>
          </p:txBody>
        </p:sp>
        <p:sp>
          <p:nvSpPr>
            <p:cNvPr id="11" name="Rectangle 10">
              <a:extLst>
                <a:ext uri="{FF2B5EF4-FFF2-40B4-BE49-F238E27FC236}">
                  <a16:creationId xmlns:a16="http://schemas.microsoft.com/office/drawing/2014/main" id="{ED5BC588-7876-6D74-E0D7-20837D27AE34}"/>
                </a:ext>
              </a:extLst>
            </p:cNvPr>
            <p:cNvSpPr/>
            <p:nvPr/>
          </p:nvSpPr>
          <p:spPr>
            <a:xfrm>
              <a:off x="2673269"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02</a:t>
              </a:r>
              <a:endParaRPr lang="en-IN" sz="2800" dirty="0">
                <a:solidFill>
                  <a:schemeClr val="tx1"/>
                </a:solidFill>
              </a:endParaRPr>
            </a:p>
          </p:txBody>
        </p:sp>
        <p:pic>
          <p:nvPicPr>
            <p:cNvPr id="12" name="Graphic 11" descr="Statistics with solid fill">
              <a:extLst>
                <a:ext uri="{FF2B5EF4-FFF2-40B4-BE49-F238E27FC236}">
                  <a16:creationId xmlns:a16="http://schemas.microsoft.com/office/drawing/2014/main" id="{EA06AF34-D541-B839-DABF-110E4B784E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4786" y="2083507"/>
              <a:ext cx="593576" cy="573074"/>
            </a:xfrm>
            <a:prstGeom prst="rect">
              <a:avLst/>
            </a:prstGeom>
          </p:spPr>
        </p:pic>
      </p:grpSp>
      <p:grpSp>
        <p:nvGrpSpPr>
          <p:cNvPr id="41" name="Group 40">
            <a:extLst>
              <a:ext uri="{FF2B5EF4-FFF2-40B4-BE49-F238E27FC236}">
                <a16:creationId xmlns:a16="http://schemas.microsoft.com/office/drawing/2014/main" id="{C809217B-4C25-CF07-C473-9653C0D4C135}"/>
              </a:ext>
            </a:extLst>
          </p:cNvPr>
          <p:cNvGrpSpPr/>
          <p:nvPr/>
        </p:nvGrpSpPr>
        <p:grpSpPr>
          <a:xfrm>
            <a:off x="4981341" y="1592183"/>
            <a:ext cx="2552032" cy="4773214"/>
            <a:chOff x="4981341" y="1592183"/>
            <a:chExt cx="2552032" cy="4773214"/>
          </a:xfrm>
        </p:grpSpPr>
        <p:sp>
          <p:nvSpPr>
            <p:cNvPr id="13" name="Right Triangle 12">
              <a:extLst>
                <a:ext uri="{FF2B5EF4-FFF2-40B4-BE49-F238E27FC236}">
                  <a16:creationId xmlns:a16="http://schemas.microsoft.com/office/drawing/2014/main" id="{AE547A4C-F75D-33BB-F6D9-42E894470C0F}"/>
                </a:ext>
              </a:extLst>
            </p:cNvPr>
            <p:cNvSpPr/>
            <p:nvPr/>
          </p:nvSpPr>
          <p:spPr>
            <a:xfrm flipH="1" flipV="1">
              <a:off x="4981341"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4DFD758-0D48-D348-0500-E26B23BE9FC6}"/>
                </a:ext>
              </a:extLst>
            </p:cNvPr>
            <p:cNvSpPr/>
            <p:nvPr/>
          </p:nvSpPr>
          <p:spPr>
            <a:xfrm>
              <a:off x="4981341"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DA98516-61A0-64BF-F448-ED58225BF066}"/>
                </a:ext>
              </a:extLst>
            </p:cNvPr>
            <p:cNvSpPr/>
            <p:nvPr/>
          </p:nvSpPr>
          <p:spPr>
            <a:xfrm>
              <a:off x="5308454"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600" b="1" dirty="0">
                <a:solidFill>
                  <a:schemeClr val="tx1"/>
                </a:solidFill>
                <a:latin typeface="Times New Roman" panose="02020603050405020304" pitchFamily="18" charset="0"/>
                <a:cs typeface="Times New Roman" panose="02020603050405020304" pitchFamily="18" charset="0"/>
              </a:endParaRPr>
            </a:p>
            <a:p>
              <a:pPr algn="ct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6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Usability</a:t>
              </a: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 a user-friendly and intuitive interface.</a:t>
              </a: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Provide clear navigation and accessible features.</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16" name="Rectangle 15">
              <a:extLst>
                <a:ext uri="{FF2B5EF4-FFF2-40B4-BE49-F238E27FC236}">
                  <a16:creationId xmlns:a16="http://schemas.microsoft.com/office/drawing/2014/main" id="{37699F81-8101-51DE-0E84-3F83025EADF7}"/>
                </a:ext>
              </a:extLst>
            </p:cNvPr>
            <p:cNvSpPr/>
            <p:nvPr/>
          </p:nvSpPr>
          <p:spPr>
            <a:xfrm>
              <a:off x="4981341"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03</a:t>
              </a:r>
              <a:endParaRPr lang="en-IN" sz="2800" dirty="0">
                <a:solidFill>
                  <a:schemeClr val="tx1"/>
                </a:solidFill>
              </a:endParaRPr>
            </a:p>
          </p:txBody>
        </p:sp>
        <p:pic>
          <p:nvPicPr>
            <p:cNvPr id="17" name="Graphic 16" descr="Statistics with solid fill">
              <a:extLst>
                <a:ext uri="{FF2B5EF4-FFF2-40B4-BE49-F238E27FC236}">
                  <a16:creationId xmlns:a16="http://schemas.microsoft.com/office/drawing/2014/main" id="{43CA3467-33D0-DACF-01CC-7C7CAB207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2859" y="2083507"/>
              <a:ext cx="593576" cy="573074"/>
            </a:xfrm>
            <a:prstGeom prst="rect">
              <a:avLst/>
            </a:prstGeom>
          </p:spPr>
        </p:pic>
      </p:grpSp>
      <p:grpSp>
        <p:nvGrpSpPr>
          <p:cNvPr id="42" name="Group 41">
            <a:extLst>
              <a:ext uri="{FF2B5EF4-FFF2-40B4-BE49-F238E27FC236}">
                <a16:creationId xmlns:a16="http://schemas.microsoft.com/office/drawing/2014/main" id="{28AD180E-A4BC-CCA6-FABA-69A4461CBA89}"/>
              </a:ext>
            </a:extLst>
          </p:cNvPr>
          <p:cNvGrpSpPr/>
          <p:nvPr/>
        </p:nvGrpSpPr>
        <p:grpSpPr>
          <a:xfrm>
            <a:off x="7289413" y="1592183"/>
            <a:ext cx="2552032" cy="4773214"/>
            <a:chOff x="7289413" y="1592183"/>
            <a:chExt cx="2552032" cy="4773214"/>
          </a:xfrm>
        </p:grpSpPr>
        <p:sp>
          <p:nvSpPr>
            <p:cNvPr id="18" name="Right Triangle 17">
              <a:extLst>
                <a:ext uri="{FF2B5EF4-FFF2-40B4-BE49-F238E27FC236}">
                  <a16:creationId xmlns:a16="http://schemas.microsoft.com/office/drawing/2014/main" id="{036591D0-D98A-CACF-AC6B-9376CFE4E718}"/>
                </a:ext>
              </a:extLst>
            </p:cNvPr>
            <p:cNvSpPr/>
            <p:nvPr/>
          </p:nvSpPr>
          <p:spPr>
            <a:xfrm flipH="1" flipV="1">
              <a:off x="7289413"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857D6859-CD52-1856-7825-C1FE5E558A1F}"/>
                </a:ext>
              </a:extLst>
            </p:cNvPr>
            <p:cNvSpPr/>
            <p:nvPr/>
          </p:nvSpPr>
          <p:spPr>
            <a:xfrm>
              <a:off x="7289413"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9470A0ED-8D56-0B6D-BC81-A4E0967A6504}"/>
                </a:ext>
              </a:extLst>
            </p:cNvPr>
            <p:cNvSpPr/>
            <p:nvPr/>
          </p:nvSpPr>
          <p:spPr>
            <a:xfrm>
              <a:off x="7616525"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Reliability</a:t>
              </a: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 the system is reliable and available with minimal downtime.</a:t>
              </a: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Implement backup and recovery mechanisms to protect against data loss.</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21" name="Rectangle 20">
              <a:extLst>
                <a:ext uri="{FF2B5EF4-FFF2-40B4-BE49-F238E27FC236}">
                  <a16:creationId xmlns:a16="http://schemas.microsoft.com/office/drawing/2014/main" id="{10291EE6-42B1-2F08-2ECE-4816C1A9EA87}"/>
                </a:ext>
              </a:extLst>
            </p:cNvPr>
            <p:cNvSpPr/>
            <p:nvPr/>
          </p:nvSpPr>
          <p:spPr>
            <a:xfrm>
              <a:off x="7289413"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04</a:t>
              </a:r>
              <a:endParaRPr lang="en-IN" sz="2800" dirty="0">
                <a:solidFill>
                  <a:schemeClr val="tx1"/>
                </a:solidFill>
              </a:endParaRPr>
            </a:p>
          </p:txBody>
        </p:sp>
        <p:pic>
          <p:nvPicPr>
            <p:cNvPr id="22" name="Graphic 21" descr="Statistics with solid fill">
              <a:extLst>
                <a:ext uri="{FF2B5EF4-FFF2-40B4-BE49-F238E27FC236}">
                  <a16:creationId xmlns:a16="http://schemas.microsoft.com/office/drawing/2014/main" id="{4F10890F-3B2B-71A7-E601-75C7477CA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0930" y="2083507"/>
              <a:ext cx="593576" cy="573074"/>
            </a:xfrm>
            <a:prstGeom prst="rect">
              <a:avLst/>
            </a:prstGeom>
          </p:spPr>
        </p:pic>
      </p:grpSp>
      <p:grpSp>
        <p:nvGrpSpPr>
          <p:cNvPr id="43" name="Group 42">
            <a:extLst>
              <a:ext uri="{FF2B5EF4-FFF2-40B4-BE49-F238E27FC236}">
                <a16:creationId xmlns:a16="http://schemas.microsoft.com/office/drawing/2014/main" id="{DDDAEBEC-472A-744F-831C-E5C09C0E410E}"/>
              </a:ext>
            </a:extLst>
          </p:cNvPr>
          <p:cNvGrpSpPr/>
          <p:nvPr/>
        </p:nvGrpSpPr>
        <p:grpSpPr>
          <a:xfrm>
            <a:off x="9639968" y="1592183"/>
            <a:ext cx="2552032" cy="4773214"/>
            <a:chOff x="9639968" y="1592183"/>
            <a:chExt cx="2552032" cy="4773214"/>
          </a:xfrm>
        </p:grpSpPr>
        <p:sp>
          <p:nvSpPr>
            <p:cNvPr id="23" name="Right Triangle 22">
              <a:extLst>
                <a:ext uri="{FF2B5EF4-FFF2-40B4-BE49-F238E27FC236}">
                  <a16:creationId xmlns:a16="http://schemas.microsoft.com/office/drawing/2014/main" id="{83C843AB-5995-FDB3-ACB5-D84F896B108B}"/>
                </a:ext>
              </a:extLst>
            </p:cNvPr>
            <p:cNvSpPr/>
            <p:nvPr/>
          </p:nvSpPr>
          <p:spPr>
            <a:xfrm flipH="1" flipV="1">
              <a:off x="9639968" y="2451356"/>
              <a:ext cx="327112" cy="237170"/>
            </a:xfrm>
            <a:prstGeom prst="rtTriangle">
              <a:avLst/>
            </a:prstGeom>
            <a:solidFill>
              <a:srgbClr val="3E8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A75929-9B18-6DDC-52D8-AD8BA4B04073}"/>
                </a:ext>
              </a:extLst>
            </p:cNvPr>
            <p:cNvSpPr/>
            <p:nvPr/>
          </p:nvSpPr>
          <p:spPr>
            <a:xfrm>
              <a:off x="9639968" y="1592183"/>
              <a:ext cx="2552032" cy="4773214"/>
            </a:xfrm>
            <a:prstGeom prst="rect">
              <a:avLst/>
            </a:prstGeom>
            <a:solidFill>
              <a:schemeClr val="tx1">
                <a:alpha val="25000"/>
              </a:schemeClr>
            </a:solidFill>
            <a:ln w="57150">
              <a:noFill/>
            </a:ln>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52FBAAE7-B0DA-702C-EE65-8C6154A89BFE}"/>
                </a:ext>
              </a:extLst>
            </p:cNvPr>
            <p:cNvSpPr/>
            <p:nvPr/>
          </p:nvSpPr>
          <p:spPr>
            <a:xfrm>
              <a:off x="9967080" y="1817600"/>
              <a:ext cx="1897808" cy="4301287"/>
            </a:xfrm>
            <a:prstGeom prst="rect">
              <a:avLst/>
            </a:prstGeom>
            <a:solidFill>
              <a:schemeClr val="bg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IN" sz="1600" b="1" kern="1200" dirty="0">
                  <a:solidFill>
                    <a:schemeClr val="tx1"/>
                  </a:solidFill>
                  <a:effectLst/>
                  <a:latin typeface="Times New Roman" panose="02020603050405020304" pitchFamily="18" charset="0"/>
                  <a:ea typeface="+mn-ea"/>
                  <a:cs typeface="Times New Roman" panose="02020603050405020304" pitchFamily="18" charset="0"/>
                </a:rPr>
                <a:t>Maintainability</a:t>
              </a: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b="1"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Develop the system with modular and well-documented code for easy maintenance.</a:t>
              </a:r>
            </a:p>
            <a:p>
              <a:pPr lvl="0" algn="ct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lvl="0"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 the system can be updated and improved over time without significant disruptions.</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400" dirty="0"/>
            </a:p>
          </p:txBody>
        </p:sp>
        <p:sp>
          <p:nvSpPr>
            <p:cNvPr id="26" name="Rectangle 25">
              <a:extLst>
                <a:ext uri="{FF2B5EF4-FFF2-40B4-BE49-F238E27FC236}">
                  <a16:creationId xmlns:a16="http://schemas.microsoft.com/office/drawing/2014/main" id="{C304E45C-5084-92C0-EBCA-18A3D09F74B9}"/>
                </a:ext>
              </a:extLst>
            </p:cNvPr>
            <p:cNvSpPr/>
            <p:nvPr/>
          </p:nvSpPr>
          <p:spPr>
            <a:xfrm>
              <a:off x="9639968" y="1957730"/>
              <a:ext cx="1071253" cy="505379"/>
            </a:xfrm>
            <a:prstGeom prst="rect">
              <a:avLst/>
            </a:prstGeom>
            <a:solidFill>
              <a:srgbClr val="52AC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05</a:t>
              </a:r>
              <a:endParaRPr lang="en-IN" sz="2800" dirty="0">
                <a:solidFill>
                  <a:schemeClr val="tx1"/>
                </a:solidFill>
              </a:endParaRPr>
            </a:p>
          </p:txBody>
        </p:sp>
        <p:pic>
          <p:nvPicPr>
            <p:cNvPr id="27" name="Graphic 26" descr="Statistics with solid fill">
              <a:extLst>
                <a:ext uri="{FF2B5EF4-FFF2-40B4-BE49-F238E27FC236}">
                  <a16:creationId xmlns:a16="http://schemas.microsoft.com/office/drawing/2014/main" id="{D766B11B-9548-501C-CA62-C0DB0B2B47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1485" y="2083507"/>
              <a:ext cx="593576" cy="573074"/>
            </a:xfrm>
            <a:prstGeom prst="rect">
              <a:avLst/>
            </a:prstGeom>
          </p:spPr>
        </p:pic>
      </p:grpSp>
      <p:sp>
        <p:nvSpPr>
          <p:cNvPr id="28" name="Title 1">
            <a:extLst>
              <a:ext uri="{FF2B5EF4-FFF2-40B4-BE49-F238E27FC236}">
                <a16:creationId xmlns:a16="http://schemas.microsoft.com/office/drawing/2014/main" id="{951EFF21-AEA6-B21E-096D-FE7AE7944E49}"/>
              </a:ext>
            </a:extLst>
          </p:cNvPr>
          <p:cNvSpPr txBox="1">
            <a:spLocks/>
          </p:cNvSpPr>
          <p:nvPr/>
        </p:nvSpPr>
        <p:spPr>
          <a:xfrm>
            <a:off x="165975" y="533292"/>
            <a:ext cx="3042920" cy="4679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2</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Non-Functional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00075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4C8C4-EE51-880B-2DCE-0AD1618683A2}"/>
              </a:ext>
            </a:extLst>
          </p:cNvPr>
          <p:cNvSpPr txBox="1"/>
          <p:nvPr/>
        </p:nvSpPr>
        <p:spPr>
          <a:xfrm>
            <a:off x="417288" y="1473939"/>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Dashboard</a:t>
            </a:r>
            <a:endParaRPr lang="en-IN" sz="32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F80C0B53-1744-817F-4CA4-40BB358C7FB8}"/>
              </a:ext>
            </a:extLst>
          </p:cNvPr>
          <p:cNvCxnSpPr>
            <a:cxnSpLocks/>
          </p:cNvCxnSpPr>
          <p:nvPr/>
        </p:nvCxnSpPr>
        <p:spPr>
          <a:xfrm>
            <a:off x="4237702" y="2320413"/>
            <a:ext cx="0" cy="3156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08E34A-0D3D-BBF7-89F9-956CB2706A6C}"/>
              </a:ext>
            </a:extLst>
          </p:cNvPr>
          <p:cNvSpPr txBox="1"/>
          <p:nvPr/>
        </p:nvSpPr>
        <p:spPr>
          <a:xfrm>
            <a:off x="169742" y="2181825"/>
            <a:ext cx="3864076" cy="3366114"/>
          </a:xfrm>
          <a:prstGeom prst="rect">
            <a:avLst/>
          </a:prstGeom>
          <a:noFill/>
        </p:spPr>
        <p:txBody>
          <a:bodyPr wrap="square" rtlCol="0">
            <a:spAutoFit/>
          </a:bodyPr>
          <a:lstStyle/>
          <a:p>
            <a:pPr marL="228600" marR="71755" algn="just">
              <a:lnSpc>
                <a:spcPct val="150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dashboard provides an analysis of Indian election data, featuring various visualizations. Key metrics include vote counts, elector counts, and winning candidates by year, state, party, and caste. The visualizations include bar charts, pie charts, and a map to illustrate geographic distribution. The data spans from 2004 to recent elections, highlighting trends in voter turnout and party performance. Additionally, the dashboard shows the total votes and electors by state, offering insights into regional variations. It also breaks down the count of winning candidates by caste, showing the representation across different demographics. Overall, this comprehensive analysis aids in understanding the electoral landscape and voter behaviour in India.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Placeholder 19">
            <a:extLst>
              <a:ext uri="{FF2B5EF4-FFF2-40B4-BE49-F238E27FC236}">
                <a16:creationId xmlns:a16="http://schemas.microsoft.com/office/drawing/2014/main" id="{670A5CB6-E94C-79B5-7E79-5AD84CCB09C7}"/>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105" r="568"/>
          <a:stretch/>
        </p:blipFill>
        <p:spPr>
          <a:xfrm>
            <a:off x="4625975" y="1495425"/>
            <a:ext cx="7265988" cy="3981450"/>
          </a:xfrm>
        </p:spPr>
      </p:pic>
      <p:sp>
        <p:nvSpPr>
          <p:cNvPr id="21" name="Title 1">
            <a:extLst>
              <a:ext uri="{FF2B5EF4-FFF2-40B4-BE49-F238E27FC236}">
                <a16:creationId xmlns:a16="http://schemas.microsoft.com/office/drawing/2014/main" id="{7371122D-A474-4774-E1F5-58E2EB277923}"/>
              </a:ext>
            </a:extLst>
          </p:cNvPr>
          <p:cNvSpPr txBox="1">
            <a:spLocks/>
          </p:cNvSpPr>
          <p:nvPr/>
        </p:nvSpPr>
        <p:spPr>
          <a:xfrm>
            <a:off x="320193" y="522443"/>
            <a:ext cx="4143737" cy="4679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2</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b="1" i="0" kern="1200" dirty="0">
                <a:solidFill>
                  <a:srgbClr val="000000"/>
                </a:solidFill>
                <a:effectLst/>
                <a:latin typeface="Times New Roman" panose="02020603050405020304" pitchFamily="18" charset="0"/>
                <a:ea typeface="+mn-ea"/>
                <a:cs typeface="+mn-cs"/>
              </a:rPr>
              <a:t>Result screen shots with</a:t>
            </a:r>
            <a:r>
              <a:rPr lang="en-US" sz="1800" b="1" i="0" kern="1200" baseline="0" dirty="0">
                <a:solidFill>
                  <a:srgbClr val="000000"/>
                </a:solidFill>
                <a:effectLst/>
                <a:latin typeface="Times New Roman" panose="02020603050405020304" pitchFamily="18" charset="0"/>
                <a:ea typeface="+mn-ea"/>
                <a:cs typeface="+mn-cs"/>
              </a:rPr>
              <a:t> explanation </a:t>
            </a:r>
            <a:r>
              <a:rPr lang="en-US" sz="1800" b="1" i="0" kern="1200" dirty="0">
                <a:solidFill>
                  <a:srgbClr val="000000"/>
                </a:solidFill>
                <a:effectLst/>
                <a:latin typeface="Times New Roman" panose="02020603050405020304" pitchFamily="18" charset="0"/>
                <a:ea typeface="+mn-ea"/>
                <a:cs typeface="+mn-cs"/>
              </a:rPr>
              <a:t> </a:t>
            </a:r>
            <a:endParaRPr lang="en-IN" sz="1100" b="1" dirty="0">
              <a:effectLst/>
            </a:endParaRP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9347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24FBC69F-3A14-3785-A5C1-D741078E303E}"/>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16" r="1"/>
          <a:stretch/>
        </p:blipFill>
        <p:spPr>
          <a:xfrm>
            <a:off x="13346895" y="2331528"/>
            <a:ext cx="2083443" cy="1533644"/>
          </a:xfrm>
          <a:effectLst>
            <a:outerShdw blurRad="50800" dist="38100" dir="8100000" algn="tr" rotWithShape="0">
              <a:prstClr val="black">
                <a:alpha val="40000"/>
              </a:prstClr>
            </a:outerShdw>
          </a:effectLst>
        </p:spPr>
      </p:pic>
      <p:pic>
        <p:nvPicPr>
          <p:cNvPr id="20" name="Picture Placeholder 19">
            <a:extLst>
              <a:ext uri="{FF2B5EF4-FFF2-40B4-BE49-F238E27FC236}">
                <a16:creationId xmlns:a16="http://schemas.microsoft.com/office/drawing/2014/main" id="{C0A84A7D-B9C7-8A94-C519-4783C817E32E}"/>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13" r="16886"/>
          <a:stretch/>
        </p:blipFill>
        <p:spPr>
          <a:xfrm>
            <a:off x="11150601" y="2352555"/>
            <a:ext cx="2083121" cy="1533644"/>
          </a:xfrm>
          <a:effectLst>
            <a:outerShdw blurRad="50800" dist="38100" dir="8100000" algn="tr" rotWithShape="0">
              <a:prstClr val="black">
                <a:alpha val="40000"/>
              </a:prstClr>
            </a:outerShdw>
          </a:effectLst>
        </p:spPr>
      </p:pic>
      <p:pic>
        <p:nvPicPr>
          <p:cNvPr id="18" name="Picture Placeholder 17">
            <a:extLst>
              <a:ext uri="{FF2B5EF4-FFF2-40B4-BE49-F238E27FC236}">
                <a16:creationId xmlns:a16="http://schemas.microsoft.com/office/drawing/2014/main" id="{1CD91113-FEFC-9F3C-0585-E700F4C02C55}"/>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16" name="Picture Placeholder 15">
            <a:extLst>
              <a:ext uri="{FF2B5EF4-FFF2-40B4-BE49-F238E27FC236}">
                <a16:creationId xmlns:a16="http://schemas.microsoft.com/office/drawing/2014/main" id="{EF99BFF7-70B1-376E-ADD0-2891145699AF}"/>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l="405" r="-7"/>
          <a:stretch/>
        </p:blipFill>
        <p:spPr>
          <a:xfrm>
            <a:off x="4413044" y="1813110"/>
            <a:ext cx="4427445" cy="2612534"/>
          </a:xfrm>
          <a:effectLst>
            <a:outerShdw blurRad="266700" dist="139700" dir="8100000" algn="tr" rotWithShape="0">
              <a:prstClr val="black">
                <a:alpha val="45000"/>
              </a:prstClr>
            </a:outerShdw>
          </a:effectLst>
        </p:spPr>
      </p:pic>
      <p:sp>
        <p:nvSpPr>
          <p:cNvPr id="23" name="TextBox 22">
            <a:extLst>
              <a:ext uri="{FF2B5EF4-FFF2-40B4-BE49-F238E27FC236}">
                <a16:creationId xmlns:a16="http://schemas.microsoft.com/office/drawing/2014/main" id="{53CBCAC8-D063-5D8B-3746-066CA08B655A}"/>
              </a:ext>
            </a:extLst>
          </p:cNvPr>
          <p:cNvSpPr txBox="1"/>
          <p:nvPr/>
        </p:nvSpPr>
        <p:spPr>
          <a:xfrm>
            <a:off x="589935" y="1813110"/>
            <a:ext cx="3350276" cy="461665"/>
          </a:xfrm>
          <a:prstGeom prst="rect">
            <a:avLst/>
          </a:prstGeom>
          <a:noFill/>
        </p:spPr>
        <p:txBody>
          <a:bodyPr wrap="none" rtlCol="0">
            <a:spAutoFit/>
          </a:bodyPr>
          <a:lstStyle/>
          <a:p>
            <a:r>
              <a:rPr lang="en-IN" sz="2400" b="1" kern="0" spc="-5" dirty="0" err="1">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2400" b="1" kern="0" spc="-5" dirty="0">
                <a:effectLst/>
                <a:latin typeface="Times New Roman" panose="02020603050405020304" pitchFamily="18" charset="0"/>
                <a:ea typeface="Segoe UI" panose="020B0502040204020203" pitchFamily="34" charset="0"/>
                <a:cs typeface="Times New Roman" panose="02020603050405020304" pitchFamily="18" charset="0"/>
              </a:rPr>
              <a:t> voter turnout</a:t>
            </a:r>
            <a:endParaRPr lang="en-IN" sz="2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9B0103F-18C2-28AE-F445-07ADD16963D6}"/>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65648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5B21-20C8-7B59-3ADE-B087B7F0EB3C}"/>
              </a:ext>
            </a:extLst>
          </p:cNvPr>
          <p:cNvSpPr txBox="1">
            <a:spLocks/>
          </p:cNvSpPr>
          <p:nvPr/>
        </p:nvSpPr>
        <p:spPr>
          <a:xfrm>
            <a:off x="838200" y="509450"/>
            <a:ext cx="10515600" cy="45720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Contents</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DEC6EE8-5BF2-A581-041C-57A2EF34D8F7}"/>
              </a:ext>
            </a:extLst>
          </p:cNvPr>
          <p:cNvGraphicFramePr>
            <a:graphicFrameLocks noGrp="1"/>
          </p:cNvGraphicFramePr>
          <p:nvPr>
            <p:extLst>
              <p:ext uri="{D42A27DB-BD31-4B8C-83A1-F6EECF244321}">
                <p14:modId xmlns:p14="http://schemas.microsoft.com/office/powerpoint/2010/main" val="199088986"/>
              </p:ext>
            </p:extLst>
          </p:nvPr>
        </p:nvGraphicFramePr>
        <p:xfrm>
          <a:off x="1384663" y="940522"/>
          <a:ext cx="9797143" cy="4718903"/>
        </p:xfrm>
        <a:graphic>
          <a:graphicData uri="http://schemas.openxmlformats.org/drawingml/2006/table">
            <a:tbl>
              <a:tblPr/>
              <a:tblGrid>
                <a:gridCol w="638341">
                  <a:extLst>
                    <a:ext uri="{9D8B030D-6E8A-4147-A177-3AD203B41FA5}">
                      <a16:colId xmlns:a16="http://schemas.microsoft.com/office/drawing/2014/main" val="20000"/>
                    </a:ext>
                  </a:extLst>
                </a:gridCol>
                <a:gridCol w="1026896">
                  <a:extLst>
                    <a:ext uri="{9D8B030D-6E8A-4147-A177-3AD203B41FA5}">
                      <a16:colId xmlns:a16="http://schemas.microsoft.com/office/drawing/2014/main" val="20001"/>
                    </a:ext>
                  </a:extLst>
                </a:gridCol>
                <a:gridCol w="6799717">
                  <a:extLst>
                    <a:ext uri="{9D8B030D-6E8A-4147-A177-3AD203B41FA5}">
                      <a16:colId xmlns:a16="http://schemas.microsoft.com/office/drawing/2014/main" val="20002"/>
                    </a:ext>
                  </a:extLst>
                </a:gridCol>
                <a:gridCol w="1332189">
                  <a:extLst>
                    <a:ext uri="{9D8B030D-6E8A-4147-A177-3AD203B41FA5}">
                      <a16:colId xmlns:a16="http://schemas.microsoft.com/office/drawing/2014/main" val="20003"/>
                    </a:ext>
                  </a:extLst>
                </a:gridCol>
              </a:tblGrid>
              <a:tr h="231213">
                <a:tc gridSpan="3">
                  <a:txBody>
                    <a:bodyPr/>
                    <a:lstStyle/>
                    <a:p>
                      <a:pPr algn="l" fontAlgn="b"/>
                      <a:endParaRPr lang="en-IN" sz="1400" b="0" i="0" u="none" strike="noStrike" dirty="0">
                        <a:solidFill>
                          <a:srgbClr val="000000"/>
                        </a:solidFill>
                        <a:latin typeface="Times New Roman"/>
                      </a:endParaRP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ctr" fontAlgn="b"/>
                      <a:endParaRPr lang="en-IN" sz="14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31213">
                <a:tc gridSpan="3">
                  <a:txBody>
                    <a:bodyPr/>
                    <a:lstStyle/>
                    <a:p>
                      <a:pPr algn="l" fontAlgn="b"/>
                      <a:r>
                        <a:rPr lang="en-US" sz="1600" b="0" i="0" u="none" strike="noStrike" dirty="0">
                          <a:solidFill>
                            <a:srgbClr val="000000"/>
                          </a:solidFill>
                          <a:latin typeface="Times New Roman"/>
                        </a:rPr>
                        <a:t>Abstract</a:t>
                      </a:r>
                      <a:r>
                        <a:rPr lang="en-US" sz="1600" b="0" i="0" u="none" strike="noStrike" baseline="0"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ctr" fontAlgn="b"/>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31213">
                <a:tc gridSpan="3">
                  <a:txBody>
                    <a:bodyPr/>
                    <a:lstStyle/>
                    <a:p>
                      <a:pPr algn="l" fontAlgn="b"/>
                      <a:r>
                        <a:rPr lang="en-US" sz="1600" b="0" i="0" u="none" strike="noStrike" dirty="0">
                          <a:solidFill>
                            <a:srgbClr val="000000"/>
                          </a:solidFill>
                          <a:latin typeface="Times New Roman"/>
                        </a:rPr>
                        <a:t>List of Figures</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ctr" fontAlgn="b"/>
                      <a:r>
                        <a:rPr lang="en-US" sz="1600" b="0" i="0" u="none" strike="noStrike" dirty="0" err="1">
                          <a:solidFill>
                            <a:srgbClr val="000000"/>
                          </a:solidFill>
                          <a:latin typeface="Times New Roman"/>
                        </a:rPr>
                        <a:t>i</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31213">
                <a:tc gridSpan="3">
                  <a:txBody>
                    <a:bodyPr/>
                    <a:lstStyle/>
                    <a:p>
                      <a:pPr algn="l" fontAlgn="b"/>
                      <a:r>
                        <a:rPr lang="en-US" sz="1600" b="0" i="0" u="none" strike="noStrike" dirty="0">
                          <a:solidFill>
                            <a:srgbClr val="000000"/>
                          </a:solidFill>
                          <a:latin typeface="Times New Roman"/>
                        </a:rPr>
                        <a:t>List of Table</a:t>
                      </a:r>
                    </a:p>
                    <a:p>
                      <a:pPr algn="l" fontAlgn="b"/>
                      <a:r>
                        <a:rPr lang="en-US" sz="1600" b="0" i="0" u="none" strike="noStrike" dirty="0">
                          <a:solidFill>
                            <a:srgbClr val="000000"/>
                          </a:solidFill>
                          <a:latin typeface="Times New Roman"/>
                        </a:rPr>
                        <a:t>Company Profile</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ctr" fontAlgn="b"/>
                      <a:r>
                        <a:rPr lang="en-US" sz="1600" b="0" i="0" u="none" strike="noStrike" dirty="0">
                          <a:solidFill>
                            <a:srgbClr val="000000"/>
                          </a:solidFill>
                          <a:latin typeface="Times New Roman"/>
                        </a:rPr>
                        <a:t>ii</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31213">
                <a:tc>
                  <a:txBody>
                    <a:bodyPr/>
                    <a:lstStyle/>
                    <a:p>
                      <a:pPr algn="ctr" fontAlgn="b"/>
                      <a:r>
                        <a:rPr lang="en-US" sz="1600" b="0" i="0" u="none" strike="noStrike">
                          <a:solidFill>
                            <a:srgbClr val="000000"/>
                          </a:solidFill>
                          <a:latin typeface="Times New Roman"/>
                        </a:rPr>
                        <a:t>1</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Introduction</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latin typeface="Times New Roman"/>
                        </a:rPr>
                        <a:t>1</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462425">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latin typeface="Times New Roman"/>
                        </a:rPr>
                        <a:t>1.1</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Project Summery /Introduction of [Summer Internship/Mini Project Name/Specification/Seminar]</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latin typeface="Times New Roman"/>
                        </a:rPr>
                        <a:t>2</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31213">
                <a:tc>
                  <a:txBody>
                    <a:bodyPr/>
                    <a:lstStyle/>
                    <a:p>
                      <a:pPr algn="l"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1.2</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Aim and Objectives</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31213">
                <a:tc>
                  <a:txBody>
                    <a:bodyPr/>
                    <a:lstStyle/>
                    <a:p>
                      <a:pPr algn="l"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latin typeface="Times New Roman"/>
                        </a:rPr>
                        <a:t>1.2</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Tools &amp; Technologies</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31213">
                <a:tc>
                  <a:txBody>
                    <a:bodyPr/>
                    <a:lstStyle/>
                    <a:p>
                      <a:pPr algn="ctr" fontAlgn="b"/>
                      <a:r>
                        <a:rPr lang="en-US" sz="1600" b="0" i="0" u="none" strike="noStrike">
                          <a:solidFill>
                            <a:srgbClr val="000000"/>
                          </a:solidFill>
                          <a:latin typeface="Times New Roman"/>
                        </a:rPr>
                        <a:t>2</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Times New Roman"/>
                        </a:rPr>
                        <a:t>Implementation</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31213">
                <a:tc>
                  <a:txBody>
                    <a:bodyPr/>
                    <a:lstStyle/>
                    <a:p>
                      <a:pPr algn="l"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2.1</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Times New Roman"/>
                        </a:rPr>
                        <a:t>Functional</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31213">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Non Functional</a:t>
                      </a:r>
                    </a:p>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Times New Roman"/>
                        </a:rPr>
                        <a:t>Result screen shots with</a:t>
                      </a:r>
                      <a:r>
                        <a:rPr lang="en-US" sz="1600" b="0" i="0" u="none" strike="noStrike" baseline="0" dirty="0">
                          <a:solidFill>
                            <a:srgbClr val="000000"/>
                          </a:solidFill>
                          <a:latin typeface="Times New Roman"/>
                        </a:rPr>
                        <a:t> explanation </a:t>
                      </a:r>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31213">
                <a:tc>
                  <a:txBody>
                    <a:bodyPr/>
                    <a:lstStyle/>
                    <a:p>
                      <a:pPr algn="ctr" fontAlgn="b"/>
                      <a:r>
                        <a:rPr lang="en-US" sz="1600" b="0" i="0" u="none" strike="noStrike" dirty="0">
                          <a:solidFill>
                            <a:srgbClr val="000000"/>
                          </a:solidFill>
                          <a:latin typeface="Times New Roman"/>
                        </a:rPr>
                        <a:t>3</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Outcomes</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31213">
                <a:tc>
                  <a:txBody>
                    <a:bodyPr/>
                    <a:lstStyle/>
                    <a:p>
                      <a:pPr algn="l"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3.1</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Times New Roman"/>
                        </a:rPr>
                        <a:t>Conclusion</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31213">
                <a:tc>
                  <a:txBody>
                    <a:bodyPr/>
                    <a:lstStyle/>
                    <a:p>
                      <a:pPr algn="l"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3.2</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Times New Roman"/>
                        </a:rPr>
                        <a:t>Future Enhancement</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462425">
                <a:tc>
                  <a:txBody>
                    <a:bodyPr/>
                    <a:lstStyle/>
                    <a:p>
                      <a:pPr algn="ctr" fontAlgn="b"/>
                      <a:r>
                        <a:rPr lang="en-US" sz="1600" b="0" i="0" u="none" strike="noStrike" dirty="0">
                          <a:solidFill>
                            <a:srgbClr val="000000"/>
                          </a:solidFill>
                          <a:latin typeface="Times New Roman"/>
                        </a:rPr>
                        <a:t>4</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Times New Roman"/>
                        </a:rPr>
                        <a:t> </a:t>
                      </a:r>
                      <a:endParaRPr lang="en-IN" sz="1600" b="0"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Bibliography (Include only website links or book name or research</a:t>
                      </a:r>
                      <a:r>
                        <a:rPr lang="en-US" sz="1600" b="0" i="0" u="none" strike="noStrike" baseline="0" dirty="0">
                          <a:solidFill>
                            <a:srgbClr val="000000"/>
                          </a:solidFill>
                          <a:latin typeface="Times New Roman"/>
                        </a:rPr>
                        <a:t> papers</a:t>
                      </a:r>
                      <a:r>
                        <a:rPr lang="en-US" sz="1600" b="0" i="0" u="none" strike="noStrike" dirty="0">
                          <a:solidFill>
                            <a:srgbClr val="000000"/>
                          </a:solidFill>
                          <a:latin typeface="Times New Roman"/>
                        </a:rPr>
                        <a:t>)</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latin typeface="Times New Roman"/>
                        </a:rPr>
                        <a:t> </a:t>
                      </a:r>
                      <a:endParaRPr lang="en-IN" sz="1600" b="0" i="0" u="none" strike="noStrike" dirty="0">
                        <a:solidFill>
                          <a:srgbClr val="000000"/>
                        </a:solidFill>
                        <a:latin typeface="Times New Roman"/>
                      </a:endParaRP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11548199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F99CF70A-EB6E-82CF-6BB2-E7A5739D752E}"/>
              </a:ext>
            </a:extLst>
          </p:cNvPr>
          <p:cNvSpPr txBox="1"/>
          <p:nvPr/>
        </p:nvSpPr>
        <p:spPr>
          <a:xfrm>
            <a:off x="589935" y="1813110"/>
            <a:ext cx="3350276" cy="461665"/>
          </a:xfrm>
          <a:prstGeom prst="rect">
            <a:avLst/>
          </a:prstGeom>
          <a:noFill/>
        </p:spPr>
        <p:txBody>
          <a:bodyPr wrap="none" rtlCol="0">
            <a:spAutoFit/>
          </a:bodyPr>
          <a:lstStyle/>
          <a:p>
            <a:r>
              <a:rPr lang="en-IN" sz="2400" b="1" kern="0" spc="-5" dirty="0" err="1">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2400" b="1" kern="0" spc="-5" dirty="0">
                <a:effectLst/>
                <a:latin typeface="Times New Roman" panose="02020603050405020304" pitchFamily="18" charset="0"/>
                <a:ea typeface="Segoe UI" panose="020B0502040204020203" pitchFamily="34" charset="0"/>
                <a:cs typeface="Times New Roman" panose="02020603050405020304" pitchFamily="18" charset="0"/>
              </a:rPr>
              <a:t> voter turnout</a:t>
            </a:r>
            <a:endParaRPr lang="en-IN" sz="24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A7395249-52EE-9AAE-94F1-4673EBEC5152}"/>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6" name="Picture Placeholder 36">
            <a:extLst>
              <a:ext uri="{FF2B5EF4-FFF2-40B4-BE49-F238E27FC236}">
                <a16:creationId xmlns:a16="http://schemas.microsoft.com/office/drawing/2014/main" id="{7075CD44-FFF3-F617-4A6E-FE430B93DAAD}"/>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395" r="2483"/>
          <a:stretch/>
        </p:blipFill>
        <p:spPr>
          <a:xfrm>
            <a:off x="4413044" y="1813110"/>
            <a:ext cx="4427445" cy="2612534"/>
          </a:xfrm>
          <a:effectLst>
            <a:outerShdw blurRad="266700" dist="139700" dir="8100000" algn="tr" rotWithShape="0">
              <a:prstClr val="black">
                <a:alpha val="45000"/>
              </a:prstClr>
            </a:outerShdw>
          </a:effectLst>
        </p:spPr>
      </p:pic>
      <p:pic>
        <p:nvPicPr>
          <p:cNvPr id="7" name="Picture Placeholder 38">
            <a:extLst>
              <a:ext uri="{FF2B5EF4-FFF2-40B4-BE49-F238E27FC236}">
                <a16:creationId xmlns:a16="http://schemas.microsoft.com/office/drawing/2014/main" id="{DBEB699B-3658-33CC-68F8-FFCA7169792D}"/>
              </a:ext>
            </a:extLst>
          </p:cNvPr>
          <p:cNvPicPr>
            <a:picLocks noChangeAspect="1"/>
          </p:cNvPicPr>
          <p:nvPr/>
        </p:nvPicPr>
        <p:blipFill rotWithShape="1">
          <a:blip r:embed="rId3">
            <a:extLst>
              <a:ext uri="{28A0092B-C50C-407E-A947-70E740481C1C}">
                <a14:useLocalDpi xmlns:a14="http://schemas.microsoft.com/office/drawing/2010/main" val="0"/>
              </a:ext>
            </a:extLst>
          </a:blip>
          <a:srcRect r="19539"/>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pic>
        <p:nvPicPr>
          <p:cNvPr id="8" name="Picture Placeholder 40">
            <a:extLst>
              <a:ext uri="{FF2B5EF4-FFF2-40B4-BE49-F238E27FC236}">
                <a16:creationId xmlns:a16="http://schemas.microsoft.com/office/drawing/2014/main" id="{B34A08E8-02BF-1336-E8E2-E9CFB92743E0}"/>
              </a:ext>
            </a:extLst>
          </p:cNvPr>
          <p:cNvPicPr>
            <a:picLocks noChangeAspect="1"/>
          </p:cNvPicPr>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effectLst>
            <a:outerShdw blurRad="50800" dist="38100" dir="8100000" algn="tr" rotWithShape="0">
              <a:prstClr val="black">
                <a:alpha val="40000"/>
              </a:prstClr>
            </a:outerShdw>
          </a:effectLst>
        </p:spPr>
      </p:pic>
      <p:pic>
        <p:nvPicPr>
          <p:cNvPr id="9" name="Picture Placeholder 42">
            <a:extLst>
              <a:ext uri="{FF2B5EF4-FFF2-40B4-BE49-F238E27FC236}">
                <a16:creationId xmlns:a16="http://schemas.microsoft.com/office/drawing/2014/main" id="{B6868E5C-7F5C-AE96-2CAD-869DC8738108}"/>
              </a:ext>
            </a:extLst>
          </p:cNvPr>
          <p:cNvPicPr>
            <a:picLocks noChangeAspect="1"/>
          </p:cNvPicPr>
          <p:nvPr/>
        </p:nvPicPr>
        <p:blipFill>
          <a:blip r:embed="rId5">
            <a:extLst>
              <a:ext uri="{28A0092B-C50C-407E-A947-70E740481C1C}">
                <a14:useLocalDpi xmlns:a14="http://schemas.microsoft.com/office/drawing/2010/main" val="0"/>
              </a:ext>
            </a:extLst>
          </a:blip>
          <a:srcRect l="18615" r="18615"/>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22092115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B071EC-9A96-B357-0578-EBF76EEEB321}"/>
              </a:ext>
            </a:extLst>
          </p:cNvPr>
          <p:cNvSpPr txBox="1"/>
          <p:nvPr/>
        </p:nvSpPr>
        <p:spPr>
          <a:xfrm>
            <a:off x="619432" y="1869863"/>
            <a:ext cx="3504164" cy="461665"/>
          </a:xfrm>
          <a:prstGeom prst="rect">
            <a:avLst/>
          </a:prstGeom>
          <a:noFill/>
        </p:spPr>
        <p:txBody>
          <a:bodyPr wrap="none" rtlCol="0">
            <a:spAutoFit/>
          </a:bodyPr>
          <a:lstStyle/>
          <a:p>
            <a:r>
              <a:rPr lang="en-IN" sz="2400" b="1" kern="0" spc="-5" dirty="0">
                <a:effectLst/>
                <a:latin typeface="Times New Roman" panose="02020603050405020304" pitchFamily="18" charset="0"/>
                <a:ea typeface="Segoe UI" panose="020B0502040204020203" pitchFamily="34" charset="0"/>
                <a:cs typeface="Times New Roman" panose="02020603050405020304" pitchFamily="18" charset="0"/>
              </a:rPr>
              <a:t>Winning Margin analysis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D1DB8E0-DE96-0222-2BB7-25585901AC41}"/>
              </a:ext>
            </a:extLst>
          </p:cNvPr>
          <p:cNvSpPr txBox="1"/>
          <p:nvPr/>
        </p:nvSpPr>
        <p:spPr>
          <a:xfrm>
            <a:off x="619432"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C7DC5C87-A9F2-B2F1-DB11-8891393C5E9C}"/>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699" b="699"/>
          <a:stretch>
            <a:fillRect/>
          </a:stretch>
        </p:blipFill>
        <p:spPr>
          <a:xfrm>
            <a:off x="4413044" y="1813110"/>
            <a:ext cx="4427445" cy="2612534"/>
          </a:xfrm>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B02F1706-9BE8-36D2-6668-C2F2ACFACDC3}"/>
              </a:ext>
            </a:extLst>
          </p:cNvPr>
          <p:cNvPicPr>
            <a:picLocks noChangeAspect="1"/>
          </p:cNvPicPr>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DE13AA89-0C52-12EB-7989-5FE79362371C}"/>
              </a:ext>
            </a:extLst>
          </p:cNvPr>
          <p:cNvPicPr>
            <a:picLocks noChangeAspect="1"/>
          </p:cNvPicPr>
          <p:nvPr/>
        </p:nvPicPr>
        <p:blipFill rotWithShape="1">
          <a:blip r:embed="rId4">
            <a:extLst>
              <a:ext uri="{28A0092B-C50C-407E-A947-70E740481C1C}">
                <a14:useLocalDpi xmlns:a14="http://schemas.microsoft.com/office/drawing/2010/main" val="0"/>
              </a:ext>
            </a:extLst>
          </a:blip>
          <a:srcRect l="10" r="34183"/>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F83217D3-64CD-F8EB-DBC0-D23352766DFF}"/>
              </a:ext>
            </a:extLst>
          </p:cNvPr>
          <p:cNvPicPr>
            <a:picLocks noChangeAspect="1"/>
          </p:cNvPicPr>
          <p:nvPr/>
        </p:nvPicPr>
        <p:blipFill rotWithShape="1">
          <a:blip r:embed="rId5">
            <a:extLst>
              <a:ext uri="{28A0092B-C50C-407E-A947-70E740481C1C}">
                <a14:useLocalDpi xmlns:a14="http://schemas.microsoft.com/office/drawing/2010/main" val="0"/>
              </a:ext>
            </a:extLst>
          </a:blip>
          <a:srcRect l="-16" r="1"/>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950789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1F0F96B-C9F5-CB1C-6F98-219E09B142C3}"/>
              </a:ext>
            </a:extLst>
          </p:cNvPr>
          <p:cNvSpPr txBox="1"/>
          <p:nvPr/>
        </p:nvSpPr>
        <p:spPr>
          <a:xfrm>
            <a:off x="473984" y="1813110"/>
            <a:ext cx="3790781" cy="461665"/>
          </a:xfrm>
          <a:prstGeom prst="rect">
            <a:avLst/>
          </a:prstGeom>
          <a:noFill/>
        </p:spPr>
        <p:txBody>
          <a:bodyPr wrap="none" rtlCol="0">
            <a:spAutoFit/>
          </a:bodyPr>
          <a:lstStyle/>
          <a:p>
            <a:r>
              <a:rPr lang="en-IN" sz="2400" b="1" kern="0" spc="-5" dirty="0">
                <a:effectLst/>
                <a:latin typeface="Times New Roman" panose="02020603050405020304" pitchFamily="18" charset="0"/>
                <a:ea typeface="Segoe UI" panose="020B0502040204020203" pitchFamily="34" charset="0"/>
                <a:cs typeface="Times New Roman" panose="02020603050405020304" pitchFamily="18" charset="0"/>
              </a:rPr>
              <a:t>Margin percentage analysis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53D6296-46A1-EB94-F51C-DF6A1D231DC9}"/>
              </a:ext>
            </a:extLst>
          </p:cNvPr>
          <p:cNvSpPr txBox="1"/>
          <p:nvPr/>
        </p:nvSpPr>
        <p:spPr>
          <a:xfrm>
            <a:off x="589935" y="2518341"/>
            <a:ext cx="3500102" cy="738664"/>
          </a:xfrm>
          <a:prstGeom prst="rect">
            <a:avLst/>
          </a:prstGeom>
          <a:noFill/>
        </p:spPr>
        <p:txBody>
          <a:bodyPr wrap="square" rtlCol="0">
            <a:spAutoFit/>
          </a:bodyPr>
          <a:lstStyle/>
          <a:p>
            <a:pPr algn="just"/>
            <a:r>
              <a:rPr lang="en-IN" sz="1400" kern="0" spc="-5" dirty="0">
                <a:effectLst/>
                <a:latin typeface="Times New Roman" panose="02020603050405020304" pitchFamily="18" charset="0"/>
                <a:ea typeface="Segoe UI" panose="020B0502040204020203" pitchFamily="34" charset="0"/>
              </a:rPr>
              <a:t>What is the average margin percentage for winning candidates in constituencies with different majority castes?</a:t>
            </a:r>
            <a:endParaRPr lang="en-IN" sz="1400" dirty="0"/>
          </a:p>
        </p:txBody>
      </p:sp>
      <p:pic>
        <p:nvPicPr>
          <p:cNvPr id="2" name="Picture Placeholder 2">
            <a:extLst>
              <a:ext uri="{FF2B5EF4-FFF2-40B4-BE49-F238E27FC236}">
                <a16:creationId xmlns:a16="http://schemas.microsoft.com/office/drawing/2014/main" id="{086A3194-03C1-8AF4-FD8A-438A2BCA0F97}"/>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891" b="700"/>
          <a:stretch/>
        </p:blipFill>
        <p:spPr>
          <a:xfrm>
            <a:off x="4413044" y="1813110"/>
            <a:ext cx="4427445" cy="2612534"/>
          </a:xfrm>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D6AE0E07-52DC-BAB3-3387-EA677920400A}"/>
              </a:ext>
            </a:extLst>
          </p:cNvPr>
          <p:cNvPicPr>
            <a:picLocks noChangeAspect="1"/>
          </p:cNvPicPr>
          <p:nvPr/>
        </p:nvPicPr>
        <p:blipFill rotWithShape="1">
          <a:blip r:embed="rId3">
            <a:extLst>
              <a:ext uri="{28A0092B-C50C-407E-A947-70E740481C1C}">
                <a14:useLocalDpi xmlns:a14="http://schemas.microsoft.com/office/drawing/2010/main" val="0"/>
              </a:ext>
            </a:extLst>
          </a:blip>
          <a:srcRect r="42630"/>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FC6C33DD-1991-F76B-2DA2-1D8B83340A03}"/>
              </a:ext>
            </a:extLst>
          </p:cNvPr>
          <p:cNvPicPr>
            <a:picLocks noChangeAspect="1"/>
          </p:cNvPicPr>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98DE532C-68CC-8109-34FC-8F975DD3072F}"/>
              </a:ext>
            </a:extLst>
          </p:cNvPr>
          <p:cNvPicPr>
            <a:picLocks noChangeAspect="1"/>
          </p:cNvPicPr>
          <p:nvPr/>
        </p:nvPicPr>
        <p:blipFill>
          <a:blip r:embed="rId5">
            <a:extLst>
              <a:ext uri="{28A0092B-C50C-407E-A947-70E740481C1C}">
                <a14:useLocalDpi xmlns:a14="http://schemas.microsoft.com/office/drawing/2010/main" val="0"/>
              </a:ext>
            </a:extLst>
          </a:blip>
          <a:srcRect l="7696" r="7696"/>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0581872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23F6203-B4BF-0766-BD83-D3D68FA75190}"/>
              </a:ext>
            </a:extLst>
          </p:cNvPr>
          <p:cNvSpPr txBox="1"/>
          <p:nvPr/>
        </p:nvSpPr>
        <p:spPr>
          <a:xfrm>
            <a:off x="619432" y="1869863"/>
            <a:ext cx="3504164" cy="461665"/>
          </a:xfrm>
          <a:prstGeom prst="rect">
            <a:avLst/>
          </a:prstGeom>
          <a:noFill/>
        </p:spPr>
        <p:txBody>
          <a:bodyPr wrap="none" rtlCol="0">
            <a:spAutoFit/>
          </a:bodyPr>
          <a:lstStyle/>
          <a:p>
            <a:r>
              <a:rPr lang="en-IN" sz="2400" b="1" kern="0" spc="-5" dirty="0">
                <a:effectLst/>
                <a:latin typeface="Times New Roman" panose="02020603050405020304" pitchFamily="18" charset="0"/>
                <a:ea typeface="Segoe UI" panose="020B0502040204020203" pitchFamily="34" charset="0"/>
                <a:cs typeface="Times New Roman" panose="02020603050405020304" pitchFamily="18" charset="0"/>
              </a:rPr>
              <a:t>Winning Margin analysis</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216E4A9-A134-B235-7964-B341D0A04F3E}"/>
              </a:ext>
            </a:extLst>
          </p:cNvPr>
          <p:cNvSpPr txBox="1"/>
          <p:nvPr/>
        </p:nvSpPr>
        <p:spPr>
          <a:xfrm>
            <a:off x="619432"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43A104F2-DAB6-353B-9BE6-D3490B773AEE}"/>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483" r="-7"/>
          <a:stretch/>
        </p:blipFill>
        <p:spPr>
          <a:xfrm>
            <a:off x="4413044" y="1813110"/>
            <a:ext cx="4427445" cy="2612534"/>
          </a:xfrm>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3B808CD7-9B17-6D01-73B7-D343A876D75B}"/>
              </a:ext>
            </a:extLst>
          </p:cNvPr>
          <p:cNvPicPr>
            <a:picLocks noChangeAspect="1"/>
          </p:cNvPicPr>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D299C1FF-603D-D92B-5079-828241DAB0EB}"/>
              </a:ext>
            </a:extLst>
          </p:cNvPr>
          <p:cNvPicPr>
            <a:picLocks noChangeAspect="1"/>
          </p:cNvPicPr>
          <p:nvPr/>
        </p:nvPicPr>
        <p:blipFill rotWithShape="1">
          <a:blip r:embed="rId4">
            <a:extLst>
              <a:ext uri="{28A0092B-C50C-407E-A947-70E740481C1C}">
                <a14:useLocalDpi xmlns:a14="http://schemas.microsoft.com/office/drawing/2010/main" val="0"/>
              </a:ext>
            </a:extLst>
          </a:blip>
          <a:srcRect l="16" r="5152"/>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4078DCE7-7DB2-C678-8E57-6245B3FC3276}"/>
              </a:ext>
            </a:extLst>
          </p:cNvPr>
          <p:cNvPicPr>
            <a:picLocks noChangeAspect="1"/>
          </p:cNvPicPr>
          <p:nvPr/>
        </p:nvPicPr>
        <p:blipFill>
          <a:blip r:embed="rId5">
            <a:extLst>
              <a:ext uri="{28A0092B-C50C-407E-A947-70E740481C1C}">
                <a14:useLocalDpi xmlns:a14="http://schemas.microsoft.com/office/drawing/2010/main" val="0"/>
              </a:ext>
            </a:extLst>
          </a:blip>
          <a:srcRect l="6587" r="6587"/>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0307861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53BF73-F79C-B25C-254F-B5F8E612771A}"/>
              </a:ext>
            </a:extLst>
          </p:cNvPr>
          <p:cNvSpPr txBox="1"/>
          <p:nvPr/>
        </p:nvSpPr>
        <p:spPr>
          <a:xfrm>
            <a:off x="473984" y="1813110"/>
            <a:ext cx="3882473" cy="523220"/>
          </a:xfrm>
          <a:prstGeom prst="rect">
            <a:avLst/>
          </a:prstGeom>
          <a:noFill/>
        </p:spPr>
        <p:txBody>
          <a:bodyPr wrap="none" rtlCol="0">
            <a:spAutoFit/>
          </a:bodyPr>
          <a:lstStyle/>
          <a:p>
            <a:r>
              <a:rPr lang="en-IN" sz="2800" b="1" kern="0" spc="-5" dirty="0" err="1">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2800" b="1" kern="0" spc="-5" dirty="0">
                <a:effectLst/>
                <a:latin typeface="Times New Roman" panose="02020603050405020304" pitchFamily="18" charset="0"/>
                <a:ea typeface="Segoe UI" panose="020B0502040204020203" pitchFamily="34" charset="0"/>
                <a:cs typeface="Times New Roman" panose="02020603050405020304" pitchFamily="18" charset="0"/>
              </a:rPr>
              <a:t> voter turnout</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70187FD-8510-295C-2E00-9A4F3201F242}"/>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CFD40929-8908-9F3E-6EAE-64B4FF84B393}"/>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890" b="699"/>
          <a:stretch/>
        </p:blipFill>
        <p:spPr>
          <a:xfrm>
            <a:off x="4413044" y="1813110"/>
            <a:ext cx="4427445" cy="2612534"/>
          </a:xfrm>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859F7763-2F34-202F-0CF8-2086B2995996}"/>
              </a:ext>
            </a:extLst>
          </p:cNvPr>
          <p:cNvPicPr>
            <a:picLocks noChangeAspect="1"/>
          </p:cNvPicPr>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331FEAF5-7C7B-A8F6-DA6E-24D2AF6FFFCE}"/>
              </a:ext>
            </a:extLst>
          </p:cNvPr>
          <p:cNvPicPr>
            <a:picLocks noChangeAspect="1"/>
          </p:cNvPicPr>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0949A93D-B33B-EEC2-3908-EC4C7F9768CE}"/>
              </a:ext>
            </a:extLst>
          </p:cNvPr>
          <p:cNvPicPr>
            <a:picLocks noChangeAspect="1"/>
          </p:cNvPicPr>
          <p:nvPr/>
        </p:nvPicPr>
        <p:blipFill>
          <a:blip r:embed="rId5">
            <a:extLst>
              <a:ext uri="{28A0092B-C50C-407E-A947-70E740481C1C}">
                <a14:useLocalDpi xmlns:a14="http://schemas.microsoft.com/office/drawing/2010/main" val="0"/>
              </a:ext>
            </a:extLst>
          </a:blip>
          <a:srcRect t="7279" b="7279"/>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83614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23AF5B-3FB0-5F78-3515-7FDA3C975E04}"/>
              </a:ext>
            </a:extLst>
          </p:cNvPr>
          <p:cNvSpPr txBox="1"/>
          <p:nvPr/>
        </p:nvSpPr>
        <p:spPr>
          <a:xfrm>
            <a:off x="473984" y="1813110"/>
            <a:ext cx="3882473" cy="523220"/>
          </a:xfrm>
          <a:prstGeom prst="rect">
            <a:avLst/>
          </a:prstGeom>
          <a:noFill/>
        </p:spPr>
        <p:txBody>
          <a:bodyPr wrap="none" rtlCol="0">
            <a:spAutoFit/>
          </a:bodyPr>
          <a:lstStyle/>
          <a:p>
            <a:r>
              <a:rPr lang="en-IN" sz="2800" b="1" kern="0" spc="-5" dirty="0" err="1">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2800" b="1" kern="0" spc="-5" dirty="0">
                <a:effectLst/>
                <a:latin typeface="Times New Roman" panose="02020603050405020304" pitchFamily="18" charset="0"/>
                <a:ea typeface="Segoe UI" panose="020B0502040204020203" pitchFamily="34" charset="0"/>
                <a:cs typeface="Times New Roman" panose="02020603050405020304" pitchFamily="18" charset="0"/>
              </a:rPr>
              <a:t> voter turnout</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8BA0DA-F889-569F-823C-CB46DDE2B5C4}"/>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2" name="Picture Placeholder 2">
            <a:extLst>
              <a:ext uri="{FF2B5EF4-FFF2-40B4-BE49-F238E27FC236}">
                <a16:creationId xmlns:a16="http://schemas.microsoft.com/office/drawing/2014/main" id="{2EB67516-E2B1-F253-EF62-551486557EF0}"/>
              </a:ext>
            </a:extLst>
          </p:cNvPr>
          <p:cNvPicPr>
            <a:picLocks noChangeAspect="1"/>
          </p:cNvPicPr>
          <p:nvPr/>
        </p:nvPicPr>
        <p:blipFill rotWithShape="1">
          <a:blip r:embed="rId2">
            <a:extLst>
              <a:ext uri="{28A0092B-C50C-407E-A947-70E740481C1C}">
                <a14:useLocalDpi xmlns:a14="http://schemas.microsoft.com/office/drawing/2010/main" val="0"/>
              </a:ext>
            </a:extLst>
          </a:blip>
          <a:srcRect t="1632" b="-43"/>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13" name="Picture Placeholder 4">
            <a:extLst>
              <a:ext uri="{FF2B5EF4-FFF2-40B4-BE49-F238E27FC236}">
                <a16:creationId xmlns:a16="http://schemas.microsoft.com/office/drawing/2014/main" id="{A1854886-5EA3-8F91-1B15-CA126632FF60}"/>
              </a:ext>
            </a:extLst>
          </p:cNvPr>
          <p:cNvPicPr>
            <a:picLocks noChangeAspect="1"/>
          </p:cNvPicPr>
          <p:nvPr/>
        </p:nvPicPr>
        <p:blipFill rotWithShape="1">
          <a:blip r:embed="rId3">
            <a:extLst>
              <a:ext uri="{28A0092B-C50C-407E-A947-70E740481C1C}">
                <a14:useLocalDpi xmlns:a14="http://schemas.microsoft.com/office/drawing/2010/main" val="0"/>
              </a:ext>
            </a:extLst>
          </a:blip>
          <a:srcRect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14" name="Picture Placeholder 6">
            <a:extLst>
              <a:ext uri="{FF2B5EF4-FFF2-40B4-BE49-F238E27FC236}">
                <a16:creationId xmlns:a16="http://schemas.microsoft.com/office/drawing/2014/main" id="{FDF963AE-9650-ADB0-301D-D13BCEC376F4}"/>
              </a:ext>
            </a:extLst>
          </p:cNvPr>
          <p:cNvPicPr>
            <a:picLocks noChangeAspect="1"/>
          </p:cNvPicPr>
          <p:nvPr/>
        </p:nvPicPr>
        <p:blipFill rotWithShape="1">
          <a:blip r:embed="rId4">
            <a:extLst>
              <a:ext uri="{28A0092B-C50C-407E-A947-70E740481C1C}">
                <a14:useLocalDpi xmlns:a14="http://schemas.microsoft.com/office/drawing/2010/main" val="0"/>
              </a:ext>
            </a:extLst>
          </a:blip>
          <a:srcRect t="1353"/>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15" name="Picture Placeholder 8">
            <a:extLst>
              <a:ext uri="{FF2B5EF4-FFF2-40B4-BE49-F238E27FC236}">
                <a16:creationId xmlns:a16="http://schemas.microsoft.com/office/drawing/2014/main" id="{3C9843AB-C240-6472-9F5A-9913EBAB1145}"/>
              </a:ext>
            </a:extLst>
          </p:cNvPr>
          <p:cNvPicPr>
            <a:picLocks noChangeAspect="1"/>
          </p:cNvPicPr>
          <p:nvPr/>
        </p:nvPicPr>
        <p:blipFill>
          <a:blip r:embed="rId5">
            <a:extLst>
              <a:ext uri="{28A0092B-C50C-407E-A947-70E740481C1C}">
                <a14:useLocalDpi xmlns:a14="http://schemas.microsoft.com/office/drawing/2010/main" val="0"/>
              </a:ext>
            </a:extLst>
          </a:blip>
          <a:srcRect t="7338" b="7338"/>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1979893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A4FAF7-8F2C-B264-525E-C4D3DC9E9C66}"/>
              </a:ext>
            </a:extLst>
          </p:cNvPr>
          <p:cNvSpPr txBox="1"/>
          <p:nvPr/>
        </p:nvSpPr>
        <p:spPr>
          <a:xfrm>
            <a:off x="473984" y="1813110"/>
            <a:ext cx="3882473" cy="523220"/>
          </a:xfrm>
          <a:prstGeom prst="rect">
            <a:avLst/>
          </a:prstGeom>
          <a:noFill/>
        </p:spPr>
        <p:txBody>
          <a:bodyPr wrap="none" rtlCol="0">
            <a:spAutoFit/>
          </a:bodyPr>
          <a:lstStyle/>
          <a:p>
            <a:r>
              <a:rPr lang="en-IN" sz="2800" b="1" kern="0" spc="-5" dirty="0" err="1">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2800" b="1" kern="0" spc="-5" dirty="0">
                <a:effectLst/>
                <a:latin typeface="Times New Roman" panose="02020603050405020304" pitchFamily="18" charset="0"/>
                <a:ea typeface="Segoe UI" panose="020B0502040204020203" pitchFamily="34" charset="0"/>
                <a:cs typeface="Times New Roman" panose="02020603050405020304" pitchFamily="18" charset="0"/>
              </a:rPr>
              <a:t> voter turnout</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E12CFB-8FB7-11E5-2036-59076AF9423F}"/>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2" name="Picture Placeholder 2">
            <a:extLst>
              <a:ext uri="{FF2B5EF4-FFF2-40B4-BE49-F238E27FC236}">
                <a16:creationId xmlns:a16="http://schemas.microsoft.com/office/drawing/2014/main" id="{967F800A-C17A-8F70-8E78-BA25AF408E98}"/>
              </a:ext>
            </a:extLst>
          </p:cNvPr>
          <p:cNvPicPr>
            <a:picLocks noChangeAspect="1"/>
          </p:cNvPicPr>
          <p:nvPr/>
        </p:nvPicPr>
        <p:blipFill rotWithShape="1">
          <a:blip r:embed="rId2">
            <a:extLst>
              <a:ext uri="{28A0092B-C50C-407E-A947-70E740481C1C}">
                <a14:useLocalDpi xmlns:a14="http://schemas.microsoft.com/office/drawing/2010/main" val="0"/>
              </a:ext>
            </a:extLst>
          </a:blip>
          <a:srcRect t="1980" b="691"/>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13" name="Picture Placeholder 4">
            <a:extLst>
              <a:ext uri="{FF2B5EF4-FFF2-40B4-BE49-F238E27FC236}">
                <a16:creationId xmlns:a16="http://schemas.microsoft.com/office/drawing/2014/main" id="{F027D922-556C-6D76-432A-53501C771A91}"/>
              </a:ext>
            </a:extLst>
          </p:cNvPr>
          <p:cNvPicPr>
            <a:picLocks noChangeAspect="1"/>
          </p:cNvPicPr>
          <p:nvPr/>
        </p:nvPicPr>
        <p:blipFill rotWithShape="1">
          <a:blip r:embed="rId3">
            <a:extLst>
              <a:ext uri="{28A0092B-C50C-407E-A947-70E740481C1C}">
                <a14:useLocalDpi xmlns:a14="http://schemas.microsoft.com/office/drawing/2010/main" val="0"/>
              </a:ext>
            </a:extLst>
          </a:blip>
          <a:srcRect t="1" b="-1391"/>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14" name="Picture Placeholder 6">
            <a:extLst>
              <a:ext uri="{FF2B5EF4-FFF2-40B4-BE49-F238E27FC236}">
                <a16:creationId xmlns:a16="http://schemas.microsoft.com/office/drawing/2014/main" id="{3352BE3F-BD77-14D3-4F0E-4850C4A6FE7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15" name="Picture Placeholder 8">
            <a:extLst>
              <a:ext uri="{FF2B5EF4-FFF2-40B4-BE49-F238E27FC236}">
                <a16:creationId xmlns:a16="http://schemas.microsoft.com/office/drawing/2014/main" id="{0B7B34F5-7534-1D45-8228-0E65535E852E}"/>
              </a:ext>
            </a:extLst>
          </p:cNvPr>
          <p:cNvPicPr>
            <a:picLocks noChangeAspect="1"/>
          </p:cNvPicPr>
          <p:nvPr/>
        </p:nvPicPr>
        <p:blipFill>
          <a:blip r:embed="rId5">
            <a:extLst>
              <a:ext uri="{28A0092B-C50C-407E-A947-70E740481C1C}">
                <a14:useLocalDpi xmlns:a14="http://schemas.microsoft.com/office/drawing/2010/main" val="0"/>
              </a:ext>
            </a:extLst>
          </a:blip>
          <a:srcRect t="7347" b="7347"/>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82130946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305EC3-7281-0055-AD29-94DE38864B54}"/>
              </a:ext>
            </a:extLst>
          </p:cNvPr>
          <p:cNvSpPr txBox="1"/>
          <p:nvPr/>
        </p:nvSpPr>
        <p:spPr>
          <a:xfrm>
            <a:off x="383295" y="1813110"/>
            <a:ext cx="3439275" cy="510717"/>
          </a:xfrm>
          <a:prstGeom prst="rect">
            <a:avLst/>
          </a:prstGeom>
          <a:noFill/>
        </p:spPr>
        <p:txBody>
          <a:bodyPr wrap="none" rtlCol="0">
            <a:spAutoFit/>
          </a:bodyPr>
          <a:lstStyle/>
          <a:p>
            <a:pPr lvl="0" algn="just">
              <a:lnSpc>
                <a:spcPct val="125000"/>
              </a:lnSpc>
              <a:spcAft>
                <a:spcPts val="1000"/>
              </a:spcAft>
              <a:buSzPts val="1200"/>
            </a:pPr>
            <a:r>
              <a:rPr lang="en-US" sz="2400" b="1" spc="-5" dirty="0">
                <a:effectLst/>
                <a:latin typeface="Times New Roman" panose="02020603050405020304" pitchFamily="18" charset="0"/>
                <a:ea typeface="Segoe UI" panose="020B0502040204020203" pitchFamily="34" charset="0"/>
                <a:cs typeface="Times New Roman" panose="02020603050405020304" pitchFamily="18" charset="0"/>
              </a:rPr>
              <a:t>Winning margin by state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5DC2F22-D1AF-BB41-4756-FE72C6B327B8}"/>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8A7B8D8C-D7F8-E410-D16F-51B21D40CEEE}"/>
              </a:ext>
            </a:extLst>
          </p:cNvPr>
          <p:cNvPicPr>
            <a:picLocks noChangeAspect="1"/>
          </p:cNvPicPr>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D96E6D3D-063C-CC13-8DDD-08432E341354}"/>
              </a:ext>
            </a:extLst>
          </p:cNvPr>
          <p:cNvPicPr>
            <a:picLocks noChangeAspect="1"/>
          </p:cNvPicPr>
          <p:nvPr/>
        </p:nvPicPr>
        <p:blipFill rotWithShape="1">
          <a:blip r:embed="rId3">
            <a:extLst>
              <a:ext uri="{28A0092B-C50C-407E-A947-70E740481C1C}">
                <a14:useLocalDpi xmlns:a14="http://schemas.microsoft.com/office/drawing/2010/main" val="0"/>
              </a:ext>
            </a:extLst>
          </a:blip>
          <a:srcRect t="1372" b="-1372"/>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4928F21D-723C-059B-114A-E5F4E7B96352}"/>
              </a:ext>
            </a:extLst>
          </p:cNvPr>
          <p:cNvPicPr>
            <a:picLocks noChangeAspect="1"/>
          </p:cNvPicPr>
          <p:nvPr/>
        </p:nvPicPr>
        <p:blipFill rotWithShape="1">
          <a:blip r:embed="rId4">
            <a:extLst>
              <a:ext uri="{28A0092B-C50C-407E-A947-70E740481C1C}">
                <a14:useLocalDpi xmlns:a14="http://schemas.microsoft.com/office/drawing/2010/main" val="0"/>
              </a:ext>
            </a:extLst>
          </a:blip>
          <a:srcRect t="1371" b="-137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C3B7631A-6DB4-B2F4-E2D1-C33EE14DCC94}"/>
              </a:ext>
            </a:extLst>
          </p:cNvPr>
          <p:cNvPicPr>
            <a:picLocks noChangeAspect="1"/>
          </p:cNvPicPr>
          <p:nvPr/>
        </p:nvPicPr>
        <p:blipFill>
          <a:blip r:embed="rId5">
            <a:extLst>
              <a:ext uri="{28A0092B-C50C-407E-A947-70E740481C1C}">
                <a14:useLocalDpi xmlns:a14="http://schemas.microsoft.com/office/drawing/2010/main" val="0"/>
              </a:ext>
            </a:extLst>
          </a:blip>
          <a:srcRect l="6167" r="6167"/>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051022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E80AFB3-7BCB-6CBB-1C6A-905C2E9BC5C2}"/>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2A6E4A7B-1A84-20B4-6C13-A9A38A01A268}"/>
              </a:ext>
            </a:extLst>
          </p:cNvPr>
          <p:cNvSpPr txBox="1"/>
          <p:nvPr/>
        </p:nvSpPr>
        <p:spPr>
          <a:xfrm>
            <a:off x="476439" y="1841838"/>
            <a:ext cx="3823109" cy="510717"/>
          </a:xfrm>
          <a:prstGeom prst="rect">
            <a:avLst/>
          </a:prstGeom>
          <a:noFill/>
        </p:spPr>
        <p:txBody>
          <a:bodyPr wrap="square">
            <a:spAutoFit/>
          </a:bodyPr>
          <a:lstStyle/>
          <a:p>
            <a:pPr lvl="0" algn="just">
              <a:lnSpc>
                <a:spcPct val="125000"/>
              </a:lnSpc>
              <a:spcAft>
                <a:spcPts val="1000"/>
              </a:spcAft>
              <a:buSzPts val="1200"/>
            </a:pPr>
            <a:r>
              <a:rPr lang="en-US" sz="2400" b="1" spc="-5" dirty="0">
                <a:effectLst/>
                <a:latin typeface="Times New Roman" panose="02020603050405020304" pitchFamily="18" charset="0"/>
                <a:ea typeface="Segoe UI" panose="020B0502040204020203" pitchFamily="34" charset="0"/>
                <a:cs typeface="Times New Roman" panose="02020603050405020304" pitchFamily="18" charset="0"/>
              </a:rPr>
              <a:t>Winning </a:t>
            </a:r>
            <a:r>
              <a:rPr lang="en-US" sz="2400" b="1" spc="-5" dirty="0">
                <a:latin typeface="Times New Roman" panose="02020603050405020304" pitchFamily="18" charset="0"/>
                <a:ea typeface="Segoe UI" panose="020B0502040204020203" pitchFamily="34" charset="0"/>
                <a:cs typeface="Times New Roman" panose="02020603050405020304" pitchFamily="18" charset="0"/>
              </a:rPr>
              <a:t>Margin %</a:t>
            </a:r>
            <a:r>
              <a:rPr lang="en-US" sz="2400" b="1" spc="-5" dirty="0">
                <a:effectLst/>
                <a:latin typeface="Times New Roman" panose="02020603050405020304" pitchFamily="18" charset="0"/>
                <a:ea typeface="Segoe UI" panose="020B0502040204020203" pitchFamily="34" charset="0"/>
                <a:cs typeface="Times New Roman" panose="02020603050405020304" pitchFamily="18" charset="0"/>
              </a:rPr>
              <a:t> by state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Placeholder 2">
            <a:extLst>
              <a:ext uri="{FF2B5EF4-FFF2-40B4-BE49-F238E27FC236}">
                <a16:creationId xmlns:a16="http://schemas.microsoft.com/office/drawing/2014/main" id="{84C6FCFB-F4F0-AFDE-2E3B-71DD0A41FD5F}"/>
              </a:ext>
            </a:extLst>
          </p:cNvPr>
          <p:cNvPicPr>
            <a:picLocks noChangeAspect="1"/>
          </p:cNvPicPr>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E48E7233-AC49-CD02-A3BD-B72C854433C4}"/>
              </a:ext>
            </a:extLst>
          </p:cNvPr>
          <p:cNvPicPr>
            <a:picLocks noChangeAspect="1"/>
          </p:cNvPicPr>
          <p:nvPr/>
        </p:nvPicPr>
        <p:blipFill rotWithShape="1">
          <a:blip r:embed="rId3">
            <a:extLst>
              <a:ext uri="{28A0092B-C50C-407E-A947-70E740481C1C}">
                <a14:useLocalDpi xmlns:a14="http://schemas.microsoft.com/office/drawing/2010/main" val="0"/>
              </a:ext>
            </a:extLst>
          </a:blip>
          <a:srcRect t="1352" b="1"/>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BEFD2955-1C87-E3BE-6B7C-4D8709BBB863}"/>
              </a:ext>
            </a:extLst>
          </p:cNvPr>
          <p:cNvPicPr>
            <a:picLocks noChangeAspect="1"/>
          </p:cNvPicPr>
          <p:nvPr/>
        </p:nvPicPr>
        <p:blipFill rotWithShape="1">
          <a:blip r:embed="rId4">
            <a:extLst>
              <a:ext uri="{28A0092B-C50C-407E-A947-70E740481C1C}">
                <a14:useLocalDpi xmlns:a14="http://schemas.microsoft.com/office/drawing/2010/main" val="0"/>
              </a:ext>
            </a:extLst>
          </a:blip>
          <a:srcRect l="14"/>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0962EB63-EB11-8F6C-6A5C-B4963E824D2D}"/>
              </a:ext>
            </a:extLst>
          </p:cNvPr>
          <p:cNvPicPr>
            <a:picLocks noChangeAspect="1"/>
          </p:cNvPicPr>
          <p:nvPr/>
        </p:nvPicPr>
        <p:blipFill>
          <a:blip r:embed="rId5">
            <a:extLst>
              <a:ext uri="{28A0092B-C50C-407E-A947-70E740481C1C}">
                <a14:useLocalDpi xmlns:a14="http://schemas.microsoft.com/office/drawing/2010/main" val="0"/>
              </a:ext>
            </a:extLst>
          </a:blip>
          <a:srcRect t="6474" b="6474"/>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0261021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9528D75-8AA8-7FD6-B1AB-9C8656091969}"/>
              </a:ext>
            </a:extLst>
          </p:cNvPr>
          <p:cNvSpPr txBox="1"/>
          <p:nvPr/>
        </p:nvSpPr>
        <p:spPr>
          <a:xfrm>
            <a:off x="468424" y="1813110"/>
            <a:ext cx="3074040" cy="510717"/>
          </a:xfrm>
          <a:prstGeom prst="rect">
            <a:avLst/>
          </a:prstGeom>
          <a:noFill/>
        </p:spPr>
        <p:txBody>
          <a:bodyPr wrap="square">
            <a:spAutoFit/>
          </a:bodyPr>
          <a:lstStyle/>
          <a:p>
            <a:pPr lvl="0" algn="just">
              <a:lnSpc>
                <a:spcPct val="125000"/>
              </a:lnSpc>
              <a:spcAft>
                <a:spcPts val="1000"/>
              </a:spcAft>
              <a:buSzPts val="1200"/>
            </a:pPr>
            <a:r>
              <a:rPr lang="en-US" sz="2400" b="1" spc="-5" dirty="0">
                <a:effectLst/>
                <a:latin typeface="Times New Roman" panose="02020603050405020304" pitchFamily="18" charset="0"/>
                <a:ea typeface="Segoe UI" panose="020B0502040204020203" pitchFamily="34" charset="0"/>
                <a:cs typeface="Times New Roman" panose="02020603050405020304" pitchFamily="18" charset="0"/>
              </a:rPr>
              <a:t>Winning rate by state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74F2E11-649A-AD91-9B85-5B264A2CFD2B}"/>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578CFADD-851E-9884-2F5E-24AC97CCA034}"/>
              </a:ext>
            </a:extLst>
          </p:cNvPr>
          <p:cNvPicPr>
            <a:picLocks noChangeAspect="1"/>
          </p:cNvPicPr>
          <p:nvPr/>
        </p:nvPicPr>
        <p:blipFill rotWithShape="1">
          <a:blip r:embed="rId2">
            <a:extLst>
              <a:ext uri="{28A0092B-C50C-407E-A947-70E740481C1C}">
                <a14:useLocalDpi xmlns:a14="http://schemas.microsoft.com/office/drawing/2010/main" val="0"/>
              </a:ext>
            </a:extLst>
          </a:blip>
          <a:srcRect t="1257" b="696"/>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CCDABB94-21A2-6531-2AB3-20B14745AAF8}"/>
              </a:ext>
            </a:extLst>
          </p:cNvPr>
          <p:cNvPicPr>
            <a:picLocks noChangeAspect="1"/>
          </p:cNvPicPr>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912E40E6-0DE2-8454-D075-13AF52DA789B}"/>
              </a:ext>
            </a:extLst>
          </p:cNvPr>
          <p:cNvPicPr>
            <a:picLocks noChangeAspect="1"/>
          </p:cNvPicPr>
          <p:nvPr/>
        </p:nvPicPr>
        <p:blipFill rotWithShape="1">
          <a:blip r:embed="rId4">
            <a:extLst>
              <a:ext uri="{28A0092B-C50C-407E-A947-70E740481C1C}">
                <a14:useLocalDpi xmlns:a14="http://schemas.microsoft.com/office/drawing/2010/main" val="0"/>
              </a:ext>
            </a:extLst>
          </a:blip>
          <a:srcRect t="1353"/>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34B1DAE6-020F-1A85-6C97-095B303BED79}"/>
              </a:ext>
            </a:extLst>
          </p:cNvPr>
          <p:cNvPicPr>
            <a:picLocks noChangeAspect="1"/>
          </p:cNvPicPr>
          <p:nvPr/>
        </p:nvPicPr>
        <p:blipFill>
          <a:blip r:embed="rId5">
            <a:extLst>
              <a:ext uri="{28A0092B-C50C-407E-A947-70E740481C1C}">
                <a14:useLocalDpi xmlns:a14="http://schemas.microsoft.com/office/drawing/2010/main" val="0"/>
              </a:ext>
            </a:extLst>
          </a:blip>
          <a:srcRect l="13461" r="13461"/>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4778328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6567-F3C4-04DC-1A8F-074EE3C28929}"/>
              </a:ext>
            </a:extLst>
          </p:cNvPr>
          <p:cNvSpPr txBox="1">
            <a:spLocks/>
          </p:cNvSpPr>
          <p:nvPr/>
        </p:nvSpPr>
        <p:spPr>
          <a:xfrm>
            <a:off x="838200" y="385445"/>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err="1">
                <a:latin typeface="Times New Roman" panose="02020603050405020304" pitchFamily="18" charset="0"/>
                <a:cs typeface="Times New Roman" panose="02020603050405020304" pitchFamily="18" charset="0"/>
              </a:rPr>
              <a:t>Abstarct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0C301C-C8F4-80B6-0D45-9DDDF73D6483}"/>
              </a:ext>
            </a:extLst>
          </p:cNvPr>
          <p:cNvSpPr txBox="1"/>
          <p:nvPr/>
        </p:nvSpPr>
        <p:spPr>
          <a:xfrm>
            <a:off x="1605280" y="1209040"/>
            <a:ext cx="9296400" cy="4691028"/>
          </a:xfrm>
          <a:prstGeom prst="rect">
            <a:avLst/>
          </a:prstGeom>
          <a:noFill/>
        </p:spPr>
        <p:txBody>
          <a:bodyPr wrap="square" rtlCol="0">
            <a:spAutoFit/>
          </a:bodyPr>
          <a:lstStyle/>
          <a:p>
            <a:pPr indent="-6985" algn="just">
              <a:lnSpc>
                <a:spcPct val="125000"/>
              </a:lnSpc>
              <a:spcAft>
                <a:spcPts val="1625"/>
              </a:spcAft>
            </a:pPr>
            <a:r>
              <a:rPr lang="en-IN" sz="1400" kern="100" dirty="0">
                <a:solidFill>
                  <a:srgbClr val="000000"/>
                </a:solidFill>
                <a:effectLst/>
                <a:latin typeface="Times New Roman" panose="02020603050405020304" pitchFamily="18" charset="0"/>
                <a:ea typeface="Times New Roman" panose="02020603050405020304" pitchFamily="18" charset="0"/>
              </a:rPr>
              <a:t>The proposed system on Lok Sabha Elections Analysis aims to explore key aspects of India's elections over the past 20 years, </a:t>
            </a:r>
            <a:r>
              <a:rPr lang="en-IN" sz="1400" kern="100" dirty="0" err="1">
                <a:solidFill>
                  <a:srgbClr val="000000"/>
                </a:solidFill>
                <a:effectLst/>
                <a:latin typeface="Times New Roman" panose="02020603050405020304" pitchFamily="18" charset="0"/>
                <a:ea typeface="Times New Roman" panose="02020603050405020304" pitchFamily="18" charset="0"/>
              </a:rPr>
              <a:t>analyzing</a:t>
            </a:r>
            <a:r>
              <a:rPr lang="en-IN" sz="1400" kern="100" dirty="0">
                <a:solidFill>
                  <a:srgbClr val="000000"/>
                </a:solidFill>
                <a:effectLst/>
                <a:latin typeface="Times New Roman" panose="02020603050405020304" pitchFamily="18" charset="0"/>
                <a:ea typeface="Times New Roman" panose="02020603050405020304" pitchFamily="18" charset="0"/>
              </a:rPr>
              <a:t> data from 2004 to 2024. Utilizing tools like Power BI for analysis and visualization, along with Pandas, </a:t>
            </a:r>
            <a:r>
              <a:rPr lang="en-IN" sz="1400" kern="100" dirty="0" err="1">
                <a:solidFill>
                  <a:srgbClr val="000000"/>
                </a:solidFill>
                <a:effectLst/>
                <a:latin typeface="Times New Roman" panose="02020603050405020304" pitchFamily="18" charset="0"/>
                <a:ea typeface="Times New Roman" panose="02020603050405020304" pitchFamily="18" charset="0"/>
              </a:rPr>
              <a:t>Numpy</a:t>
            </a:r>
            <a:r>
              <a:rPr lang="en-IN" sz="1400" kern="100" dirty="0">
                <a:solidFill>
                  <a:srgbClr val="000000"/>
                </a:solidFill>
                <a:effectLst/>
                <a:latin typeface="Times New Roman" panose="02020603050405020304" pitchFamily="18" charset="0"/>
                <a:ea typeface="Times New Roman" panose="02020603050405020304" pitchFamily="18" charset="0"/>
              </a:rPr>
              <a:t>, and Matplotlib libraries through Python, this system provides comprehensive insights into voter turnout, candidate demographics, and political party </a:t>
            </a:r>
            <a:r>
              <a:rPr lang="en-IN" sz="1400" kern="100" dirty="0" err="1">
                <a:solidFill>
                  <a:srgbClr val="000000"/>
                </a:solidFill>
                <a:effectLst/>
                <a:latin typeface="Times New Roman" panose="02020603050405020304" pitchFamily="18" charset="0"/>
                <a:ea typeface="Times New Roman" panose="02020603050405020304" pitchFamily="18" charset="0"/>
              </a:rPr>
              <a:t>performance.The</a:t>
            </a:r>
            <a:r>
              <a:rPr lang="en-IN" sz="1400" kern="100" dirty="0">
                <a:solidFill>
                  <a:srgbClr val="000000"/>
                </a:solidFill>
                <a:effectLst/>
                <a:latin typeface="Times New Roman" panose="02020603050405020304" pitchFamily="18" charset="0"/>
                <a:ea typeface="Times New Roman" panose="02020603050405020304" pitchFamily="18" charset="0"/>
              </a:rPr>
              <a:t> analysis focuses on voter turnout, candidate demographics, and political party performance, incorporating </a:t>
            </a:r>
            <a:r>
              <a:rPr lang="en-IN" sz="1400" kern="100" dirty="0" err="1">
                <a:solidFill>
                  <a:srgbClr val="000000"/>
                </a:solidFill>
                <a:effectLst/>
                <a:latin typeface="Times New Roman" panose="02020603050405020304" pitchFamily="18" charset="0"/>
                <a:ea typeface="Times New Roman" panose="02020603050405020304" pitchFamily="18" charset="0"/>
              </a:rPr>
              <a:t>statewise</a:t>
            </a:r>
            <a:r>
              <a:rPr lang="en-IN" sz="1400" kern="100" dirty="0">
                <a:solidFill>
                  <a:srgbClr val="000000"/>
                </a:solidFill>
                <a:effectLst/>
                <a:latin typeface="Times New Roman" panose="02020603050405020304" pitchFamily="18" charset="0"/>
                <a:ea typeface="Times New Roman" panose="02020603050405020304" pitchFamily="18" charset="0"/>
              </a:rPr>
              <a:t> results for comprehensive insights.</a:t>
            </a:r>
          </a:p>
          <a:p>
            <a:pPr indent="-6985" algn="just">
              <a:lnSpc>
                <a:spcPct val="125000"/>
              </a:lnSpc>
              <a:spcAft>
                <a:spcPts val="1625"/>
              </a:spcAft>
            </a:pPr>
            <a:r>
              <a:rPr lang="en-IN" sz="1400" kern="100" dirty="0">
                <a:solidFill>
                  <a:srgbClr val="000000"/>
                </a:solidFill>
                <a:effectLst/>
                <a:latin typeface="Times New Roman" panose="02020603050405020304" pitchFamily="18" charset="0"/>
                <a:ea typeface="Times New Roman" panose="02020603050405020304" pitchFamily="18" charset="0"/>
              </a:rPr>
              <a:t>The main goals are to understand trends in voter participation, examine all winning candidates, and assess the performance of major parties. Additionally, the analysis studies voting patterns across different regions and evaluates the impact of electoral size and demographics.</a:t>
            </a:r>
          </a:p>
          <a:p>
            <a:pPr indent="-6985" algn="just">
              <a:lnSpc>
                <a:spcPct val="125000"/>
              </a:lnSpc>
              <a:spcAft>
                <a:spcPts val="1625"/>
              </a:spcAft>
            </a:pPr>
            <a:r>
              <a:rPr lang="en-IN" sz="1400" kern="100" dirty="0">
                <a:solidFill>
                  <a:srgbClr val="000000"/>
                </a:solidFill>
                <a:effectLst/>
                <a:latin typeface="Times New Roman" panose="02020603050405020304" pitchFamily="18" charset="0"/>
                <a:ea typeface="SimSun" panose="02010600030101010101" pitchFamily="2" charset="-122"/>
              </a:rPr>
              <a:t>By carefully collecting and preparing the data, the system ensures accurate and meaningful analysis. Visualizations are used to present the results, making it easy to identify important trends and patterns.</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indent="-6985" algn="just">
              <a:lnSpc>
                <a:spcPct val="125000"/>
              </a:lnSpc>
              <a:spcAft>
                <a:spcPts val="1625"/>
              </a:spcAft>
            </a:pPr>
            <a:r>
              <a:rPr lang="en-IN" sz="1400" kern="100" dirty="0">
                <a:solidFill>
                  <a:srgbClr val="000000"/>
                </a:solidFill>
                <a:effectLst/>
                <a:latin typeface="Times New Roman" panose="02020603050405020304" pitchFamily="18" charset="0"/>
                <a:ea typeface="SimSun" panose="02010600030101010101" pitchFamily="2" charset="-122"/>
              </a:rPr>
              <a:t>This analysis aids in understanding how voter behaviour has changed over time, the role of different demographic factors, and the evolution of political strategies. Overall, the project provides valuable insights into India's Lok Sabha elections, offering useful information for political strategists, researchers, and policymakers to make better decisions for future elections.</a:t>
            </a:r>
            <a:endParaRPr lang="en-IN" sz="1400" kern="100" dirty="0">
              <a:solidFill>
                <a:srgbClr val="000000"/>
              </a:solidFill>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296892231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A6477FF-77B1-B446-895D-D4859080CB45}"/>
              </a:ext>
            </a:extLst>
          </p:cNvPr>
          <p:cNvSpPr txBox="1"/>
          <p:nvPr/>
        </p:nvSpPr>
        <p:spPr>
          <a:xfrm>
            <a:off x="473984" y="1813110"/>
            <a:ext cx="2788905" cy="523220"/>
          </a:xfrm>
          <a:prstGeom prst="rect">
            <a:avLst/>
          </a:prstGeom>
          <a:noFill/>
        </p:spPr>
        <p:txBody>
          <a:bodyPr wrap="none" rtlCol="0">
            <a:spAutoFit/>
          </a:bodyPr>
          <a:lstStyle/>
          <a:p>
            <a:r>
              <a:rPr lang="en-IN" sz="2800" b="1" kern="0" spc="-5" dirty="0">
                <a:effectLst/>
                <a:latin typeface="Times New Roman" panose="02020603050405020304" pitchFamily="18" charset="0"/>
                <a:ea typeface="Segoe UI" panose="020B0502040204020203" pitchFamily="34" charset="0"/>
                <a:cs typeface="Times New Roman" panose="02020603050405020304" pitchFamily="18" charset="0"/>
              </a:rPr>
              <a:t>Turnout by caste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493842-E046-7D13-D536-A653B2077CB1}"/>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4DF5080F-AD64-42BC-812A-4D1F550DAE16}"/>
              </a:ext>
            </a:extLst>
          </p:cNvPr>
          <p:cNvPicPr>
            <a:picLocks noChangeAspect="1"/>
          </p:cNvPicPr>
          <p:nvPr/>
        </p:nvPicPr>
        <p:blipFill rotWithShape="1">
          <a:blip r:embed="rId2">
            <a:extLst>
              <a:ext uri="{28A0092B-C50C-407E-A947-70E740481C1C}">
                <a14:useLocalDpi xmlns:a14="http://schemas.microsoft.com/office/drawing/2010/main" val="0"/>
              </a:ext>
            </a:extLst>
          </a:blip>
          <a:srcRect t="891" b="698"/>
          <a:stretch/>
        </p:blipFill>
        <p:spPr>
          <a:xfrm>
            <a:off x="4413044" y="1783614"/>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9B122C0A-2158-3E54-C19E-196FBF0AF63A}"/>
              </a:ext>
            </a:extLst>
          </p:cNvPr>
          <p:cNvPicPr>
            <a:picLocks noChangeAspect="1"/>
          </p:cNvPicPr>
          <p:nvPr/>
        </p:nvPicPr>
        <p:blipFill rotWithShape="1">
          <a:blip r:embed="rId3">
            <a:extLst>
              <a:ext uri="{28A0092B-C50C-407E-A947-70E740481C1C}">
                <a14:useLocalDpi xmlns:a14="http://schemas.microsoft.com/office/drawing/2010/main" val="0"/>
              </a:ext>
            </a:extLst>
          </a:blip>
          <a:srcRect t="1352" b="1"/>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8D9905DE-D1A4-7158-CCE1-9BEA47C177CD}"/>
              </a:ext>
            </a:extLst>
          </p:cNvPr>
          <p:cNvPicPr>
            <a:picLocks noChangeAspect="1"/>
          </p:cNvPicPr>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255472E0-0AAA-D105-9D57-7D3DCEB08082}"/>
              </a:ext>
            </a:extLst>
          </p:cNvPr>
          <p:cNvPicPr>
            <a:picLocks noChangeAspect="1"/>
          </p:cNvPicPr>
          <p:nvPr/>
        </p:nvPicPr>
        <p:blipFill>
          <a:blip r:embed="rId5">
            <a:extLst>
              <a:ext uri="{28A0092B-C50C-407E-A947-70E740481C1C}">
                <a14:useLocalDpi xmlns:a14="http://schemas.microsoft.com/office/drawing/2010/main" val="0"/>
              </a:ext>
            </a:extLst>
          </a:blip>
          <a:srcRect l="22063" r="22063"/>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4294273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92A717-8674-0281-E456-8BA56596109D}"/>
              </a:ext>
            </a:extLst>
          </p:cNvPr>
          <p:cNvSpPr txBox="1"/>
          <p:nvPr/>
        </p:nvSpPr>
        <p:spPr>
          <a:xfrm>
            <a:off x="473984" y="1813110"/>
            <a:ext cx="1624163" cy="523220"/>
          </a:xfrm>
          <a:prstGeom prst="rect">
            <a:avLst/>
          </a:prstGeom>
          <a:noFill/>
        </p:spPr>
        <p:txBody>
          <a:bodyPr wrap="none" rtlCol="0">
            <a:spAutoFit/>
          </a:bodyPr>
          <a:lstStyle/>
          <a:p>
            <a:r>
              <a:rPr lang="en-IN" sz="2800" b="1" kern="0" spc="-5" dirty="0">
                <a:latin typeface="Times New Roman" panose="02020603050405020304" pitchFamily="18" charset="0"/>
                <a:ea typeface="Segoe UI" panose="020B0502040204020203" pitchFamily="34" charset="0"/>
                <a:cs typeface="Times New Roman" panose="02020603050405020304" pitchFamily="18" charset="0"/>
              </a:rPr>
              <a:t>Exit polls</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8175E7-1E4A-3C04-0F17-7729643DAC9F}"/>
              </a:ext>
            </a:extLst>
          </p:cNvPr>
          <p:cNvSpPr txBox="1"/>
          <p:nvPr/>
        </p:nvSpPr>
        <p:spPr>
          <a:xfrm>
            <a:off x="589935" y="2518341"/>
            <a:ext cx="3500102" cy="1015663"/>
          </a:xfrm>
          <a:prstGeom prst="rect">
            <a:avLst/>
          </a:prstGeom>
          <a:noFill/>
        </p:spPr>
        <p:txBody>
          <a:bodyPr wrap="square" rtlCol="0">
            <a:spAutoFit/>
          </a:bodyPr>
          <a:lstStyle/>
          <a:p>
            <a:pPr algn="just"/>
            <a:r>
              <a:rPr lang="en-US" sz="1400" spc="-5" dirty="0">
                <a:effectLst/>
                <a:latin typeface="Times New Roman" panose="02020603050405020304" pitchFamily="18" charset="0"/>
                <a:ea typeface="Segoe UI" panose="020B0502040204020203" pitchFamily="34" charset="0"/>
                <a:cs typeface="Times New Roman" panose="02020603050405020304" pitchFamily="18" charset="0"/>
              </a:rPr>
              <a:t>How does the voter turnout percentage vary across different states in the 2024 Lok Sabha election?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2" name="Picture Placeholder 2">
            <a:extLst>
              <a:ext uri="{FF2B5EF4-FFF2-40B4-BE49-F238E27FC236}">
                <a16:creationId xmlns:a16="http://schemas.microsoft.com/office/drawing/2014/main" id="{564E4F54-520C-C5AF-560F-29994E5232E9}"/>
              </a:ext>
            </a:extLst>
          </p:cNvPr>
          <p:cNvPicPr>
            <a:picLocks noChangeAspect="1"/>
          </p:cNvPicPr>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a:effectLst>
            <a:outerShdw blurRad="266700" dist="139700" dir="8100000" algn="tr" rotWithShape="0">
              <a:prstClr val="black">
                <a:alpha val="45000"/>
              </a:prstClr>
            </a:outerShdw>
          </a:effectLst>
        </p:spPr>
      </p:pic>
      <p:pic>
        <p:nvPicPr>
          <p:cNvPr id="4" name="Picture Placeholder 4">
            <a:extLst>
              <a:ext uri="{FF2B5EF4-FFF2-40B4-BE49-F238E27FC236}">
                <a16:creationId xmlns:a16="http://schemas.microsoft.com/office/drawing/2014/main" id="{FA6F5E3D-32D9-9E39-8083-4D8C2043F91B}"/>
              </a:ext>
            </a:extLst>
          </p:cNvPr>
          <p:cNvPicPr>
            <a:picLocks noChangeAspect="1"/>
          </p:cNvPicPr>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6" name="Picture Placeholder 6">
            <a:extLst>
              <a:ext uri="{FF2B5EF4-FFF2-40B4-BE49-F238E27FC236}">
                <a16:creationId xmlns:a16="http://schemas.microsoft.com/office/drawing/2014/main" id="{93F92992-1174-D140-CAFA-DF7F34C9FAD9}"/>
              </a:ext>
            </a:extLst>
          </p:cNvPr>
          <p:cNvPicPr>
            <a:picLocks noChangeAspect="1"/>
          </p:cNvPicPr>
          <p:nvPr/>
        </p:nvPicPr>
        <p:blipFill rotWithShape="1">
          <a:blip r:embed="rId4">
            <a:extLst>
              <a:ext uri="{28A0092B-C50C-407E-A947-70E740481C1C}">
                <a14:useLocalDpi xmlns:a14="http://schemas.microsoft.com/office/drawing/2010/main" val="0"/>
              </a:ext>
            </a:extLst>
          </a:blip>
          <a:srcRect l="17" r="-1"/>
          <a:stretch/>
        </p:blipFill>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pic>
        <p:nvPicPr>
          <p:cNvPr id="8" name="Picture Placeholder 8">
            <a:extLst>
              <a:ext uri="{FF2B5EF4-FFF2-40B4-BE49-F238E27FC236}">
                <a16:creationId xmlns:a16="http://schemas.microsoft.com/office/drawing/2014/main" id="{38ADA78D-DB9C-F225-1E4A-85F44DDC1D94}"/>
              </a:ext>
            </a:extLst>
          </p:cNvPr>
          <p:cNvPicPr>
            <a:picLocks noChangeAspect="1"/>
          </p:cNvPicPr>
          <p:nvPr/>
        </p:nvPicPr>
        <p:blipFill>
          <a:blip r:embed="rId5">
            <a:extLst>
              <a:ext uri="{28A0092B-C50C-407E-A947-70E740481C1C}">
                <a14:useLocalDpi xmlns:a14="http://schemas.microsoft.com/office/drawing/2010/main" val="0"/>
              </a:ext>
            </a:extLst>
          </a:blip>
          <a:srcRect l="9323" r="9323"/>
          <a:stretch>
            <a:fillRect/>
          </a:stretch>
        </p:blipFill>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14433208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3468ED1-77B8-4BF1-1876-18F90AAAC11C}"/>
              </a:ext>
            </a:extLst>
          </p:cNvPr>
          <p:cNvSpPr txBox="1">
            <a:spLocks/>
          </p:cNvSpPr>
          <p:nvPr/>
        </p:nvSpPr>
        <p:spPr>
          <a:xfrm>
            <a:off x="838200" y="197485"/>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Chapter-3 </a:t>
            </a:r>
            <a:r>
              <a:rPr lang="en-US" sz="2800" b="1" dirty="0">
                <a:latin typeface="Times New Roman" panose="02020603050405020304" pitchFamily="18" charset="0"/>
                <a:ea typeface="Calibri" panose="020F0502020204030204" pitchFamily="34" charset="0"/>
                <a:cs typeface="Times New Roman" panose="02020603050405020304" pitchFamily="18" charset="0"/>
              </a:rPr>
              <a:t>Outcomes</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534129F-4BA1-2914-8CB8-CC5822378649}"/>
              </a:ext>
            </a:extLst>
          </p:cNvPr>
          <p:cNvSpPr txBox="1">
            <a:spLocks/>
          </p:cNvSpPr>
          <p:nvPr/>
        </p:nvSpPr>
        <p:spPr>
          <a:xfrm>
            <a:off x="641063" y="3923398"/>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71755" lvl="1">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a:latin typeface="Times New Roman" panose="02020603050405020304" pitchFamily="18" charset="0"/>
                <a:ea typeface="Calibri" panose="020F0502020204030204" pitchFamily="34" charset="0"/>
                <a:cs typeface="Times New Roman" panose="02020603050405020304" pitchFamily="18" charset="0"/>
              </a:rPr>
              <a:t>2</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Future Enhancement</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99B917-56BA-3C4B-9B03-622E37141755}"/>
              </a:ext>
            </a:extLst>
          </p:cNvPr>
          <p:cNvSpPr txBox="1"/>
          <p:nvPr/>
        </p:nvSpPr>
        <p:spPr>
          <a:xfrm>
            <a:off x="579120" y="2114055"/>
            <a:ext cx="10515600" cy="1673600"/>
          </a:xfrm>
          <a:prstGeom prst="rect">
            <a:avLst/>
          </a:prstGeom>
          <a:noFill/>
        </p:spPr>
        <p:txBody>
          <a:bodyPr wrap="square">
            <a:spAutoFit/>
          </a:bodyPr>
          <a:lstStyle/>
          <a:p>
            <a:pPr marL="457200" marR="71755"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Lok Sabha Elections Analysis project has provided a thorough examination of India's parliamentary elections from 2004 to 2024, uncovering valuable insights into voter turnout, candidate demographics, and political party performance. Utilizing advanced data analysis and visualization tools, the project has shed light on regional voting patterns and demographic impacts, offering crucial information for political strategists, researchers, and policymakers. The findings from this project enable a deeper understanding of electoral trends and behaviours, aiding in the development of informed strategies for future elections.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76E5C0D1-6C7C-723C-EAF9-30C44788941B}"/>
              </a:ext>
            </a:extLst>
          </p:cNvPr>
          <p:cNvSpPr txBox="1">
            <a:spLocks/>
          </p:cNvSpPr>
          <p:nvPr/>
        </p:nvSpPr>
        <p:spPr>
          <a:xfrm>
            <a:off x="731520" y="1381760"/>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71755" lvl="1">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  Conclusion </a:t>
            </a:r>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CFE737-DA29-EDEF-33F3-94BA4578D04B}"/>
              </a:ext>
            </a:extLst>
          </p:cNvPr>
          <p:cNvSpPr txBox="1"/>
          <p:nvPr/>
        </p:nvSpPr>
        <p:spPr>
          <a:xfrm>
            <a:off x="1035337" y="4467346"/>
            <a:ext cx="10121326" cy="1673600"/>
          </a:xfrm>
          <a:prstGeom prst="rect">
            <a:avLst/>
          </a:prstGeom>
          <a:noFill/>
        </p:spPr>
        <p:txBody>
          <a:bodyPr wrap="square">
            <a:spAutoFit/>
          </a:bodyPr>
          <a:lstStyle/>
          <a:p>
            <a:pPr>
              <a:lnSpc>
                <a:spcPct val="150000"/>
              </a:lnSpc>
            </a:pPr>
            <a:r>
              <a:rPr lang="en-IN" sz="1400" kern="0" dirty="0">
                <a:effectLst/>
                <a:latin typeface="Times New Roman" panose="02020603050405020304" pitchFamily="18" charset="0"/>
                <a:ea typeface="Calibri" panose="020F0502020204030204" pitchFamily="34" charset="0"/>
              </a:rPr>
              <a:t>Looking ahead, the project can be enhanced by incorporating real-time data analysis for more immediate insights into ongoing elections. Expanding the dataset to include more granular data, such as constituency-level details, could provide even richer insights. Additionally, integrating machine learning algorithms to predict election outcomes and voter behaviour patterns could significantly augment the project's analytical capabilities. Collaborating with social media platforms to </a:t>
            </a:r>
            <a:r>
              <a:rPr lang="en-IN" sz="1400" kern="0" dirty="0" err="1">
                <a:effectLst/>
                <a:latin typeface="Times New Roman" panose="02020603050405020304" pitchFamily="18" charset="0"/>
                <a:ea typeface="Calibri" panose="020F0502020204030204" pitchFamily="34" charset="0"/>
              </a:rPr>
              <a:t>analyze</a:t>
            </a:r>
            <a:r>
              <a:rPr lang="en-IN" sz="1400" kern="0" dirty="0">
                <a:effectLst/>
                <a:latin typeface="Times New Roman" panose="02020603050405020304" pitchFamily="18" charset="0"/>
                <a:ea typeface="Calibri" panose="020F0502020204030204" pitchFamily="34" charset="0"/>
              </a:rPr>
              <a:t> sentiment and its impact on elections could also offer a new dimension to the analysis, making it even more comprehensive and impactful.</a:t>
            </a:r>
            <a:endParaRPr lang="en-IN" sz="1400" dirty="0"/>
          </a:p>
        </p:txBody>
      </p:sp>
    </p:spTree>
    <p:extLst>
      <p:ext uri="{BB962C8B-B14F-4D97-AF65-F5344CB8AC3E}">
        <p14:creationId xmlns:p14="http://schemas.microsoft.com/office/powerpoint/2010/main" val="422357658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4F855-2D25-E135-C23D-DC34C9F2BAC2}"/>
              </a:ext>
            </a:extLst>
          </p:cNvPr>
          <p:cNvSpPr txBox="1">
            <a:spLocks/>
          </p:cNvSpPr>
          <p:nvPr/>
        </p:nvSpPr>
        <p:spPr>
          <a:xfrm>
            <a:off x="838200" y="197485"/>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Chapter-</a:t>
            </a:r>
            <a:r>
              <a:rPr lang="en-IN" sz="2800" b="1" dirty="0">
                <a:latin typeface="Times New Roman" panose="02020603050405020304" pitchFamily="18" charset="0"/>
                <a:ea typeface="Calibri" panose="020F0502020204030204" pitchFamily="34" charset="0"/>
                <a:cs typeface="Times New Roman" panose="02020603050405020304" pitchFamily="18" charset="0"/>
              </a:rPr>
              <a:t>4</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Bibliography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084BA6C-E3E2-AEEB-BC04-F7042A792B55}"/>
              </a:ext>
            </a:extLst>
          </p:cNvPr>
          <p:cNvSpPr txBox="1">
            <a:spLocks/>
          </p:cNvSpPr>
          <p:nvPr/>
        </p:nvSpPr>
        <p:spPr>
          <a:xfrm>
            <a:off x="731520" y="1117294"/>
            <a:ext cx="2817925" cy="4372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71755" lvl="1">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4.1  References </a:t>
            </a:r>
            <a:endParaRPr lang="en-IN"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1D4E8F-918D-BADC-7392-D11F39C7312B}"/>
              </a:ext>
            </a:extLst>
          </p:cNvPr>
          <p:cNvSpPr txBox="1"/>
          <p:nvPr/>
        </p:nvSpPr>
        <p:spPr>
          <a:xfrm>
            <a:off x="1130710" y="1623328"/>
            <a:ext cx="9370142" cy="4309898"/>
          </a:xfrm>
          <a:prstGeom prst="rect">
            <a:avLst/>
          </a:prstGeom>
          <a:noFill/>
        </p:spPr>
        <p:txBody>
          <a:bodyPr wrap="square">
            <a:spAutoFit/>
          </a:bodyPr>
          <a:lstStyle/>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[1]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[2]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https://www.indiavotes.com/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[3]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https://www.eci.gov.in/statistical-reports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[4]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https://en.wikipedia.org/wiki/2024_Indian_general_election#Surveys_and_polls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[5]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https://www.youtube.com/watch?v=PiFAa_jjaEI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[6]    </a:t>
            </a:r>
            <a:r>
              <a:rPr lang="en-IN"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https://www.youtube.com/watch?v=Beozx9pUajA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[7]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8"/>
              </a:rPr>
              <a:t>https://www.youtube.com/watch?v=RGOj5yH7evk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[8]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9"/>
              </a:rPr>
              <a:t>https://www.youtube.com/playlist?list=PLc20sA5NNOvrsn3a78ewy2VTCXVV47NB4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 [9]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10"/>
              </a:rPr>
              <a:t>https://www.youtube.com/watch?v=XVv6mJpFOb0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[10]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11"/>
              </a:rPr>
              <a:t>https://www.youtube.com/watch?v=8dTpNajxaH0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[11]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12"/>
              </a:rPr>
              <a:t>https://www.youtube.com/watch?v=2hPCX-p_X8Q</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[12]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13"/>
              </a:rPr>
              <a:t>https://www.youtube.com/watch?v=mBoX_JCKZTE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667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[13]   </a:t>
            </a:r>
            <a:r>
              <a:rPr lang="en-IN" sz="14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14"/>
              </a:rPr>
              <a:t>https://www.youtube.com/watch?v=UOsRrxMKJYk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58018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A3E595E-62C8-8E6E-9DA2-D60672D833A8}"/>
              </a:ext>
            </a:extLst>
          </p:cNvPr>
          <p:cNvSpPr txBox="1">
            <a:spLocks/>
          </p:cNvSpPr>
          <p:nvPr/>
        </p:nvSpPr>
        <p:spPr>
          <a:xfrm>
            <a:off x="731520" y="1117294"/>
            <a:ext cx="3958467" cy="43720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71755" lvl="1">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4.2  Website and GitHub Link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71755" lvl="1">
              <a:lnSpc>
                <a:spcPct val="150000"/>
              </a:lnSpc>
              <a:spcAft>
                <a:spcPts val="1000"/>
              </a:spcAft>
            </a:pP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DB802C-BF37-4CE8-2115-9C98B43556F2}"/>
              </a:ext>
            </a:extLst>
          </p:cNvPr>
          <p:cNvSpPr txBox="1"/>
          <p:nvPr/>
        </p:nvSpPr>
        <p:spPr>
          <a:xfrm>
            <a:off x="1258529" y="1917811"/>
            <a:ext cx="9075174" cy="2955809"/>
          </a:xfrm>
          <a:prstGeom prst="rect">
            <a:avLst/>
          </a:prstGeom>
          <a:noFill/>
        </p:spPr>
        <p:txBody>
          <a:bodyPr wrap="square">
            <a:spAutoFit/>
          </a:bodyPr>
          <a:lstStyle/>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After completing my data analysis tasks, all links of google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were uploaded on the GitHub.</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Also, created a website and hosted it on GitHub, where insights from project were shared. Used Html, CSS, JavaScript to create website. Power Bi dashboard for the project was embedded on the website.</a:t>
            </a: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Link To Our Website: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https://20ayush04.github.io/Lok_Sabha_sys/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GitHub Link for All Tasks: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IN" sz="1400" u="sng" kern="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https://github.com/20ayush04/Lok_Sabha_sys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59271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A4A27-108B-9D55-A773-C46945B0A54B}"/>
              </a:ext>
            </a:extLst>
          </p:cNvPr>
          <p:cNvSpPr txBox="1"/>
          <p:nvPr/>
        </p:nvSpPr>
        <p:spPr>
          <a:xfrm>
            <a:off x="2352555" y="1872617"/>
            <a:ext cx="8469774" cy="1981568"/>
          </a:xfrm>
          <a:prstGeom prst="rect">
            <a:avLst/>
          </a:prstGeom>
          <a:noFill/>
        </p:spPr>
        <p:txBody>
          <a:bodyPr wrap="square">
            <a:spAutoFit/>
          </a:bodyPr>
          <a:lstStyle/>
          <a:p>
            <a:pPr algn="just">
              <a:lnSpc>
                <a:spcPct val="150000"/>
              </a:lnSpc>
            </a:pPr>
            <a:r>
              <a:rPr lang="en-US" sz="1600" b="1" dirty="0">
                <a:latin typeface="Times New Roman" pitchFamily="18" charset="0"/>
                <a:cs typeface="Times New Roman" pitchFamily="18" charset="0"/>
              </a:rPr>
              <a:t>Name:- </a:t>
            </a:r>
            <a:r>
              <a:rPr lang="en-US" sz="1800" dirty="0">
                <a:latin typeface="Times New Roman" pitchFamily="18" charset="0"/>
                <a:cs typeface="Times New Roman" pitchFamily="18" charset="0"/>
              </a:rPr>
              <a:t>	 </a:t>
            </a:r>
            <a:r>
              <a:rPr lang="en-US" sz="1400" dirty="0" err="1">
                <a:latin typeface="Times New Roman" pitchFamily="18" charset="0"/>
                <a:cs typeface="Times New Roman" pitchFamily="18" charset="0"/>
              </a:rPr>
              <a:t>Grownited</a:t>
            </a:r>
            <a:r>
              <a:rPr lang="en-US" sz="1400" dirty="0">
                <a:latin typeface="Times New Roman" pitchFamily="18" charset="0"/>
                <a:cs typeface="Times New Roman" pitchFamily="18" charset="0"/>
              </a:rPr>
              <a:t> private limited </a:t>
            </a:r>
          </a:p>
          <a:p>
            <a:pPr algn="just">
              <a:lnSpc>
                <a:spcPct val="150000"/>
              </a:lnSpc>
            </a:pPr>
            <a:r>
              <a:rPr lang="en-US" sz="1600" b="1" dirty="0">
                <a:latin typeface="Times New Roman" pitchFamily="18" charset="0"/>
                <a:cs typeface="Times New Roman" pitchFamily="18" charset="0"/>
              </a:rPr>
              <a:t>Address:</a:t>
            </a:r>
            <a:r>
              <a:rPr lang="en-US" sz="1800" b="1" dirty="0">
                <a:latin typeface="Times New Roman" pitchFamily="18" charset="0"/>
                <a:cs typeface="Times New Roman" pitchFamily="18" charset="0"/>
              </a:rPr>
              <a:t>-  </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301-305, 3rd Floor, Surbhi Complex, Nr. Municipal Market, </a:t>
            </a:r>
            <a:r>
              <a:rPr lang="en-US" sz="1400" dirty="0" err="1">
                <a:effectLst/>
                <a:latin typeface="Times New Roman" panose="02020603050405020304" pitchFamily="18" charset="0"/>
                <a:ea typeface="Tahoma" panose="020B0604030504040204" pitchFamily="34" charset="0"/>
                <a:cs typeface="Times New Roman" panose="02020603050405020304" pitchFamily="18" charset="0"/>
              </a:rPr>
              <a:t>Chimanlal</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effectLst/>
                <a:latin typeface="Times New Roman" panose="02020603050405020304" pitchFamily="18" charset="0"/>
                <a:ea typeface="Tahoma" panose="020B0604030504040204" pitchFamily="34" charset="0"/>
                <a:cs typeface="Times New Roman" panose="02020603050405020304" pitchFamily="18" charset="0"/>
              </a:rPr>
              <a:t>Girdharlal</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 Road,</a:t>
            </a:r>
            <a:r>
              <a:rPr lang="en-US" sz="1400" spc="-6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effectLst/>
                <a:latin typeface="Times New Roman" panose="02020603050405020304" pitchFamily="18" charset="0"/>
                <a:ea typeface="Tahoma" panose="020B0604030504040204" pitchFamily="34" charset="0"/>
                <a:cs typeface="Times New Roman" panose="02020603050405020304" pitchFamily="18" charset="0"/>
              </a:rPr>
              <a:t>Navrangpura,Ahmedabad</a:t>
            </a:r>
            <a:r>
              <a:rPr lang="en-US" sz="1400" spc="-6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Gujarat-</a:t>
            </a:r>
            <a:r>
              <a:rPr lang="en-US" sz="1400" spc="-6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380009</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1600" b="1" dirty="0">
                <a:latin typeface="Times New Roman" pitchFamily="18" charset="0"/>
                <a:cs typeface="Times New Roman" pitchFamily="18" charset="0"/>
              </a:rPr>
              <a:t>Phone No:  </a:t>
            </a:r>
            <a:r>
              <a:rPr lang="en-US" sz="1400" dirty="0">
                <a:latin typeface="Times New Roman" pitchFamily="18" charset="0"/>
                <a:cs typeface="Times New Roman" pitchFamily="18" charset="0"/>
              </a:rPr>
              <a:t>7874014621</a:t>
            </a:r>
          </a:p>
          <a:p>
            <a:pPr algn="just">
              <a:lnSpc>
                <a:spcPct val="150000"/>
              </a:lnSpc>
            </a:pPr>
            <a:r>
              <a:rPr lang="en-US" sz="1600" b="1" dirty="0">
                <a:latin typeface="Times New Roman" pitchFamily="18" charset="0"/>
                <a:cs typeface="Times New Roman" pitchFamily="18" charset="0"/>
              </a:rPr>
              <a:t>About:</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400" dirty="0">
                <a:latin typeface="Times New Roman" pitchFamily="18" charset="0"/>
                <a:cs typeface="Times New Roman" pitchFamily="18" charset="0"/>
              </a:rPr>
              <a:t>Software development company</a:t>
            </a:r>
            <a:endParaRPr lang="en-IN" sz="14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B4013CB1-D6D6-643A-FAE7-4325792216ED}"/>
              </a:ext>
            </a:extLst>
          </p:cNvPr>
          <p:cNvSpPr txBox="1">
            <a:spLocks/>
          </p:cNvSpPr>
          <p:nvPr/>
        </p:nvSpPr>
        <p:spPr>
          <a:xfrm>
            <a:off x="607671" y="482982"/>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solidFill>
                <a:latin typeface="Times New Roman" panose="02020603050405020304"/>
                <a:sym typeface="+mn-ea"/>
              </a:rPr>
              <a:t>Company Profile</a:t>
            </a:r>
          </a:p>
        </p:txBody>
      </p:sp>
      <p:pic>
        <p:nvPicPr>
          <p:cNvPr id="5" name="Picture 10" descr="Free: Abstract hud technology background Free Vector - nohat.cc">
            <a:extLst>
              <a:ext uri="{FF2B5EF4-FFF2-40B4-BE49-F238E27FC236}">
                <a16:creationId xmlns:a16="http://schemas.microsoft.com/office/drawing/2014/main" id="{F004BEF7-7681-6F0A-5FFD-09B4B54387B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870" b="8870"/>
          <a:stretch>
            <a:fillRect/>
          </a:stretch>
        </p:blipFill>
        <p:spPr bwMode="auto">
          <a:xfrm rot="18664474">
            <a:off x="12934920" y="157993"/>
            <a:ext cx="9874524" cy="541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6088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7EEB-E1DE-9F6B-4159-EB15A532377E}"/>
              </a:ext>
            </a:extLst>
          </p:cNvPr>
          <p:cNvSpPr txBox="1">
            <a:spLocks/>
          </p:cNvSpPr>
          <p:nvPr/>
        </p:nvSpPr>
        <p:spPr>
          <a:xfrm>
            <a:off x="838200" y="202565"/>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72710A5-12D4-3C76-F5A9-51C7D85CBA42}"/>
              </a:ext>
            </a:extLst>
          </p:cNvPr>
          <p:cNvSpPr txBox="1">
            <a:spLocks/>
          </p:cNvSpPr>
          <p:nvPr/>
        </p:nvSpPr>
        <p:spPr>
          <a:xfrm>
            <a:off x="579120" y="1229360"/>
            <a:ext cx="10515600"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71755" lvl="1">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1.1  Project Summary of Lok Sabha Election Analysis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56CFC562-402E-6638-015C-305F18875639}"/>
              </a:ext>
            </a:extLst>
          </p:cNvPr>
          <p:cNvSpPr txBox="1">
            <a:spLocks/>
          </p:cNvSpPr>
          <p:nvPr/>
        </p:nvSpPr>
        <p:spPr>
          <a:xfrm>
            <a:off x="3830360" y="365125"/>
            <a:ext cx="4013119" cy="7016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Chapter-1 Introduction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21AE16B-E8CC-CBAE-46C5-02E36DD94B10}"/>
              </a:ext>
            </a:extLst>
          </p:cNvPr>
          <p:cNvSpPr txBox="1"/>
          <p:nvPr/>
        </p:nvSpPr>
        <p:spPr>
          <a:xfrm>
            <a:off x="1122680" y="2093595"/>
            <a:ext cx="6588760" cy="2677656"/>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Lok Sabha Election Analysis project examines India's parliamentary elections from 2004 to 2024 using Power BI and Python for data analysis and visualization. It aims to uncover trends in voter turnout, candidate demographics, and political party performance over two decades. The insights gained will support political strategists, researchers, and policymakers in understanding voter behavior and shaping future electoral strategies.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project leverages advanced data analysis techniques to explore regional voting patterns and the impact of demographic factors on election outcomes. By providing a detailed examination of electoral trends, it aims to highlight shifts in voter preferences and party dynamics. The findings will offer valuable guidance for crafting more effective campaign strategies and policies, contributing to a deeper understanding of India's evolving political landscape.</a:t>
            </a:r>
            <a:endParaRPr lang="en-IN" sz="1400" dirty="0">
              <a:latin typeface="Times New Roman" panose="02020603050405020304" pitchFamily="18" charset="0"/>
              <a:cs typeface="Times New Roman" panose="02020603050405020304" pitchFamily="18" charset="0"/>
            </a:endParaRPr>
          </a:p>
        </p:txBody>
      </p:sp>
      <p:pic>
        <p:nvPicPr>
          <p:cNvPr id="1034" name="Picture 10" descr="Free: Abstract hud technology background Free Vector - nohat.cc">
            <a:extLst>
              <a:ext uri="{FF2B5EF4-FFF2-40B4-BE49-F238E27FC236}">
                <a16:creationId xmlns:a16="http://schemas.microsoft.com/office/drawing/2014/main" id="{03421800-BA6A-0F92-AD87-0CA2A414BEF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870" b="8870"/>
          <a:stretch>
            <a:fillRect/>
          </a:stretch>
        </p:blipFill>
        <p:spPr bwMode="auto">
          <a:xfrm rot="18664474">
            <a:off x="8149560" y="33819"/>
            <a:ext cx="9874524" cy="541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0706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1A52-0944-D8A1-BA0B-C80FC194AC55}"/>
              </a:ext>
            </a:extLst>
          </p:cNvPr>
          <p:cNvSpPr txBox="1">
            <a:spLocks/>
          </p:cNvSpPr>
          <p:nvPr/>
        </p:nvSpPr>
        <p:spPr>
          <a:xfrm>
            <a:off x="614680" y="730885"/>
            <a:ext cx="3042920" cy="4679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1.2  Aim and Objectives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D82E34-FF8B-7D93-FD93-2E777B29DF0A}"/>
              </a:ext>
            </a:extLst>
          </p:cNvPr>
          <p:cNvSpPr txBox="1"/>
          <p:nvPr/>
        </p:nvSpPr>
        <p:spPr>
          <a:xfrm>
            <a:off x="995680" y="1943339"/>
            <a:ext cx="8148320" cy="1800493"/>
          </a:xfrm>
          <a:prstGeom prst="rect">
            <a:avLst/>
          </a:prstGeom>
          <a:noFill/>
        </p:spPr>
        <p:txBody>
          <a:bodyPr wrap="square">
            <a:spAutoFit/>
          </a:bodyPr>
          <a:lstStyle/>
          <a:p>
            <a:pPr marL="342900" marR="71755" lvl="0" indent="-342900" algn="just">
              <a:spcAft>
                <a:spcPts val="10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Measure the performance of major political parties over the last 20 years.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71755" indent="-342900" algn="just">
              <a:spcAft>
                <a:spcPts val="10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Examine trends and changes in voter participation across different elections and regions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71755" lvl="0" indent="-342900" algn="just">
              <a:spcAft>
                <a:spcPts val="10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Understand the relationship between demographic factors and electoral results, focusing on the size and composition of the electorate.</a:t>
            </a:r>
          </a:p>
          <a:p>
            <a:pPr marL="342900" marR="71755" lvl="0" indent="-342900" algn="just">
              <a:spcAft>
                <a:spcPts val="10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Use advanced data analysis and visualization tools to present clear and actionable insights for stakeholders.</a:t>
            </a:r>
          </a:p>
        </p:txBody>
      </p:sp>
      <p:sp>
        <p:nvSpPr>
          <p:cNvPr id="5" name="TextBox 4">
            <a:extLst>
              <a:ext uri="{FF2B5EF4-FFF2-40B4-BE49-F238E27FC236}">
                <a16:creationId xmlns:a16="http://schemas.microsoft.com/office/drawing/2014/main" id="{C750519C-8A29-93AC-43D3-F327BCFAFD00}"/>
              </a:ext>
            </a:extLst>
          </p:cNvPr>
          <p:cNvSpPr txBox="1"/>
          <p:nvPr/>
        </p:nvSpPr>
        <p:spPr>
          <a:xfrm>
            <a:off x="995680" y="1371600"/>
            <a:ext cx="1887601" cy="338554"/>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Aim of Project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12DC4F1-2E35-07DA-3D33-5B6F0F470E53}"/>
              </a:ext>
            </a:extLst>
          </p:cNvPr>
          <p:cNvSpPr txBox="1"/>
          <p:nvPr/>
        </p:nvSpPr>
        <p:spPr>
          <a:xfrm>
            <a:off x="995680" y="3977017"/>
            <a:ext cx="1887601" cy="338554"/>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79680142-0FF2-0EB5-099C-DE76315C13BA}"/>
              </a:ext>
            </a:extLst>
          </p:cNvPr>
          <p:cNvSpPr txBox="1"/>
          <p:nvPr/>
        </p:nvSpPr>
        <p:spPr>
          <a:xfrm>
            <a:off x="995680" y="4488291"/>
            <a:ext cx="11074400" cy="1615827"/>
          </a:xfrm>
          <a:prstGeom prst="rect">
            <a:avLst/>
          </a:prstGeom>
          <a:noFill/>
        </p:spPr>
        <p:txBody>
          <a:bodyPr wrap="square">
            <a:spAutoFit/>
          </a:bodyPr>
          <a:lstStyle/>
          <a:p>
            <a:pPr marL="342900" lvl="0" indent="-342900" algn="just">
              <a:lnSpc>
                <a:spcPct val="150000"/>
              </a:lnSpc>
              <a:spcAft>
                <a:spcPts val="1000"/>
              </a:spcAft>
              <a:buFont typeface="Symbol" panose="05050102010706020507" pitchFamily="18" charset="2"/>
              <a:buChar char=""/>
              <a:tabLst>
                <a:tab pos="266700" algn="l"/>
              </a:tabLst>
            </a:pPr>
            <a:r>
              <a:rPr lang="en-US" sz="1400" dirty="0">
                <a:solidFill>
                  <a:srgbClr val="000000"/>
                </a:solidFill>
                <a:effectLst/>
                <a:highlight>
                  <a:srgbClr val="FFFFFF"/>
                </a:highlight>
                <a:latin typeface="Times New Roman" panose="02020603050405020304" pitchFamily="18" charset="0"/>
                <a:ea typeface=""/>
                <a:cs typeface="Times New Roman" panose="02020603050405020304" pitchFamily="18" charset="0"/>
              </a:rPr>
              <a:t>To analyze voter turnout and participation trends from 2004 to 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66700" algn="l"/>
              </a:tabLst>
            </a:pPr>
            <a:r>
              <a:rPr lang="en-US" sz="1400" dirty="0">
                <a:solidFill>
                  <a:srgbClr val="000000"/>
                </a:solidFill>
                <a:effectLst/>
                <a:highlight>
                  <a:srgbClr val="FFFFFF"/>
                </a:highlight>
                <a:latin typeface="Times New Roman" panose="02020603050405020304" pitchFamily="18" charset="0"/>
                <a:ea typeface=""/>
                <a:cs typeface="Times New Roman" panose="02020603050405020304" pitchFamily="18" charset="0"/>
              </a:rPr>
              <a:t>To assess the performance of major political parties and the emergence of regional parties.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71755" lvl="0" indent="-342900" algn="just">
              <a:spcAft>
                <a:spcPts val="1000"/>
              </a:spcAft>
              <a:buFont typeface="Symbol" panose="05050102010706020507" pitchFamily="18" charset="2"/>
              <a:buChar char=""/>
            </a:pPr>
            <a:r>
              <a:rPr lang="en-IN" sz="1400" kern="0" dirty="0">
                <a:solidFill>
                  <a:srgbClr val="000000"/>
                </a:solidFill>
                <a:effectLst/>
                <a:highlight>
                  <a:srgbClr val="FFFFFF"/>
                </a:highlight>
                <a:latin typeface="Times New Roman" panose="02020603050405020304" pitchFamily="18" charset="0"/>
                <a:ea typeface=""/>
                <a:cs typeface="Times New Roman" panose="02020603050405020304" pitchFamily="18" charset="0"/>
              </a:rPr>
              <a:t>To explore regional voting patterns and the urban-rural divide.</a:t>
            </a:r>
          </a:p>
          <a:p>
            <a:pPr marL="342900" marR="71755" lvl="0" indent="-342900" algn="just">
              <a:spcAft>
                <a:spcPts val="1000"/>
              </a:spcAft>
              <a:buFont typeface="Symbol" panose="05050102010706020507" pitchFamily="18" charset="2"/>
              <a:buChar char=""/>
            </a:pPr>
            <a:r>
              <a:rPr lang="en-IN" sz="1400" kern="0" dirty="0">
                <a:solidFill>
                  <a:srgbClr val="000000"/>
                </a:solidFill>
                <a:effectLst/>
                <a:highlight>
                  <a:srgbClr val="FFFFFF"/>
                </a:highlight>
                <a:latin typeface="Times New Roman" panose="02020603050405020304" pitchFamily="18" charset="0"/>
                <a:ea typeface=""/>
                <a:cs typeface="Times New Roman" panose="02020603050405020304" pitchFamily="18" charset="0"/>
              </a:rPr>
              <a:t>To evaluate the impact of electoral reforms and technology on the election </a:t>
            </a:r>
            <a:r>
              <a:rPr lang="en-US" sz="1400" kern="0" dirty="0">
                <a:solidFill>
                  <a:srgbClr val="000000"/>
                </a:solidFill>
                <a:effectLst/>
                <a:highlight>
                  <a:srgbClr val="FFFFFF"/>
                </a:highlight>
                <a:latin typeface="Times New Roman" panose="02020603050405020304" pitchFamily="18" charset="0"/>
                <a:ea typeface=""/>
                <a:cs typeface="Times New Roman" panose="02020603050405020304" pitchFamily="18" charset="0"/>
              </a:rPr>
              <a:t>process.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74594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Download premium vector of Illustration of data analysis graph vector about  infographic, finance, report, statistics, and performance 394295">
            <a:extLst>
              <a:ext uri="{FF2B5EF4-FFF2-40B4-BE49-F238E27FC236}">
                <a16:creationId xmlns:a16="http://schemas.microsoft.com/office/drawing/2014/main" id="{215CF2B1-B16F-C79B-D10D-2FEFE0DFC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7094728">
            <a:off x="6267461" y="1042555"/>
            <a:ext cx="866951" cy="1951761"/>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42" name="Picture 41" descr="Top 10 Python Libraries You Must Know In 2024 | Edureka">
            <a:extLst>
              <a:ext uri="{FF2B5EF4-FFF2-40B4-BE49-F238E27FC236}">
                <a16:creationId xmlns:a16="http://schemas.microsoft.com/office/drawing/2014/main" id="{60D70ADD-3134-29F2-3C17-3295596B9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20768374">
            <a:off x="7354937" y="2139516"/>
            <a:ext cx="931075" cy="190115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40" name="Picture 39" descr="help you with excel">
            <a:extLst>
              <a:ext uri="{FF2B5EF4-FFF2-40B4-BE49-F238E27FC236}">
                <a16:creationId xmlns:a16="http://schemas.microsoft.com/office/drawing/2014/main" id="{C4324182-2C21-C0E5-7EF1-FDCFEF50C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727767">
            <a:off x="7328245" y="3729464"/>
            <a:ext cx="842447" cy="1910823"/>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38" name="Picture 37" descr="Clases online de Power BI: Modelado de ...">
            <a:extLst>
              <a:ext uri="{FF2B5EF4-FFF2-40B4-BE49-F238E27FC236}">
                <a16:creationId xmlns:a16="http://schemas.microsoft.com/office/drawing/2014/main" id="{5C131A6D-581C-2CD6-11D5-C2C270C4F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4588181">
            <a:off x="5934390" y="4572696"/>
            <a:ext cx="883411" cy="1942667"/>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34" name="Picture 33" descr="Benefits of choosing Jira Cloud: Important features and apps">
            <a:extLst>
              <a:ext uri="{FF2B5EF4-FFF2-40B4-BE49-F238E27FC236}">
                <a16:creationId xmlns:a16="http://schemas.microsoft.com/office/drawing/2014/main" id="{862195E3-2A52-6F23-4EA8-9E69E90A5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8157225">
            <a:off x="4427645" y="4130291"/>
            <a:ext cx="858248" cy="19203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31" name="Picture 30" descr="How To Push Code to GitHub: Step-by-Step - Kinsta®">
            <a:extLst>
              <a:ext uri="{FF2B5EF4-FFF2-40B4-BE49-F238E27FC236}">
                <a16:creationId xmlns:a16="http://schemas.microsoft.com/office/drawing/2014/main" id="{9400874D-41C9-FDEF-9359-4DEF6BEA1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1311786">
            <a:off x="3830320" y="2658613"/>
            <a:ext cx="897213" cy="1910214"/>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100+ Data Analysis Pictures | Download Free Images on Unsplash">
            <a:extLst>
              <a:ext uri="{FF2B5EF4-FFF2-40B4-BE49-F238E27FC236}">
                <a16:creationId xmlns:a16="http://schemas.microsoft.com/office/drawing/2014/main" id="{DD7566A7-80B4-1781-6F94-2BF7121507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4939755">
            <a:off x="4563088" y="1316339"/>
            <a:ext cx="988688" cy="1902135"/>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623CE735-F406-61B9-77CC-187C2D793E23}"/>
              </a:ext>
            </a:extLst>
          </p:cNvPr>
          <p:cNvSpPr txBox="1"/>
          <p:nvPr/>
        </p:nvSpPr>
        <p:spPr>
          <a:xfrm>
            <a:off x="4673551" y="3382887"/>
            <a:ext cx="307591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Tools &amp; Technologies</a:t>
            </a:r>
            <a:endParaRPr lang="en-IN" sz="24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CB89093-F7E2-F24D-CEE7-97525B310D17}"/>
              </a:ext>
            </a:extLst>
          </p:cNvPr>
          <p:cNvSpPr txBox="1"/>
          <p:nvPr/>
        </p:nvSpPr>
        <p:spPr>
          <a:xfrm>
            <a:off x="883921" y="698042"/>
            <a:ext cx="36551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1.3  Tools &amp; Technologies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88939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561E769-A320-4D0A-6331-93C26224C5E9}"/>
              </a:ext>
            </a:extLst>
          </p:cNvPr>
          <p:cNvCxnSpPr>
            <a:cxnSpLocks/>
          </p:cNvCxnSpPr>
          <p:nvPr/>
        </p:nvCxnSpPr>
        <p:spPr>
          <a:xfrm>
            <a:off x="2684338" y="3429000"/>
            <a:ext cx="9507662" cy="0"/>
          </a:xfrm>
          <a:prstGeom prst="line">
            <a:avLst/>
          </a:prstGeom>
          <a:ln w="57150"/>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CD6AB5-18B2-7BA4-5B0E-4EFE3958BB6D}"/>
              </a:ext>
            </a:extLst>
          </p:cNvPr>
          <p:cNvSpPr txBox="1"/>
          <p:nvPr/>
        </p:nvSpPr>
        <p:spPr>
          <a:xfrm>
            <a:off x="3259394" y="2208051"/>
            <a:ext cx="6563032" cy="923330"/>
          </a:xfrm>
          <a:prstGeom prst="rect">
            <a:avLst/>
          </a:prstGeom>
          <a:noFill/>
        </p:spPr>
        <p:txBody>
          <a:bodyPr wrap="square">
            <a:spAutoFit/>
          </a:bodyPr>
          <a:lstStyle/>
          <a:p>
            <a:r>
              <a:rPr lang="en-US" sz="5400" b="1" dirty="0">
                <a:latin typeface="Times New Roman" panose="02020603050405020304" pitchFamily="18" charset="0"/>
                <a:cs typeface="Times New Roman" panose="02020603050405020304" pitchFamily="18" charset="0"/>
              </a:rPr>
              <a:t>Tools &amp; Technologies</a:t>
            </a:r>
            <a:endParaRPr lang="en-IN" sz="5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0928FAB-D898-F726-4450-B7F872647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205030">
            <a:off x="8272694" y="10374087"/>
            <a:ext cx="4521043" cy="3017415"/>
          </a:xfrm>
          <a:prstGeom prst="rect">
            <a:avLst/>
          </a:prstGeom>
        </p:spPr>
      </p:pic>
      <p:pic>
        <p:nvPicPr>
          <p:cNvPr id="11" name="Picture 10">
            <a:extLst>
              <a:ext uri="{FF2B5EF4-FFF2-40B4-BE49-F238E27FC236}">
                <a16:creationId xmlns:a16="http://schemas.microsoft.com/office/drawing/2014/main" id="{6D118A21-560E-2E7C-E394-ADDFD2F08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438661">
            <a:off x="8492717" y="8476773"/>
            <a:ext cx="2040498" cy="1599694"/>
          </a:xfrm>
          <a:prstGeom prst="rect">
            <a:avLst/>
          </a:prstGeom>
        </p:spPr>
      </p:pic>
      <p:pic>
        <p:nvPicPr>
          <p:cNvPr id="12" name="Picture 11">
            <a:extLst>
              <a:ext uri="{FF2B5EF4-FFF2-40B4-BE49-F238E27FC236}">
                <a16:creationId xmlns:a16="http://schemas.microsoft.com/office/drawing/2014/main" id="{AAF70E1D-3DD5-4839-E0B0-4C34DD5D3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772346">
            <a:off x="3259394" y="11882795"/>
            <a:ext cx="4594368" cy="2581105"/>
          </a:xfrm>
          <a:prstGeom prst="rect">
            <a:avLst/>
          </a:prstGeom>
        </p:spPr>
      </p:pic>
      <p:pic>
        <p:nvPicPr>
          <p:cNvPr id="14" name="Picture 13" descr="Download premium vector of Illustration of data analysis graph vector about  infographic, finance, report, statistics, and performance 394295">
            <a:extLst>
              <a:ext uri="{FF2B5EF4-FFF2-40B4-BE49-F238E27FC236}">
                <a16:creationId xmlns:a16="http://schemas.microsoft.com/office/drawing/2014/main" id="{C1199038-E307-C23A-44F7-8C9BEB493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846" t="9862" r="39155" b="4088"/>
          <a:stretch>
            <a:fillRect/>
          </a:stretch>
        </p:blipFill>
        <p:spPr bwMode="auto">
          <a:xfrm rot="9482205">
            <a:off x="-999550" y="3078954"/>
            <a:ext cx="776161" cy="172897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Top 10 Python Libraries You Must Know In 2024 | Edureka">
            <a:extLst>
              <a:ext uri="{FF2B5EF4-FFF2-40B4-BE49-F238E27FC236}">
                <a16:creationId xmlns:a16="http://schemas.microsoft.com/office/drawing/2014/main" id="{C83632A3-6B91-D9B2-615F-10602751D2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009" t="1691" r="18108" b="1493"/>
          <a:stretch/>
        </p:blipFill>
        <p:spPr bwMode="auto">
          <a:xfrm rot="13155851">
            <a:off x="-842320" y="1710452"/>
            <a:ext cx="817047" cy="1718208"/>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elp you with excel">
            <a:extLst>
              <a:ext uri="{FF2B5EF4-FFF2-40B4-BE49-F238E27FC236}">
                <a16:creationId xmlns:a16="http://schemas.microsoft.com/office/drawing/2014/main" id="{06CEBDE8-D67B-E721-B201-FFF6577786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706" t="2440" r="43411" b="3975"/>
          <a:stretch>
            <a:fillRect/>
          </a:stretch>
        </p:blipFill>
        <p:spPr bwMode="auto">
          <a:xfrm rot="15715244">
            <a:off x="372890" y="900282"/>
            <a:ext cx="746286" cy="1710719"/>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Clases online de Power BI: Modelado de ...">
            <a:extLst>
              <a:ext uri="{FF2B5EF4-FFF2-40B4-BE49-F238E27FC236}">
                <a16:creationId xmlns:a16="http://schemas.microsoft.com/office/drawing/2014/main" id="{15BA4FC0-1130-1AB9-42C7-A0356F37AC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2185" t="3600" r="56654" b="106"/>
          <a:stretch>
            <a:fillRect/>
          </a:stretch>
        </p:blipFill>
        <p:spPr bwMode="auto">
          <a:xfrm rot="18575658">
            <a:off x="1686048" y="1410674"/>
            <a:ext cx="798402" cy="1704751"/>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descr="Benefits of choosing Jira Cloud: Important features and apps">
            <a:extLst>
              <a:ext uri="{FF2B5EF4-FFF2-40B4-BE49-F238E27FC236}">
                <a16:creationId xmlns:a16="http://schemas.microsoft.com/office/drawing/2014/main" id="{FB458B57-94B8-6872-D7D7-76633F9F99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6793" t="10245" r="17276" b="5599"/>
          <a:stretch>
            <a:fillRect/>
          </a:stretch>
        </p:blipFill>
        <p:spPr bwMode="auto">
          <a:xfrm rot="544702">
            <a:off x="2183705" y="2719182"/>
            <a:ext cx="754633" cy="173209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9" name="Picture 18" descr="How To Push Code to GitHub: Step-by-Step - Kinsta®">
            <a:extLst>
              <a:ext uri="{FF2B5EF4-FFF2-40B4-BE49-F238E27FC236}">
                <a16:creationId xmlns:a16="http://schemas.microsoft.com/office/drawing/2014/main" id="{334796F7-FDA2-9C33-0BBD-CF32C8703E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21364" t="881" r="32273" b="8441"/>
          <a:stretch>
            <a:fillRect/>
          </a:stretch>
        </p:blipFill>
        <p:spPr bwMode="auto">
          <a:xfrm rot="3699263">
            <a:off x="1410298" y="3939774"/>
            <a:ext cx="794801" cy="1710171"/>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19" descr="100+ Data Analysis Pictures | Download Free Images on Unsplash">
            <a:extLst>
              <a:ext uri="{FF2B5EF4-FFF2-40B4-BE49-F238E27FC236}">
                <a16:creationId xmlns:a16="http://schemas.microsoft.com/office/drawing/2014/main" id="{4C1B80F6-C44B-5140-B73E-3F7BD987B4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27720" t="4942" r="25446" b="3797"/>
          <a:stretch>
            <a:fillRect/>
          </a:stretch>
        </p:blipFill>
        <p:spPr bwMode="auto">
          <a:xfrm rot="7327232">
            <a:off x="-13765" y="4138300"/>
            <a:ext cx="893547" cy="1669183"/>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07850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Download premium vector of Illustration of data analysis graph vector about  infographic, finance, report, statistics, and performance 394295">
            <a:extLst>
              <a:ext uri="{FF2B5EF4-FFF2-40B4-BE49-F238E27FC236}">
                <a16:creationId xmlns:a16="http://schemas.microsoft.com/office/drawing/2014/main" id="{215CF2B1-B16F-C79B-D10D-2FEFE0DFC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949955">
            <a:off x="2051820" y="3072569"/>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42" name="Picture 41" descr="Top 10 Python Libraries You Must Know In 2024 | Edureka">
            <a:extLst>
              <a:ext uri="{FF2B5EF4-FFF2-40B4-BE49-F238E27FC236}">
                <a16:creationId xmlns:a16="http://schemas.microsoft.com/office/drawing/2014/main" id="{60D70ADD-3134-29F2-3C17-3295596B9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4623601">
            <a:off x="1035582" y="4101304"/>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40" name="Picture 39" descr="help you with excel">
            <a:extLst>
              <a:ext uri="{FF2B5EF4-FFF2-40B4-BE49-F238E27FC236}">
                <a16:creationId xmlns:a16="http://schemas.microsoft.com/office/drawing/2014/main" id="{C4324182-2C21-C0E5-7EF1-FDCFEF50C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7182994">
            <a:off x="-354303" y="4019196"/>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38" name="Picture 37" descr="Clases online de Power BI: Modelado de ...">
            <a:extLst>
              <a:ext uri="{FF2B5EF4-FFF2-40B4-BE49-F238E27FC236}">
                <a16:creationId xmlns:a16="http://schemas.microsoft.com/office/drawing/2014/main" id="{5C131A6D-581C-2CD6-11D5-C2C270C4F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0043408">
            <a:off x="-1113238" y="2753478"/>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34" name="Picture 33" descr="Benefits of choosing Jira Cloud: Important features and apps">
            <a:extLst>
              <a:ext uri="{FF2B5EF4-FFF2-40B4-BE49-F238E27FC236}">
                <a16:creationId xmlns:a16="http://schemas.microsoft.com/office/drawing/2014/main" id="{862195E3-2A52-6F23-4EA8-9E69E90A5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3612452">
            <a:off x="-657405" y="1382745"/>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31" name="Picture 30" descr="How To Push Code to GitHub: Step-by-Step - Kinsta®">
            <a:extLst>
              <a:ext uri="{FF2B5EF4-FFF2-40B4-BE49-F238E27FC236}">
                <a16:creationId xmlns:a16="http://schemas.microsoft.com/office/drawing/2014/main" id="{9400874D-41C9-FDEF-9359-4DEF6BEA1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6767013">
            <a:off x="652242" y="901667"/>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100+ Data Analysis Pictures | Download Free Images on Unsplash">
            <a:extLst>
              <a:ext uri="{FF2B5EF4-FFF2-40B4-BE49-F238E27FC236}">
                <a16:creationId xmlns:a16="http://schemas.microsoft.com/office/drawing/2014/main" id="{DD7566A7-80B4-1781-6F94-2BF7121507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20394982">
            <a:off x="2047423" y="1198542"/>
            <a:ext cx="1073796" cy="208145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8" y="1757432"/>
            <a:ext cx="224794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Power Bi</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1384995"/>
          </a:xfrm>
          <a:prstGeom prst="rect">
            <a:avLst/>
          </a:prstGeom>
          <a:noFill/>
        </p:spPr>
        <p:txBody>
          <a:bodyPr wrap="square">
            <a:spAutoFit/>
          </a:bodyPr>
          <a:lstStyle/>
          <a:p>
            <a:pPr algn="just"/>
            <a:r>
              <a:rPr lang="en-IN" sz="1400" dirty="0">
                <a:effectLst/>
                <a:latin typeface="Times New Roman" panose="02020603050405020304" pitchFamily="18" charset="0"/>
                <a:ea typeface="SimSun" panose="02010600030101010101" pitchFamily="2" charset="-122"/>
                <a:cs typeface="Times New Roman" panose="02020603050405020304" pitchFamily="18" charset="0"/>
              </a:rPr>
              <a:t>Power BI is a suite of business analytics tools that deliver insights throughout your organization. It helps in connecting to hundreds of data sources, simplifying data preparation, and driving ad hoc analysis. With Power BI, users can produce beautiful reports and publish them for their organization to consume on the web and across mobile devices.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B672895-5CE2-2A4F-1521-95A7AF818D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6690" y="4121124"/>
            <a:ext cx="4521043" cy="3017415"/>
          </a:xfrm>
          <a:prstGeom prst="rect">
            <a:avLst/>
          </a:prstGeom>
        </p:spPr>
      </p:pic>
      <p:pic>
        <p:nvPicPr>
          <p:cNvPr id="12" name="Picture 11">
            <a:extLst>
              <a:ext uri="{FF2B5EF4-FFF2-40B4-BE49-F238E27FC236}">
                <a16:creationId xmlns:a16="http://schemas.microsoft.com/office/drawing/2014/main" id="{5A137AFF-931C-A3F3-CECC-0CF446C570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6535" y="823191"/>
            <a:ext cx="2040498" cy="1599694"/>
          </a:xfrm>
          <a:prstGeom prst="rect">
            <a:avLst/>
          </a:prstGeom>
        </p:spPr>
      </p:pic>
      <p:pic>
        <p:nvPicPr>
          <p:cNvPr id="14" name="Picture 13">
            <a:extLst>
              <a:ext uri="{FF2B5EF4-FFF2-40B4-BE49-F238E27FC236}">
                <a16:creationId xmlns:a16="http://schemas.microsoft.com/office/drawing/2014/main" id="{BCBC361E-FB03-F60A-6FA3-0873FBD29D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8320" y="3936199"/>
            <a:ext cx="4594368" cy="2581105"/>
          </a:xfrm>
          <a:prstGeom prst="rect">
            <a:avLst/>
          </a:prstGeom>
        </p:spPr>
      </p:pic>
    </p:spTree>
    <p:extLst>
      <p:ext uri="{BB962C8B-B14F-4D97-AF65-F5344CB8AC3E}">
        <p14:creationId xmlns:p14="http://schemas.microsoft.com/office/powerpoint/2010/main" val="183254024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2624</Words>
  <Application>Microsoft Office PowerPoint</Application>
  <PresentationFormat>Widescreen</PresentationFormat>
  <Paragraphs>271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Patel</dc:creator>
  <cp:lastModifiedBy>Ayush Patel</cp:lastModifiedBy>
  <cp:revision>3</cp:revision>
  <dcterms:created xsi:type="dcterms:W3CDTF">2024-08-08T04:40:22Z</dcterms:created>
  <dcterms:modified xsi:type="dcterms:W3CDTF">2024-08-09T09:33:28Z</dcterms:modified>
</cp:coreProperties>
</file>