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72A5D0-A9DF-4AF7-B4A6-E61753A553DA}">
          <p14:sldIdLst>
            <p14:sldId id="256"/>
          </p14:sldIdLst>
        </p14:section>
        <p14:section name="Untitled Section" id="{6EF9766B-9C0A-4B31-8283-517FDE455FDD}">
          <p14:sldIdLst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erazunnisa begum" initials="mb" lastIdx="1" clrIdx="0">
    <p:extLst>
      <p:ext uri="{19B8F6BF-5375-455C-9EA6-DF929625EA0E}">
        <p15:presenceInfo xmlns:p15="http://schemas.microsoft.com/office/powerpoint/2012/main" userId="621b4796a6cba4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0T20:51:32.70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1291-EA2D-4BAC-9FFC-DB72154B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5154"/>
            <a:ext cx="8689976" cy="735106"/>
          </a:xfrm>
        </p:spPr>
        <p:txBody>
          <a:bodyPr>
            <a:normAutofit fontScale="90000"/>
          </a:bodyPr>
          <a:lstStyle/>
          <a:p>
            <a:r>
              <a:rPr lang="en-IN" dirty="0"/>
              <a:t>VIDEO CHAT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29657-349A-483A-9817-0C242C2EF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096" y="1322294"/>
            <a:ext cx="8689976" cy="4213411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SUBMITTED TO:</a:t>
            </a:r>
          </a:p>
          <a:p>
            <a:pPr algn="r"/>
            <a:r>
              <a:rPr lang="en-IN" dirty="0"/>
              <a:t>EXPOSYS DATA LABS </a:t>
            </a:r>
          </a:p>
          <a:p>
            <a:pPr algn="r"/>
            <a:r>
              <a:rPr lang="en-IN" dirty="0"/>
              <a:t>BANGALORE</a:t>
            </a:r>
          </a:p>
          <a:p>
            <a:pPr algn="l"/>
            <a:r>
              <a:rPr lang="en-IN" dirty="0"/>
              <a:t>SUBMITTED BY: </a:t>
            </a:r>
          </a:p>
          <a:p>
            <a:pPr algn="l"/>
            <a:r>
              <a:rPr lang="en-IN" dirty="0"/>
              <a:t>MD. MEHERAZUNNISA BEGUM </a:t>
            </a:r>
          </a:p>
          <a:p>
            <a:pPr algn="l"/>
            <a:r>
              <a:rPr lang="en-IN" dirty="0"/>
              <a:t>WEB DEVELOPMENT INTERN </a:t>
            </a:r>
          </a:p>
          <a:p>
            <a:pPr algn="l"/>
            <a:r>
              <a:rPr lang="en-IN" dirty="0"/>
              <a:t>EXPOSYS DATA LABS </a:t>
            </a:r>
          </a:p>
          <a:p>
            <a:pPr algn="l"/>
            <a:r>
              <a:rPr lang="en-IN" dirty="0"/>
              <a:t>BANGALORE</a:t>
            </a:r>
          </a:p>
        </p:txBody>
      </p:sp>
    </p:spTree>
    <p:extLst>
      <p:ext uri="{BB962C8B-B14F-4D97-AF65-F5344CB8AC3E}">
        <p14:creationId xmlns:p14="http://schemas.microsoft.com/office/powerpoint/2010/main" val="368491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BDF2-F961-7DB9-EDBD-FE4929B8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11" y="2348706"/>
            <a:ext cx="10364451" cy="1596177"/>
          </a:xfrm>
        </p:spPr>
        <p:txBody>
          <a:bodyPr/>
          <a:lstStyle/>
          <a:p>
            <a:r>
              <a:rPr lang="en-IN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60549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AC15-27CE-00D0-FDB2-5BBFE74612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7176" y="1913405"/>
            <a:ext cx="10350500" cy="2736850"/>
          </a:xfrm>
        </p:spPr>
        <p:txBody>
          <a:bodyPr>
            <a:normAutofit fontScale="90000"/>
          </a:bodyPr>
          <a:lstStyle/>
          <a:p>
            <a:r>
              <a:rPr lang="en-IN" dirty="0"/>
              <a:t>HTML-TO DESIGN WEB PAGES</a:t>
            </a:r>
            <a:br>
              <a:rPr lang="en-IN" dirty="0"/>
            </a:br>
            <a:r>
              <a:rPr lang="en-IN" dirty="0"/>
              <a:t>CSS- TO STYLE WEB PAGES</a:t>
            </a:r>
            <a:br>
              <a:rPr lang="en-IN" dirty="0"/>
            </a:br>
            <a:r>
              <a:rPr lang="en-IN" dirty="0"/>
              <a:t>JAVASCRIPT-TO MAKE HTML PAGES AS RESPONSIVE PAGES</a:t>
            </a:r>
            <a:br>
              <a:rPr lang="en-IN" dirty="0"/>
            </a:br>
            <a:r>
              <a:rPr lang="en-IN" dirty="0"/>
              <a:t>VISUAL STUDIO CODE APP- TO EXECUTE SOURCE CODE EFFECTIVELY</a:t>
            </a:r>
          </a:p>
        </p:txBody>
      </p:sp>
    </p:spTree>
    <p:extLst>
      <p:ext uri="{BB962C8B-B14F-4D97-AF65-F5344CB8AC3E}">
        <p14:creationId xmlns:p14="http://schemas.microsoft.com/office/powerpoint/2010/main" val="50710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9232-312F-D691-6852-2C3C2049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14234"/>
            <a:ext cx="10364451" cy="1596177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089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FCC00D-4CFA-7D58-6713-2DB13414F1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1156447"/>
            <a:ext cx="10363200" cy="3427413"/>
          </a:xfrm>
        </p:spPr>
        <p:txBody>
          <a:bodyPr/>
          <a:lstStyle/>
          <a:p>
            <a:r>
              <a:rPr lang="en-IN" dirty="0"/>
              <a:t>PROBLEM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2665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1607F-A177-896E-22A6-D32711001E2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54424" y="2196353"/>
            <a:ext cx="10350500" cy="174811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IN" sz="2800" dirty="0"/>
              <a:t>People living far away from their home might want to have better communication with their family so they might opt to use video chatting platforms I was assigned to develop video chatting website providing the user with better experience in video chatting</a:t>
            </a:r>
          </a:p>
        </p:txBody>
      </p:sp>
    </p:spTree>
    <p:extLst>
      <p:ext uri="{BB962C8B-B14F-4D97-AF65-F5344CB8AC3E}">
        <p14:creationId xmlns:p14="http://schemas.microsoft.com/office/powerpoint/2010/main" val="21761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523E-BF85-B49D-1E95-C8617EFA61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3409" y="2681661"/>
            <a:ext cx="8145182" cy="1494678"/>
          </a:xfrm>
        </p:spPr>
        <p:txBody>
          <a:bodyPr/>
          <a:lstStyle/>
          <a:p>
            <a:r>
              <a:rPr lang="en-IN" dirty="0"/>
              <a:t>Details of analysis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41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9F05-D49A-EDF8-5307-0619CFB0A1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317" y="1850651"/>
            <a:ext cx="10350500" cy="2736850"/>
          </a:xfrm>
        </p:spPr>
        <p:txBody>
          <a:bodyPr>
            <a:normAutofit/>
          </a:bodyPr>
          <a:lstStyle/>
          <a:p>
            <a:r>
              <a:rPr lang="en-IN" sz="3200" dirty="0"/>
              <a:t>In the recent survey in of 2020 it is recorded that the rate of Indian immigrants has been changed from around 20 lakhs to -20 thousand people. That means every year around one lakh people are leaving the country in hope for better future.</a:t>
            </a:r>
          </a:p>
        </p:txBody>
      </p:sp>
    </p:spTree>
    <p:extLst>
      <p:ext uri="{BB962C8B-B14F-4D97-AF65-F5344CB8AC3E}">
        <p14:creationId xmlns:p14="http://schemas.microsoft.com/office/powerpoint/2010/main" val="196547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913B-319E-8CB9-4F16-729200A5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93" y="2393529"/>
            <a:ext cx="10364451" cy="1596177"/>
          </a:xfrm>
        </p:spPr>
        <p:txBody>
          <a:bodyPr/>
          <a:lstStyle/>
          <a:p>
            <a:r>
              <a:rPr lang="en-IN" dirty="0"/>
              <a:t>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412004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0F46-2026-611B-4FB0-3B7774FEE2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318" y="1680322"/>
            <a:ext cx="10350500" cy="2736850"/>
          </a:xfrm>
        </p:spPr>
        <p:txBody>
          <a:bodyPr>
            <a:normAutofit/>
          </a:bodyPr>
          <a:lstStyle/>
          <a:p>
            <a:r>
              <a:rPr lang="en-IN" sz="2800" dirty="0"/>
              <a:t>Not all the video chatting applications provide the effective communication between the users before usage of any of those video chatting websites such as skype , </a:t>
            </a:r>
            <a:r>
              <a:rPr lang="en-IN" sz="2800" dirty="0" err="1"/>
              <a:t>whatsapp</a:t>
            </a:r>
            <a:r>
              <a:rPr lang="en-IN" sz="2800" dirty="0"/>
              <a:t> , zoom , google etc. we must install them before their usage which can consume storage space of your device</a:t>
            </a:r>
          </a:p>
        </p:txBody>
      </p:sp>
    </p:spTree>
    <p:extLst>
      <p:ext uri="{BB962C8B-B14F-4D97-AF65-F5344CB8AC3E}">
        <p14:creationId xmlns:p14="http://schemas.microsoft.com/office/powerpoint/2010/main" val="407992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1537-B7BD-A451-199A-9D559086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93528"/>
            <a:ext cx="10364451" cy="1596177"/>
          </a:xfrm>
        </p:spPr>
        <p:txBody>
          <a:bodyPr/>
          <a:lstStyle/>
          <a:p>
            <a:r>
              <a:rPr lang="en-IN" dirty="0"/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79798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57EC-E3C0-7791-9ABA-08051E09E3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6494" y="1868581"/>
            <a:ext cx="10350500" cy="2736850"/>
          </a:xfrm>
        </p:spPr>
        <p:txBody>
          <a:bodyPr>
            <a:normAutofit/>
          </a:bodyPr>
          <a:lstStyle/>
          <a:p>
            <a:r>
              <a:rPr lang="en-IN" sz="3200" dirty="0"/>
              <a:t>The website which I have developed overcomes this problem by making video calls through cloud saving the storage space of the devices</a:t>
            </a:r>
          </a:p>
        </p:txBody>
      </p:sp>
    </p:spTree>
    <p:extLst>
      <p:ext uri="{BB962C8B-B14F-4D97-AF65-F5344CB8AC3E}">
        <p14:creationId xmlns:p14="http://schemas.microsoft.com/office/powerpoint/2010/main" val="42280537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</TotalTime>
  <Words>225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Algerian</vt:lpstr>
      <vt:lpstr>Arial</vt:lpstr>
      <vt:lpstr>Tw Cen MT</vt:lpstr>
      <vt:lpstr>Droplet</vt:lpstr>
      <vt:lpstr>VIDEO CHAT WEBSITE</vt:lpstr>
      <vt:lpstr>PROBLEM IDENTIFICATION</vt:lpstr>
      <vt:lpstr>PowerPoint Presentation</vt:lpstr>
      <vt:lpstr>Details of analysis </vt:lpstr>
      <vt:lpstr>In the recent survey in of 2020 it is recorded that the rate of Indian immigrants has been changed from around 20 lakhs to -20 thousand people. That means every year around one lakh people are leaving the country in hope for better future.</vt:lpstr>
      <vt:lpstr>Existing system</vt:lpstr>
      <vt:lpstr>Not all the video chatting applications provide the effective communication between the users before usage of any of those video chatting websites such as skype , whatsapp , zoom , google etc. we must install them before their usage which can consume storage space of your device</vt:lpstr>
      <vt:lpstr>Proposed system</vt:lpstr>
      <vt:lpstr>The website which I have developed overcomes this problem by making video calls through cloud saving the storage space of the devices</vt:lpstr>
      <vt:lpstr>Technologies used</vt:lpstr>
      <vt:lpstr>HTML-TO DESIGN WEB PAGES CSS- TO STYLE WEB PAGES JAVASCRIPT-TO MAKE HTML PAGES AS RESPONSIVE PAGES VISUAL STUDIO CODE APP- TO EXECUTE SOURCE CODE EFFECTIVELY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CHAT WEBSITE</dc:title>
  <dc:creator>meherazunnisa begum</dc:creator>
  <cp:lastModifiedBy>meherazunnisa begum</cp:lastModifiedBy>
  <cp:revision>1</cp:revision>
  <dcterms:created xsi:type="dcterms:W3CDTF">2022-08-20T15:17:19Z</dcterms:created>
  <dcterms:modified xsi:type="dcterms:W3CDTF">2022-08-20T15:44:27Z</dcterms:modified>
</cp:coreProperties>
</file>