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8" r:id="rId10"/>
    <p:sldId id="262" r:id="rId11"/>
    <p:sldId id="271" r:id="rId12"/>
    <p:sldId id="264" r:id="rId13"/>
    <p:sldId id="266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86263-7112-4E05-BA9F-99C00940343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0C031-363D-4333-AAE1-F9B280BAB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1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0C031-363D-4333-AAE1-F9B280BABE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362748B4-BE9B-4BD4-BD8E-4C4A962BB10B}" type="datetime1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Wellness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70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02AFC440-86D7-40A7-86AB-FD6456BF9181}" type="datetime1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Wellness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5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AF50BC88-9F46-42A9-8353-5A238F1F1C68}" type="datetime1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Wellness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IN" dirty="0"/>
              <a:t>Title : Wellness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25AF7C25-CE6B-47C3-A34E-74C7CBD382E3}" type="datetime1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Wellness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4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C80A1B9E-301D-4996-8453-50849F133477}" type="datetime1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Wellness Application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88E9C4A4-F750-400F-92B0-5F66433DFEB1}" type="datetime1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Wellness Application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3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85DC9CCB-2190-469B-8BC3-AB814FEA88EB}" type="datetime1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Wellness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3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580321B8-BAE7-4C63-9297-F9ABBE650DC5}" type="datetime1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Wellness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09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FA503CF8-E51C-479F-ACAC-76231F220194}" type="datetime1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Wellness Application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9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512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5DE23B7F-D33E-496A-98F8-E5258A1B3020}" type="datetime1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Wellness Application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1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4896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IN" dirty="0"/>
              <a:t>Title : Wellness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248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F9FCF-0724-4784-8EBA-08E0C2E09EF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6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49385/distance-indicator-using-ultrasonic-sensor-0d1c94" TargetMode="External"/><Relationship Id="rId2" Type="http://schemas.openxmlformats.org/officeDocument/2006/relationships/hyperlink" Target="https://www.researchgat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ker.pro/arduino?/projects/distancemeasurement" TargetMode="External"/><Relationship Id="rId5" Type="http://schemas.openxmlformats.org/officeDocument/2006/relationships/hyperlink" Target="https://randomnerdtutorials.com/esp8266-pin.pdf" TargetMode="External"/><Relationship Id="rId4" Type="http://schemas.openxmlformats.org/officeDocument/2006/relationships/hyperlink" Target="https://iarjset.com/wp-content/uploads/2021/07/IARJSET.2021.8723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obu.in/arduino-pin-configuration" TargetMode="External"/><Relationship Id="rId3" Type="http://schemas.openxmlformats.org/officeDocument/2006/relationships/hyperlink" Target="https://create.arduino.cc/projecthub/anukulnikhil/distance-measurement-5102a0" TargetMode="External"/><Relationship Id="rId7" Type="http://schemas.openxmlformats.org/officeDocument/2006/relationships/hyperlink" Target="https://iarjset.com/wpcontent/uploads/2021/07/IARJSET.2021.8723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structables.com/" TargetMode="External"/><Relationship Id="rId5" Type="http://schemas.openxmlformats.org/officeDocument/2006/relationships/hyperlink" Target="https://youtu.be/DF1WGZyAnoE" TargetMode="External"/><Relationship Id="rId4" Type="http://schemas.openxmlformats.org/officeDocument/2006/relationships/hyperlink" Target="https://create.arduino.cc/projecthub/brillianttechnoz/led-distance-measurement-using-ultrasonic-sens%20or-and-aurdino-4480f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ET logo (2019 tir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" y="271740"/>
            <a:ext cx="8008109" cy="14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47923"/>
              </p:ext>
            </p:extLst>
          </p:nvPr>
        </p:nvGraphicFramePr>
        <p:xfrm>
          <a:off x="863588" y="1988840"/>
          <a:ext cx="7416824" cy="43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6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0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Course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Code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19CSPN6401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Course Title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 Project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  <a:sym typeface="Times New Roman"/>
                        </a:rPr>
                        <a:t>Team Number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22BCSB011</a:t>
                      </a:r>
                      <a:endParaRPr lang="en-IN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  <a:sym typeface="Times New Roman"/>
                        </a:rPr>
                        <a:t>Domain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  <a:sym typeface="Times New Roman"/>
                        </a:rPr>
                        <a:t>Title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LED SERVO DISTANCE INDICATOR</a:t>
                      </a:r>
                      <a:endParaRPr lang="en-IN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  <a:sym typeface="Times New Roman"/>
                        </a:rPr>
                        <a:t>Guide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Mr.P.Seethamani,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AP/CSE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000">
                <a:tc rowSpan="3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  <a:sym typeface="Times New Roman"/>
                        </a:rPr>
                        <a:t>Team Members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20BCS028</a:t>
                      </a:r>
                      <a:r>
                        <a:rPr lang="en-I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RATHIDEVI.P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000">
                <a:tc vMerge="1"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20BCS054</a:t>
                      </a:r>
                      <a:r>
                        <a:rPr lang="en-I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ARUNIKA.J</a:t>
                      </a:r>
                      <a:r>
                        <a:rPr lang="en-I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000">
                <a:tc vMerge="1"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20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20BCS090</a:t>
                      </a:r>
                      <a:r>
                        <a:rPr lang="en-I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RISHIKESH.G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81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Weekly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55770"/>
              </p:ext>
            </p:extLst>
          </p:nvPr>
        </p:nvGraphicFramePr>
        <p:xfrm>
          <a:off x="323850" y="1377184"/>
          <a:ext cx="8568630" cy="37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000"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1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Survey of Existing System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 2 - 3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Block diagrams of Existing and Proposed Systems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4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Resource Set up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5  -  8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9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Result Analysis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000"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Week 10 -12 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: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Report Preparation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</a:t>
            </a:r>
            <a:r>
              <a:rPr lang="en-US"/>
              <a:t>LED DISTANCE INDICATOR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2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4" y="3867"/>
            <a:ext cx="8229600" cy="936104"/>
          </a:xfrm>
        </p:spPr>
        <p:txBody>
          <a:bodyPr>
            <a:normAutofit/>
          </a:bodyPr>
          <a:lstStyle/>
          <a:p>
            <a:r>
              <a:rPr lang="en-IN" dirty="0"/>
              <a:t>Online Certification Courses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04725"/>
              </p:ext>
            </p:extLst>
          </p:nvPr>
        </p:nvGraphicFramePr>
        <p:xfrm>
          <a:off x="107504" y="836712"/>
          <a:ext cx="8870855" cy="2906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0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 of the Student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 of the Course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Organized By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Period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(from – to)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Duration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(Weeks)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661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20BCS028 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RATHIDEVI.P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What is IOT? and Basics of IOT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Great learning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Feb 4</a:t>
                      </a:r>
                      <a:r>
                        <a:rPr lang="en-US" baseline="3000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-march 5th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61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20BCS054 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ARUNIKA.J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What is IOT? and Basics of IOT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Great learning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Feb 4</a:t>
                      </a:r>
                      <a:r>
                        <a:rPr lang="en-US" baseline="3000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-March 5th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20BCS090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RISHIKESH.G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Interfacing  with the Arduino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Coursera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April 1st-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May 2nd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weeks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36930"/>
              </p:ext>
            </p:extLst>
          </p:nvPr>
        </p:nvGraphicFramePr>
        <p:xfrm>
          <a:off x="107504" y="3754916"/>
          <a:ext cx="8870856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6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2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Team Member 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Team Member  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Team Member 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043">
                <a:tc>
                  <a:txBody>
                    <a:bodyPr/>
                    <a:lstStyle/>
                    <a:p>
                      <a:r>
                        <a:rPr lang="en-US" dirty="0"/>
                        <a:t>RATHIDEVI P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ARUNIKA J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RISHIKESH G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Titlle: LED DISTANCE INDICATOR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97C68-21B4-1420-FDFC-7C448720C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14758"/>
            <a:ext cx="2543944" cy="1584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871C72-1FB4-8BC1-1DB2-B5359D1A2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725143"/>
            <a:ext cx="2775630" cy="1584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117B1-0297-DB6F-A57D-657758C5DD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550" y="4714758"/>
            <a:ext cx="2543945" cy="15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3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 Meeting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</a:t>
            </a:r>
            <a:r>
              <a:rPr lang="en-US"/>
              <a:t>LED DISTANCE INDICATOR</a:t>
            </a:r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09163"/>
              </p:ext>
            </p:extLst>
          </p:nvPr>
        </p:nvGraphicFramePr>
        <p:xfrm>
          <a:off x="611560" y="1556792"/>
          <a:ext cx="8064897" cy="366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5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Team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Members Involved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Discussion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Points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36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28.01.2022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20BCS028 – RATHIDEVI P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20BCS054 -  ARUNIKA J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20BCS090  - RISHIKESH 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Problem statement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36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05.03.2022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20BCS028 – RATHIDEVI P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20BCS054 -  ARUNIKA J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20BCS090  - RISHIKESH 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Ppt preparation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36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08.04.2022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20BCS028 – RATHIDEVI P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20BCS054 -  ARUNIKA J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20BCS090  - RISHIKESH 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Project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47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112568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Survey on Existing </a:t>
            </a:r>
            <a:r>
              <a:rPr lang="en-IN"/>
              <a:t>System </a:t>
            </a:r>
            <a:endParaRPr lang="en-IN" dirty="0"/>
          </a:p>
          <a:p>
            <a:r>
              <a:rPr lang="en-IN" dirty="0"/>
              <a:t>Objective</a:t>
            </a:r>
          </a:p>
          <a:p>
            <a:r>
              <a:rPr lang="en-US" dirty="0"/>
              <a:t>Block Diagram of Proposed System</a:t>
            </a:r>
            <a:endParaRPr lang="en-IN" dirty="0"/>
          </a:p>
          <a:p>
            <a:r>
              <a:rPr lang="en-IN" dirty="0"/>
              <a:t>Software and Hardware Requirements</a:t>
            </a:r>
          </a:p>
          <a:p>
            <a:r>
              <a:rPr lang="en-IN"/>
              <a:t>References </a:t>
            </a:r>
            <a:endParaRPr lang="en-IN" dirty="0"/>
          </a:p>
          <a:p>
            <a:r>
              <a:rPr lang="en-IN" dirty="0"/>
              <a:t>Weekly Plan</a:t>
            </a:r>
          </a:p>
          <a:p>
            <a:r>
              <a:rPr lang="en-IN" dirty="0"/>
              <a:t>Online Certification Courses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</a:t>
            </a:r>
            <a:r>
              <a:rPr lang="en-US"/>
              <a:t>LED DISTANCE INDICATOR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5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development of “smart cars” requires new sensors that are able to measure distances in the range of a few centimetre to a few meters.  </a:t>
            </a:r>
          </a:p>
          <a:p>
            <a:r>
              <a:rPr lang="en-US"/>
              <a:t>Parking aids,For blind persons to walk By detecting obstacles , car reversing and headlight level are some example features that require a distance measurement to be performed with contactless sensors.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</a:t>
            </a:r>
            <a:r>
              <a:rPr lang="en-US"/>
              <a:t>LED DISTANCE INDICATOR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Survey on Existing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</a:t>
            </a:r>
            <a:r>
              <a:rPr lang="en-US"/>
              <a:t> LED DISTANCE INDICATOR</a:t>
            </a:r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20164"/>
              </p:ext>
            </p:extLst>
          </p:nvPr>
        </p:nvGraphicFramePr>
        <p:xfrm>
          <a:off x="63893" y="1007343"/>
          <a:ext cx="8928993" cy="590663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9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535"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Source(Website)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Inference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r>
                        <a:rPr lang="en-US">
                          <a:latin typeface="Cambria" pitchFamily="18" charset="0"/>
                        </a:rPr>
                        <a:t>Servo distance </a:t>
                      </a:r>
                    </a:p>
                    <a:p>
                      <a:r>
                        <a:rPr lang="en-US">
                          <a:latin typeface="Cambria" pitchFamily="18" charset="0"/>
                        </a:rPr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  <a:latin typeface="Cambria" pitchFamily="18" charset="0"/>
                          <a:hlinkClick r:id="rId2"/>
                        </a:rPr>
                        <a:t>https://www.researchgate.pdf</a:t>
                      </a:r>
                      <a:r>
                        <a:rPr lang="en-US">
                          <a:solidFill>
                            <a:srgbClr val="7030A0"/>
                          </a:solidFill>
                          <a:latin typeface="Cambria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itchFamily="18" charset="0"/>
                        </a:rPr>
                        <a:t>Distance indicator using servo motor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141">
                <a:tc>
                  <a:txBody>
                    <a:bodyPr/>
                    <a:lstStyle/>
                    <a:p>
                      <a:r>
                        <a:rPr lang="en-US">
                          <a:latin typeface="Cambria" pitchFamily="18" charset="0"/>
                        </a:rPr>
                        <a:t>Purpose of ultrasonic sensor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ambria" pitchFamily="18" charset="0"/>
                          <a:hlinkClick r:id="rId3"/>
                        </a:rPr>
                        <a:t>https://create.arduino.cc/projecthub/49385/distanceindicator-using-ultrasonic-sensor-0d1c94</a:t>
                      </a:r>
                      <a:endParaRPr lang="en-US" dirty="0">
                        <a:solidFill>
                          <a:srgbClr val="7030A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itchFamily="18" charset="0"/>
                        </a:rPr>
                        <a:t>Distance measurement Using  </a:t>
                      </a:r>
                    </a:p>
                    <a:p>
                      <a:r>
                        <a:rPr lang="en-US">
                          <a:latin typeface="Cambria" pitchFamily="18" charset="0"/>
                        </a:rPr>
                        <a:t>Ultrasonic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141">
                <a:tc>
                  <a:txBody>
                    <a:bodyPr/>
                    <a:lstStyle/>
                    <a:p>
                      <a:r>
                        <a:rPr lang="en-US">
                          <a:latin typeface="Cambria" pitchFamily="18" charset="0"/>
                        </a:rPr>
                        <a:t>Paper propesed  </a:t>
                      </a:r>
                    </a:p>
                    <a:p>
                      <a:r>
                        <a:rPr lang="en-US">
                          <a:latin typeface="Cambria" pitchFamily="18" charset="0"/>
                        </a:rPr>
                        <a:t>For indicating distance using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030A0"/>
                          </a:solidFill>
                          <a:latin typeface="Cambria" pitchFamily="18" charset="0"/>
                          <a:hlinkClick r:id="rId4"/>
                        </a:rPr>
                        <a:t>https://iarjset.com/wpcontent/uploads/2021/07/IARJSET.2021.8723.pdf</a:t>
                      </a:r>
                      <a:r>
                        <a:rPr lang="en-US">
                          <a:solidFill>
                            <a:srgbClr val="7030A0"/>
                          </a:solidFill>
                          <a:latin typeface="Cambria" pitchFamily="18" charset="0"/>
                        </a:rPr>
                        <a:t> </a:t>
                      </a:r>
                      <a:endParaRPr lang="en-US" dirty="0">
                        <a:solidFill>
                          <a:srgbClr val="7030A0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Distance indicator </a:t>
                      </a:r>
                      <a:r>
                        <a:rPr lang="en-US">
                          <a:latin typeface="Cambria" pitchFamily="18" charset="0"/>
                        </a:rPr>
                        <a:t>using LED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838">
                <a:tc>
                  <a:txBody>
                    <a:bodyPr/>
                    <a:lstStyle/>
                    <a:p>
                      <a:r>
                        <a:rPr lang="en-US">
                          <a:latin typeface="Cambria" pitchFamily="18" charset="0"/>
                        </a:rPr>
                        <a:t>Pin configuration in node mcu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itchFamily="18" charset="0"/>
                          <a:hlinkClick r:id="rId5"/>
                        </a:rPr>
                        <a:t>https://randomnerdtutorials.com/esp8266-pin.pdf</a:t>
                      </a:r>
                      <a:r>
                        <a:rPr lang="en-US">
                          <a:latin typeface="Cambria" pitchFamily="18" charset="0"/>
                        </a:rPr>
                        <a:t> 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itchFamily="18" charset="0"/>
                        </a:rPr>
                        <a:t>Features of node mcu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0316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Distance indicator using sensor and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itchFamily="18" charset="0"/>
                          <a:hlinkClick r:id="rId6"/>
                        </a:rPr>
                        <a:t>https://maker.pro/arduino?/projects/distancemeasurement</a:t>
                      </a:r>
                      <a:r>
                        <a:rPr lang="en-US">
                          <a:latin typeface="Cambria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itchFamily="18" charset="0"/>
                        </a:rPr>
                        <a:t>Distance indicator using LCD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62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44" y="1255780"/>
            <a:ext cx="7766735" cy="4394927"/>
          </a:xfrm>
        </p:spPr>
        <p:txBody>
          <a:bodyPr/>
          <a:lstStyle/>
          <a:p>
            <a:r>
              <a:rPr lang="en-US"/>
              <a:t>Develop a contactless sensor that are able to measure the obstacle distance From a vehicle or an object . </a:t>
            </a:r>
          </a:p>
          <a:p>
            <a:r>
              <a:rPr lang="en-US"/>
              <a:t>Led light blows and buzzer sounds when the obstacle come closer and the distance is display in the lcd display.</a:t>
            </a:r>
          </a:p>
          <a:p>
            <a:r>
              <a:rPr lang="en-US"/>
              <a:t>It helps in parking aid and also helps for blind persons to walk on a road by detecting the obstacles.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</a:t>
            </a:r>
            <a:r>
              <a:rPr lang="en-US"/>
              <a:t>  LED DISTANCE INDICATOR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1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950"/>
            <a:ext cx="8229600" cy="936104"/>
          </a:xfrm>
        </p:spPr>
        <p:txBody>
          <a:bodyPr/>
          <a:lstStyle/>
          <a:p>
            <a:r>
              <a:rPr lang="en-US" dirty="0"/>
              <a:t>Block Diagram of Proposed System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</a:t>
            </a:r>
            <a:r>
              <a:rPr lang="en-US"/>
              <a:t> LED DISTANCE INDICATOR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6</a:t>
            </a:fld>
            <a:endParaRPr lang="en-IN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C90E9A1-F397-4E34-80DF-975F70FE6940}"/>
              </a:ext>
            </a:extLst>
          </p:cNvPr>
          <p:cNvSpPr/>
          <p:nvPr/>
        </p:nvSpPr>
        <p:spPr>
          <a:xfrm>
            <a:off x="765941" y="2006633"/>
            <a:ext cx="2086868" cy="9361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DC power supply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8E6141A-53E0-AF42-B1A6-02C243A68F37}"/>
              </a:ext>
            </a:extLst>
          </p:cNvPr>
          <p:cNvSpPr/>
          <p:nvPr/>
        </p:nvSpPr>
        <p:spPr>
          <a:xfrm rot="10800000" flipV="1">
            <a:off x="711340" y="4151568"/>
            <a:ext cx="2141468" cy="989035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7C8A2-3935-6A40-A792-F9B5C98101BE}"/>
              </a:ext>
            </a:extLst>
          </p:cNvPr>
          <p:cNvSpPr/>
          <p:nvPr/>
        </p:nvSpPr>
        <p:spPr>
          <a:xfrm>
            <a:off x="3816246" y="1736424"/>
            <a:ext cx="1854120" cy="368544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MCU</a:t>
            </a:r>
          </a:p>
          <a:p>
            <a:pPr algn="ctr"/>
            <a:r>
              <a:rPr lang="en-US" dirty="0"/>
              <a:t>[ESP8266]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137552B-1444-BA47-B956-5FED6A89641E}"/>
              </a:ext>
            </a:extLst>
          </p:cNvPr>
          <p:cNvSpPr/>
          <p:nvPr/>
        </p:nvSpPr>
        <p:spPr>
          <a:xfrm>
            <a:off x="6521924" y="1719381"/>
            <a:ext cx="2244158" cy="773516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1882464-176C-9D47-AB82-711BE883FE7F}"/>
              </a:ext>
            </a:extLst>
          </p:cNvPr>
          <p:cNvSpPr/>
          <p:nvPr/>
        </p:nvSpPr>
        <p:spPr>
          <a:xfrm>
            <a:off x="6546312" y="4265497"/>
            <a:ext cx="2244158" cy="773517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019428D-6277-654B-8E96-5C5351464E2D}"/>
              </a:ext>
            </a:extLst>
          </p:cNvPr>
          <p:cNvSpPr/>
          <p:nvPr/>
        </p:nvSpPr>
        <p:spPr>
          <a:xfrm>
            <a:off x="2852808" y="2323884"/>
            <a:ext cx="963437" cy="365126"/>
          </a:xfrm>
          <a:prstGeom prst="rightArrow">
            <a:avLst>
              <a:gd name="adj1" fmla="val 38571"/>
              <a:gd name="adj2" fmla="val 42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BF1BF4-8B3D-105B-5878-3DDA58D701E3}"/>
              </a:ext>
            </a:extLst>
          </p:cNvPr>
          <p:cNvSpPr/>
          <p:nvPr/>
        </p:nvSpPr>
        <p:spPr>
          <a:xfrm>
            <a:off x="2875581" y="4472298"/>
            <a:ext cx="940664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E00914-C69B-EF94-61E8-D533D946990C}"/>
              </a:ext>
            </a:extLst>
          </p:cNvPr>
          <p:cNvSpPr/>
          <p:nvPr/>
        </p:nvSpPr>
        <p:spPr>
          <a:xfrm>
            <a:off x="5668866" y="2051157"/>
            <a:ext cx="853058" cy="270880"/>
          </a:xfrm>
          <a:prstGeom prst="rightArrow">
            <a:avLst>
              <a:gd name="adj1" fmla="val 31753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E2D23BC-87D5-EBBC-359A-C68187262B88}"/>
              </a:ext>
            </a:extLst>
          </p:cNvPr>
          <p:cNvSpPr/>
          <p:nvPr/>
        </p:nvSpPr>
        <p:spPr>
          <a:xfrm>
            <a:off x="5670366" y="4510645"/>
            <a:ext cx="868696" cy="2113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D46ED1-93EE-8604-7CF0-C14E27F88F1F}"/>
              </a:ext>
            </a:extLst>
          </p:cNvPr>
          <p:cNvSpPr/>
          <p:nvPr/>
        </p:nvSpPr>
        <p:spPr>
          <a:xfrm>
            <a:off x="5677616" y="3429000"/>
            <a:ext cx="868696" cy="186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5A9E559-5F0E-92BF-E12B-F52CA75B7CC7}"/>
              </a:ext>
            </a:extLst>
          </p:cNvPr>
          <p:cNvSpPr/>
          <p:nvPr/>
        </p:nvSpPr>
        <p:spPr>
          <a:xfrm>
            <a:off x="6570699" y="3097224"/>
            <a:ext cx="2195384" cy="773516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272220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006" y="106741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IN" dirty="0"/>
              <a:t>Software and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6" y="75664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                                                            </a:t>
            </a:r>
            <a:endParaRPr lang="en-US" b="1"/>
          </a:p>
          <a:p>
            <a:pPr marL="0" indent="0">
              <a:buNone/>
            </a:pPr>
            <a:r>
              <a:rPr lang="en-US"/>
              <a:t>                                              </a:t>
            </a:r>
            <a:r>
              <a:rPr lang="en-US">
                <a:solidFill>
                  <a:schemeClr val="bg1">
                    <a:lumMod val="10000"/>
                  </a:schemeClr>
                </a:solidFill>
              </a:rPr>
              <a:t>                                
                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10000"/>
                  </a:schemeClr>
                </a:solidFill>
              </a:rPr>
              <a:t>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Title : </a:t>
            </a:r>
            <a:r>
              <a:rPr lang="en-US"/>
              <a:t>LED DISTANCE INDICATOR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81DC8-6E2C-6C49-9834-DDFE858DEEAB}"/>
              </a:ext>
            </a:extLst>
          </p:cNvPr>
          <p:cNvSpPr txBox="1"/>
          <p:nvPr/>
        </p:nvSpPr>
        <p:spPr>
          <a:xfrm>
            <a:off x="2286341" y="3244846"/>
            <a:ext cx="457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77EF2-9F7A-DC4A-BBEE-14768C4ECFC8}"/>
              </a:ext>
            </a:extLst>
          </p:cNvPr>
          <p:cNvSpPr txBox="1"/>
          <p:nvPr/>
        </p:nvSpPr>
        <p:spPr>
          <a:xfrm>
            <a:off x="2286341" y="3241433"/>
            <a:ext cx="457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3CECE-5C64-C843-8F0E-B3F9B45FF603}"/>
              </a:ext>
            </a:extLst>
          </p:cNvPr>
          <p:cNvSpPr txBox="1"/>
          <p:nvPr/>
        </p:nvSpPr>
        <p:spPr>
          <a:xfrm>
            <a:off x="2286341" y="3241433"/>
            <a:ext cx="457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153C2-4F69-A449-B46B-B68EEE560D17}"/>
              </a:ext>
            </a:extLst>
          </p:cNvPr>
          <p:cNvSpPr txBox="1"/>
          <p:nvPr/>
        </p:nvSpPr>
        <p:spPr>
          <a:xfrm>
            <a:off x="1779593" y="3244846"/>
            <a:ext cx="49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3B8FAC5-EB1B-A94B-B1B4-04EAB6931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76622"/>
              </p:ext>
            </p:extLst>
          </p:nvPr>
        </p:nvGraphicFramePr>
        <p:xfrm>
          <a:off x="1779593" y="1654583"/>
          <a:ext cx="5971272" cy="494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636">
                  <a:extLst>
                    <a:ext uri="{9D8B030D-6E8A-4147-A177-3AD203B41FA5}">
                      <a16:colId xmlns:a16="http://schemas.microsoft.com/office/drawing/2014/main" val="2048026059"/>
                    </a:ext>
                  </a:extLst>
                </a:gridCol>
                <a:gridCol w="2985636">
                  <a:extLst>
                    <a:ext uri="{9D8B030D-6E8A-4147-A177-3AD203B41FA5}">
                      <a16:colId xmlns:a16="http://schemas.microsoft.com/office/drawing/2014/main" val="1345936645"/>
                    </a:ext>
                  </a:extLst>
                </a:gridCol>
              </a:tblGrid>
              <a:tr h="495665">
                <a:tc>
                  <a:txBody>
                    <a:bodyPr/>
                    <a:lstStyle/>
                    <a:p>
                      <a:r>
                        <a:rPr lang="en-US"/>
                        <a:t>          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       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676418"/>
                  </a:ext>
                </a:extLst>
              </a:tr>
              <a:tr h="825028">
                <a:tc>
                  <a:txBody>
                    <a:bodyPr/>
                    <a:lstStyle/>
                    <a:p>
                      <a:r>
                        <a:rPr lang="en-US" dirty="0"/>
                        <a:t>  1)NODE MCU</a:t>
                      </a:r>
                    </a:p>
                    <a:p>
                      <a:r>
                        <a:rPr lang="en-US" dirty="0"/>
                        <a:t>      [ESP8266]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1) Arduino IDE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93754"/>
                  </a:ext>
                </a:extLst>
              </a:tr>
              <a:tr h="495665">
                <a:tc>
                  <a:txBody>
                    <a:bodyPr/>
                    <a:lstStyle/>
                    <a:p>
                      <a:r>
                        <a:rPr lang="en-US"/>
                        <a:t>  2) 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2) Embedded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14199"/>
                  </a:ext>
                </a:extLst>
              </a:tr>
              <a:tr h="648087">
                <a:tc>
                  <a:txBody>
                    <a:bodyPr/>
                    <a:lstStyle/>
                    <a:p>
                      <a:r>
                        <a:rPr lang="en-US"/>
                        <a:t>  3) Ultrasonic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72377"/>
                  </a:ext>
                </a:extLst>
              </a:tr>
              <a:tr h="495665">
                <a:tc>
                  <a:txBody>
                    <a:bodyPr/>
                    <a:lstStyle/>
                    <a:p>
                      <a:r>
                        <a:rPr lang="en-US" dirty="0"/>
                        <a:t>  4) Jumper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578208"/>
                  </a:ext>
                </a:extLst>
              </a:tr>
              <a:tr h="495665">
                <a:tc>
                  <a:txBody>
                    <a:bodyPr/>
                    <a:lstStyle/>
                    <a:p>
                      <a:r>
                        <a:rPr lang="en-US"/>
                        <a:t>  5) LED lights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58657"/>
                  </a:ext>
                </a:extLst>
              </a:tr>
              <a:tr h="495665">
                <a:tc>
                  <a:txBody>
                    <a:bodyPr/>
                    <a:lstStyle/>
                    <a:p>
                      <a:r>
                        <a:rPr lang="en-US"/>
                        <a:t>  6) 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63547"/>
                  </a:ext>
                </a:extLst>
              </a:tr>
              <a:tr h="495665">
                <a:tc>
                  <a:txBody>
                    <a:bodyPr/>
                    <a:lstStyle/>
                    <a:p>
                      <a:r>
                        <a:rPr lang="en-US" dirty="0"/>
                        <a:t>   7) 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08408"/>
                  </a:ext>
                </a:extLst>
              </a:tr>
              <a:tr h="495665">
                <a:tc>
                  <a:txBody>
                    <a:bodyPr/>
                    <a:lstStyle/>
                    <a:p>
                      <a:r>
                        <a:rPr lang="en-US" dirty="0"/>
                        <a:t>   8)  </a:t>
                      </a:r>
                      <a:r>
                        <a:rPr lang="en-US"/>
                        <a:t>Servo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91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28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3A24-C4C0-9C07-A6B7-AD41637F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PROPOSED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900DF1-C859-AEEA-D601-455870136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3" b="16581"/>
          <a:stretch/>
        </p:blipFill>
        <p:spPr>
          <a:xfrm>
            <a:off x="1835696" y="1340768"/>
            <a:ext cx="5328592" cy="38884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357E4-AD94-B8DC-5159-9C322210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IN"/>
              <a:t>Title : Wellness Application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6E849-6F23-3A62-FF8B-63309014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9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hlinkClick r:id="rId3"/>
              </a:rPr>
              <a:t>https://create.arduino.cc/projecthub/anukulnikhil/distance-measurement-5102a0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hlinkClick r:id="rId4"/>
              </a:rPr>
              <a:t>https://create.arduino.cc/projecthub/brillianttechnoz/led-distance-measurement-using-ultrasonic-sens or-and-aurdino-4480f6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hlinkClick r:id="rId5"/>
              </a:rPr>
              <a:t>https://youtu.be/DF1WGZyAnoE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r>
              <a:rPr lang="en-US" dirty="0">
                <a:solidFill>
                  <a:srgbClr val="7030A0"/>
                </a:solidFill>
                <a:hlinkClick r:id="rId6"/>
              </a:rPr>
              <a:t>http://www.instructables.com/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  <a:p>
            <a:r>
              <a:rPr lang="en-US" dirty="0">
                <a:solidFill>
                  <a:srgbClr val="7030A0"/>
                </a:solidFill>
                <a:hlinkClick r:id="rId7"/>
              </a:rPr>
              <a:t>https://iarjset.com/wpcontent/uploads/2021/07/IARJSET.2021.8723.pdf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  <a:p>
            <a:r>
              <a:rPr lang="en-US" dirty="0">
                <a:solidFill>
                  <a:srgbClr val="7030A0"/>
                </a:solidFill>
                <a:hlinkClick r:id="rId8"/>
              </a:rPr>
              <a:t>https://robu.in/arduino-pin-configuration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9FCF-0724-4784-8EBA-08E0C2E09EF8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309320"/>
            <a:ext cx="2895600" cy="365125"/>
          </a:xfrm>
        </p:spPr>
        <p:txBody>
          <a:bodyPr/>
          <a:lstStyle/>
          <a:p>
            <a:r>
              <a:rPr lang="en-IN" dirty="0"/>
              <a:t>Title </a:t>
            </a:r>
            <a:r>
              <a:rPr lang="en-IN"/>
              <a:t>: </a:t>
            </a:r>
            <a:r>
              <a:rPr lang="en-US"/>
              <a:t>LED DISTANCE INDICATOR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01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8C00E42A26E54B98F15F25452760C6" ma:contentTypeVersion="5" ma:contentTypeDescription="Create a new document." ma:contentTypeScope="" ma:versionID="97ff1ca26665f96af7975baeaa494690">
  <xsd:schema xmlns:xsd="http://www.w3.org/2001/XMLSchema" xmlns:xs="http://www.w3.org/2001/XMLSchema" xmlns:p="http://schemas.microsoft.com/office/2006/metadata/properties" xmlns:ns2="021cedc2-09ad-45f9-9694-78c92e09e1fb" targetNamespace="http://schemas.microsoft.com/office/2006/metadata/properties" ma:root="true" ma:fieldsID="a43f6abd56fa8ee289910688b05a7a02" ns2:_="">
    <xsd:import namespace="021cedc2-09ad-45f9-9694-78c92e09e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cedc2-09ad-45f9-9694-78c92e09e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E16F3-3EB7-4BC9-A713-A6CC2BB90449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737C57-015D-42FA-987D-789CE17AB29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21cedc2-09ad-45f9-9694-78c92e09e1f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C63DB2-ACEB-450D-B3D3-63D6AB640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731</Words>
  <Application>Microsoft Office PowerPoint</Application>
  <PresentationFormat>On-screen Show (4:3)</PresentationFormat>
  <Paragraphs>205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Wingdings</vt:lpstr>
      <vt:lpstr>Office Theme</vt:lpstr>
      <vt:lpstr>PowerPoint Presentation</vt:lpstr>
      <vt:lpstr>Contents</vt:lpstr>
      <vt:lpstr>Problem Statement</vt:lpstr>
      <vt:lpstr>Survey on Existing System</vt:lpstr>
      <vt:lpstr>Objective</vt:lpstr>
      <vt:lpstr>Block Diagram of Proposed System</vt:lpstr>
      <vt:lpstr>Software and Hardware Requirements</vt:lpstr>
      <vt:lpstr>                  PROPOSED SYSTEM</vt:lpstr>
      <vt:lpstr>References</vt:lpstr>
      <vt:lpstr>Weekly Plan</vt:lpstr>
      <vt:lpstr>Online Certification Courses</vt:lpstr>
      <vt:lpstr>Guide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SHANMUGAPRIYA K</cp:lastModifiedBy>
  <cp:revision>69</cp:revision>
  <dcterms:created xsi:type="dcterms:W3CDTF">2021-02-15T04:09:39Z</dcterms:created>
  <dcterms:modified xsi:type="dcterms:W3CDTF">2022-05-06T02:41:56Z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0x010100338C00E42A26E54B98F15F25452760C6</vt:lpwstr>
  </property>
</Properties>
</file>