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43B1FC-70C7-34D5-6B97-70BE8075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97227"/>
              </p:ext>
            </p:extLst>
          </p:nvPr>
        </p:nvGraphicFramePr>
        <p:xfrm>
          <a:off x="1524000" y="636740"/>
          <a:ext cx="9331308" cy="52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218">
                  <a:extLst>
                    <a:ext uri="{9D8B030D-6E8A-4147-A177-3AD203B41FA5}">
                      <a16:colId xmlns:a16="http://schemas.microsoft.com/office/drawing/2014/main" val="550427648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797765011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763087283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321840588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442848788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1749188088"/>
                    </a:ext>
                  </a:extLst>
                </a:gridCol>
              </a:tblGrid>
              <a:tr h="8670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38748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r>
                        <a:rPr lang="en-US" dirty="0"/>
                        <a:t>DenseNet201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62573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DenseNet201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02588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DenseNet201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10%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72572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DenseNet201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82655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DenseNet201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3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43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43B1FC-70C7-34D5-6B97-70BE80757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26866"/>
              </p:ext>
            </p:extLst>
          </p:nvPr>
        </p:nvGraphicFramePr>
        <p:xfrm>
          <a:off x="1524000" y="636740"/>
          <a:ext cx="9331308" cy="52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218">
                  <a:extLst>
                    <a:ext uri="{9D8B030D-6E8A-4147-A177-3AD203B41FA5}">
                      <a16:colId xmlns:a16="http://schemas.microsoft.com/office/drawing/2014/main" val="550427648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797765011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763087283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321840588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442848788"/>
                    </a:ext>
                  </a:extLst>
                </a:gridCol>
                <a:gridCol w="1555218">
                  <a:extLst>
                    <a:ext uri="{9D8B030D-6E8A-4147-A177-3AD203B41FA5}">
                      <a16:colId xmlns:a16="http://schemas.microsoft.com/office/drawing/2014/main" val="1749188088"/>
                    </a:ext>
                  </a:extLst>
                </a:gridCol>
              </a:tblGrid>
              <a:tr h="8670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38748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b="0" i="0" dirty="0"/>
                        <a:t>DenseNet169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62573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DenseNet169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302588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DenseNet169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72572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DenseNet169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82655"/>
                  </a:ext>
                </a:extLst>
              </a:tr>
              <a:tr h="86705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DenseNet169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70 %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03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68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5986</TotalTime>
  <Words>108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N</dc:creator>
  <cp:lastModifiedBy>MOHAN N</cp:lastModifiedBy>
  <cp:revision>158</cp:revision>
  <dcterms:created xsi:type="dcterms:W3CDTF">2024-02-27T05:42:01Z</dcterms:created>
  <dcterms:modified xsi:type="dcterms:W3CDTF">2024-03-21T10:31:34Z</dcterms:modified>
</cp:coreProperties>
</file>