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415AB-D995-4D4E-A0B0-3806976A0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357039-E101-D249-82F5-DEBBBF6B8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D729A-44B8-4C47-A2E6-C2F925CF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7F922-FC0A-154A-AD92-274DFCC7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D6A127-1746-0C4A-BFB9-25FA1860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D0EA4-98F3-4246-99C4-8E759D73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CFAC0-3ACD-EF47-ACED-5073C0B52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9960EC-60FB-AF43-A1BC-0D42A299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20B43-C5C2-5843-A8EF-96EFDE00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FDEBB-4CAD-3D4C-A1A4-FD7896EF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1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16F06A-9ADF-AA49-9677-303616971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AAA00A-BAEE-2348-908D-90449ADE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C69474-F137-E646-9B65-B3A1EA6A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158BF0-8831-804F-ABB7-2E2B6F89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6B96C-06CF-F049-A6FD-45067BBE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6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852B-5BBD-934A-9B2E-6C3E7203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917D4-7DEF-C745-AAAC-09708643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50F2E-D5C0-CD45-946E-534E9CCB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29105-9A3B-D645-9765-F4BDD373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67AA13-23B3-1541-A166-BE3F4C29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7BEA4-4450-A74F-A6F8-20C1FAD0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A832CD-69E1-D14D-B46C-C120EDAE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7CC138-CF62-E141-B579-D00D64A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96F81-F062-EC4D-A449-7226B545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40863-B557-5344-BA8D-60C64BE3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8E2FE-E65A-2141-8306-C3BE7110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1C06-4496-0D49-9B54-1C9B5B373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EADBD-BF9B-934E-9234-140D19CB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28C0E-1065-CB4E-9513-AD28D4E0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550B28-6A2E-4A4C-B821-8A070F2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48F39-1E63-814D-8019-1773C489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159F0-B2B0-8947-9E2F-9DBE8623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5F8668-E518-0842-9245-A76A88E6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95687E-3B17-2848-820E-7E2ACC84B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F44318-64E1-6B47-85FF-580DFDD3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73DDB8-304D-D24E-B63C-45E86FF36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A5BD7D-9331-234B-B2FD-34908B7B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0CF931-91AF-AD4D-8E63-E5DBBFD5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B5319-1303-EA47-A147-1FC0E02A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F98BF-E291-3246-B866-537E3959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5DD35C-B993-D244-BF80-80455595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8A36CA-87B4-9748-B9BE-670F728A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2514FA-525C-3741-A37F-4F328657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41E09D-0ECC-3C4C-8A82-22D9C9CD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0472A7-7BB5-844D-8000-6632D978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3550C-7C31-8140-850B-66C70EF1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51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F2A23-A9DA-EA4D-8802-205AAE28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8177C-3E7C-B04A-972C-561C40AF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6AD537-5926-D04C-9526-011CD391D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4F8C42-06B8-2542-8501-755E872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CE057-5B72-DF4B-87AF-ACD5B243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1E6CF-F212-9444-BEA0-3465E984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9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320CB-1ECC-BC4B-BD28-54F43571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77DE7-8D14-AB41-8FE0-42637553D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346D89-711F-EB45-AF41-51995946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79EE43-21AA-934F-8991-47FA4D8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4AC1E1-E2EB-D340-88C4-0BB470A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3AFD28-00D0-024E-BEC9-BDEAFDFD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300DF6-5375-7748-B7BA-B5DBBF2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03BF65-51CC-BC49-93DC-C4C1DA0D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791009-38D8-AA4F-A88B-9BBB71301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82690-FCDF-D74F-A4FD-144F2AC033D3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8DAC3-69A3-2F4B-9046-80E2A0D9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8A36D-A3F1-7241-A3D5-D420968B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96960-F512-3648-BAA1-67CC1CA4AC5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23AFA-1328-4343-8DDD-88D131D7040F}"/>
              </a:ext>
            </a:extLst>
          </p:cNvPr>
          <p:cNvSpPr/>
          <p:nvPr/>
        </p:nvSpPr>
        <p:spPr>
          <a:xfrm>
            <a:off x="1364834" y="1851359"/>
            <a:ext cx="2276724" cy="1577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C51B2-5678-7044-97F0-89215793E244}"/>
              </a:ext>
            </a:extLst>
          </p:cNvPr>
          <p:cNvSpPr/>
          <p:nvPr/>
        </p:nvSpPr>
        <p:spPr>
          <a:xfrm>
            <a:off x="4671009" y="1851359"/>
            <a:ext cx="2276724" cy="1577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75775D-D14D-DB43-AAEF-1A529BD6778C}"/>
              </a:ext>
            </a:extLst>
          </p:cNvPr>
          <p:cNvSpPr/>
          <p:nvPr/>
        </p:nvSpPr>
        <p:spPr>
          <a:xfrm>
            <a:off x="7974181" y="1851359"/>
            <a:ext cx="2276724" cy="1577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37F9278-305C-4548-A7E9-26A3B89B1D5B}"/>
              </a:ext>
            </a:extLst>
          </p:cNvPr>
          <p:cNvCxnSpPr>
            <a:cxnSpLocks/>
          </p:cNvCxnSpPr>
          <p:nvPr/>
        </p:nvCxnSpPr>
        <p:spPr>
          <a:xfrm>
            <a:off x="3641558" y="2317834"/>
            <a:ext cx="102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3EB6FC0-5300-5D4B-8005-485DC444E48B}"/>
              </a:ext>
            </a:extLst>
          </p:cNvPr>
          <p:cNvCxnSpPr>
            <a:cxnSpLocks/>
          </p:cNvCxnSpPr>
          <p:nvPr/>
        </p:nvCxnSpPr>
        <p:spPr>
          <a:xfrm>
            <a:off x="6944730" y="2665497"/>
            <a:ext cx="102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E4B131-8D4E-9042-8FFE-13DF614AD019}"/>
              </a:ext>
            </a:extLst>
          </p:cNvPr>
          <p:cNvCxnSpPr>
            <a:cxnSpLocks/>
          </p:cNvCxnSpPr>
          <p:nvPr/>
        </p:nvCxnSpPr>
        <p:spPr>
          <a:xfrm>
            <a:off x="10262937" y="3007895"/>
            <a:ext cx="376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8DD273B-5DC3-9441-A23C-EF10ADD3D55B}"/>
              </a:ext>
            </a:extLst>
          </p:cNvPr>
          <p:cNvCxnSpPr>
            <a:cxnSpLocks/>
          </p:cNvCxnSpPr>
          <p:nvPr/>
        </p:nvCxnSpPr>
        <p:spPr>
          <a:xfrm>
            <a:off x="10250905" y="2300539"/>
            <a:ext cx="1503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EE0274B-C82F-DE46-893F-1DCA04DDC70C}"/>
              </a:ext>
            </a:extLst>
          </p:cNvPr>
          <p:cNvCxnSpPr>
            <a:cxnSpLocks/>
          </p:cNvCxnSpPr>
          <p:nvPr/>
        </p:nvCxnSpPr>
        <p:spPr>
          <a:xfrm>
            <a:off x="11149264" y="2300539"/>
            <a:ext cx="0" cy="306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A55A4A9-01C1-8143-B0FF-265A7212015C}"/>
              </a:ext>
            </a:extLst>
          </p:cNvPr>
          <p:cNvCxnSpPr>
            <a:cxnSpLocks/>
          </p:cNvCxnSpPr>
          <p:nvPr/>
        </p:nvCxnSpPr>
        <p:spPr>
          <a:xfrm flipH="1">
            <a:off x="589548" y="5366085"/>
            <a:ext cx="10559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348534D-F223-A64E-A4A7-E57891ED2E08}"/>
              </a:ext>
            </a:extLst>
          </p:cNvPr>
          <p:cNvCxnSpPr>
            <a:cxnSpLocks/>
          </p:cNvCxnSpPr>
          <p:nvPr/>
        </p:nvCxnSpPr>
        <p:spPr>
          <a:xfrm>
            <a:off x="589547" y="3001127"/>
            <a:ext cx="0" cy="2364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F277D4D-0C30-9641-9DE0-DF395CF0A0C2}"/>
              </a:ext>
            </a:extLst>
          </p:cNvPr>
          <p:cNvCxnSpPr>
            <a:cxnSpLocks/>
          </p:cNvCxnSpPr>
          <p:nvPr/>
        </p:nvCxnSpPr>
        <p:spPr>
          <a:xfrm>
            <a:off x="589547" y="3001127"/>
            <a:ext cx="77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E91F5AB-89A8-2046-8FE6-C102221E539D}"/>
              </a:ext>
            </a:extLst>
          </p:cNvPr>
          <p:cNvCxnSpPr>
            <a:cxnSpLocks/>
          </p:cNvCxnSpPr>
          <p:nvPr/>
        </p:nvCxnSpPr>
        <p:spPr>
          <a:xfrm>
            <a:off x="589547" y="2277728"/>
            <a:ext cx="775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6971AF3-EFD6-A045-96E7-4930989A7DD4}"/>
              </a:ext>
            </a:extLst>
          </p:cNvPr>
          <p:cNvCxnSpPr>
            <a:cxnSpLocks/>
          </p:cNvCxnSpPr>
          <p:nvPr/>
        </p:nvCxnSpPr>
        <p:spPr>
          <a:xfrm>
            <a:off x="10639927" y="3001127"/>
            <a:ext cx="0" cy="1594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E746AEA-0D78-A846-9AAA-631E7034CADC}"/>
              </a:ext>
            </a:extLst>
          </p:cNvPr>
          <p:cNvCxnSpPr>
            <a:cxnSpLocks/>
          </p:cNvCxnSpPr>
          <p:nvPr/>
        </p:nvCxnSpPr>
        <p:spPr>
          <a:xfrm flipH="1">
            <a:off x="4054642" y="4596064"/>
            <a:ext cx="6585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F28BBD2-A006-9E4F-A348-D407C122DCFA}"/>
              </a:ext>
            </a:extLst>
          </p:cNvPr>
          <p:cNvCxnSpPr>
            <a:cxnSpLocks/>
          </p:cNvCxnSpPr>
          <p:nvPr/>
        </p:nvCxnSpPr>
        <p:spPr>
          <a:xfrm>
            <a:off x="4054642" y="3007895"/>
            <a:ext cx="0" cy="160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7D20883-F22E-C24B-9838-BAB9514DA2D6}"/>
              </a:ext>
            </a:extLst>
          </p:cNvPr>
          <p:cNvCxnSpPr>
            <a:cxnSpLocks/>
          </p:cNvCxnSpPr>
          <p:nvPr/>
        </p:nvCxnSpPr>
        <p:spPr>
          <a:xfrm>
            <a:off x="4054642" y="3007895"/>
            <a:ext cx="616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11863-0DED-E843-AC5E-BA6828E72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08" y="2423620"/>
            <a:ext cx="1686269" cy="4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FFCA94-9371-724B-9F66-3338C439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29" y="1402015"/>
            <a:ext cx="804449" cy="3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11E1E58-E292-B047-B1D7-D300CB7E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47" y="1877347"/>
            <a:ext cx="372842" cy="24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430F76E-62A6-AC40-AF8D-A7D420A3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14" y="1877347"/>
            <a:ext cx="297010" cy="3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F3F825-F942-7D41-9B18-818948C3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942" y="2341905"/>
            <a:ext cx="240665" cy="20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2A094D0-4425-6A45-AFE4-861E6AD2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62" y="1943143"/>
            <a:ext cx="508198" cy="2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206B025-69DA-9F47-994D-E4432586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02" y="2577271"/>
            <a:ext cx="418518" cy="3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1216D55-599A-D74E-8652-23E0FFF3B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23" y="2383251"/>
            <a:ext cx="1943545" cy="5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945D869-1AA6-0948-8FE7-ADEA9F18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048" y="2463090"/>
            <a:ext cx="2024646" cy="23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45F05B5-ED7A-864D-AD6F-DE4CEDFB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2" y="1402015"/>
            <a:ext cx="648028" cy="3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2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2021-12-12T14:13:10Z</dcterms:created>
  <dcterms:modified xsi:type="dcterms:W3CDTF">2021-12-13T19:34:12Z</dcterms:modified>
</cp:coreProperties>
</file>