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1" r:id="rId6"/>
    <p:sldId id="262" r:id="rId7"/>
    <p:sldId id="267" r:id="rId8"/>
    <p:sldId id="271" r:id="rId9"/>
    <p:sldId id="272" r:id="rId10"/>
    <p:sldId id="263" r:id="rId11"/>
    <p:sldId id="269" r:id="rId12"/>
    <p:sldId id="264" r:id="rId13"/>
    <p:sldId id="268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70" y="-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87BA9-9235-42C6-B0A8-D3003E49592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889ED-C401-4D86-8957-3C717508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889ED-C401-4D86-8957-3C717508F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4469" y="694766"/>
            <a:ext cx="824306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773" y="1992071"/>
            <a:ext cx="10728452" cy="3519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452" y="1751761"/>
            <a:ext cx="10728325" cy="449033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220"/>
              </a:spcBef>
            </a:pPr>
            <a:r>
              <a:rPr sz="1400" b="1" spc="-10" dirty="0">
                <a:latin typeface="Times New Roman"/>
                <a:cs typeface="Times New Roman"/>
              </a:rPr>
              <a:t>Федеральное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бюджетное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учреждение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Российский</a:t>
            </a:r>
            <a:r>
              <a:rPr sz="1400" b="1" spc="-5" dirty="0">
                <a:latin typeface="Times New Roman"/>
                <a:cs typeface="Times New Roman"/>
              </a:rPr>
              <a:t> технологический 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20014" algn="ctr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118110" algn="ctr"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 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spcBef>
                <a:spcPts val="75"/>
              </a:spcBef>
            </a:pPr>
            <a:r>
              <a:rPr sz="1400" b="1" spc="-10" dirty="0">
                <a:latin typeface="Times New Roman"/>
                <a:cs typeface="Times New Roman"/>
              </a:rPr>
              <a:t>Кафедра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прикладного программного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1015"/>
              </a:spcBef>
            </a:pPr>
            <a:r>
              <a:rPr sz="2400" b="1" spc="-10" dirty="0">
                <a:latin typeface="Times New Roman"/>
                <a:cs typeface="Times New Roman"/>
              </a:rPr>
              <a:t>КУРСОВАЯ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marL="134620" algn="ctr">
              <a:lnSpc>
                <a:spcPct val="100000"/>
              </a:lnSpc>
              <a:spcBef>
                <a:spcPts val="2045"/>
              </a:spcBef>
            </a:pPr>
            <a:r>
              <a:rPr lang="ru-RU" sz="1800" b="1" spc="10" dirty="0">
                <a:latin typeface="Times New Roman"/>
                <a:cs typeface="Times New Roman"/>
              </a:rPr>
              <a:t>Серверная часть веб-приложения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«Сервис управления прокатом электросамокатов»</a:t>
            </a:r>
            <a:endParaRPr lang="ru-RU"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ru-RU" sz="2250" dirty="0">
              <a:latin typeface="Times New Roman"/>
              <a:cs typeface="Times New Roman"/>
            </a:endParaRPr>
          </a:p>
          <a:p>
            <a:pPr marL="12700" marR="8653780">
              <a:lnSpc>
                <a:spcPct val="1112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Студент: </a:t>
            </a:r>
            <a:r>
              <a:rPr lang="ru-RU" sz="1800" spc="-5" dirty="0">
                <a:latin typeface="Times New Roman"/>
                <a:cs typeface="Times New Roman"/>
              </a:rPr>
              <a:t>Верт</a:t>
            </a:r>
            <a:r>
              <a:rPr sz="1800" spc="-5" dirty="0">
                <a:latin typeface="Times New Roman"/>
                <a:cs typeface="Times New Roman"/>
              </a:rPr>
              <a:t> Д.А.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Группа: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ИКБО-24-20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ru-RU" spc="-5" dirty="0">
                <a:latin typeface="Times New Roman"/>
                <a:cs typeface="Times New Roman"/>
              </a:rPr>
              <a:t>Рук</a:t>
            </a:r>
            <a:r>
              <a:rPr lang="ru-RU" sz="1800" spc="-5" dirty="0">
                <a:latin typeface="Times New Roman"/>
                <a:cs typeface="Times New Roman"/>
              </a:rPr>
              <a:t>оводитель</a:t>
            </a:r>
            <a:r>
              <a:rPr lang="en-US" spc="-5" dirty="0">
                <a:latin typeface="Times New Roman"/>
                <a:cs typeface="Times New Roman"/>
              </a:rPr>
              <a:t>: </a:t>
            </a:r>
            <a:r>
              <a:rPr lang="ru-RU" spc="-5" dirty="0">
                <a:latin typeface="Times New Roman"/>
                <a:cs typeface="Times New Roman"/>
              </a:rPr>
              <a:t>Синицын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А.В., старший преподаватель</a:t>
            </a:r>
            <a:endParaRPr sz="2000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</a:t>
            </a:r>
            <a:r>
              <a:rPr lang="ru-RU" sz="1800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0689" y="720128"/>
            <a:ext cx="920114" cy="1017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2904A6D-1A57-0091-D6DC-D9F313239A88}"/>
              </a:ext>
            </a:extLst>
          </p:cNvPr>
          <p:cNvSpPr txBox="1">
            <a:spLocks/>
          </p:cNvSpPr>
          <p:nvPr/>
        </p:nvSpPr>
        <p:spPr>
          <a:xfrm>
            <a:off x="4317190" y="449441"/>
            <a:ext cx="35576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74F26-C999-FC01-9FAE-8DAA1CD92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 b="-1"/>
          <a:stretch/>
        </p:blipFill>
        <p:spPr>
          <a:xfrm>
            <a:off x="7061860" y="1981200"/>
            <a:ext cx="4520540" cy="2897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9BBFF-B128-54E8-8F0C-FD853125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5986106" cy="4779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1A34D-4FAB-DA93-1DA5-05E21D9B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78" y="930244"/>
            <a:ext cx="8267044" cy="4997511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916F56B2-D1B3-A7D6-F5AD-69893870C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9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861" y="433507"/>
            <a:ext cx="6010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r>
              <a:rPr spc="-3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41" y="1646661"/>
            <a:ext cx="5378651" cy="421653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0375" indent="-448309">
              <a:lnSpc>
                <a:spcPct val="150000"/>
              </a:lnSpc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15" dirty="0">
                <a:latin typeface="Times New Roman"/>
                <a:cs typeface="Times New Roman"/>
              </a:rPr>
              <a:t>Создано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107</a:t>
            </a:r>
            <a:r>
              <a:rPr lang="ru-RU" sz="2200" spc="-1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Java-</a:t>
            </a:r>
            <a:r>
              <a:rPr lang="ru-RU" sz="2200" spc="-15" dirty="0">
                <a:latin typeface="Times New Roman"/>
                <a:cs typeface="Times New Roman"/>
              </a:rPr>
              <a:t>класса </a:t>
            </a:r>
            <a:endParaRPr lang="en-US" sz="2200" spc="-15" dirty="0">
              <a:latin typeface="Times New Roman"/>
              <a:cs typeface="Times New Roman"/>
            </a:endParaRPr>
          </a:p>
          <a:p>
            <a:pPr marL="460375" indent="-448309">
              <a:lnSpc>
                <a:spcPct val="150000"/>
              </a:lnSpc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API</a:t>
            </a:r>
            <a:r>
              <a:rPr lang="ru-RU" sz="2200" spc="-15" dirty="0">
                <a:latin typeface="Times New Roman"/>
                <a:cs typeface="Times New Roman"/>
              </a:rPr>
              <a:t> предоставляет </a:t>
            </a:r>
            <a:r>
              <a:rPr lang="en-US" sz="2200" spc="-15" dirty="0">
                <a:latin typeface="Times New Roman"/>
                <a:cs typeface="Times New Roman"/>
              </a:rPr>
              <a:t>46</a:t>
            </a:r>
            <a:r>
              <a:rPr lang="ru-RU" sz="2200" spc="-15" dirty="0">
                <a:latin typeface="Times New Roman"/>
                <a:cs typeface="Times New Roman"/>
              </a:rPr>
              <a:t> эндпоинтов </a:t>
            </a:r>
            <a:endParaRPr sz="2200" dirty="0">
              <a:latin typeface="Times New Roman"/>
              <a:cs typeface="Times New Roman"/>
            </a:endParaRPr>
          </a:p>
          <a:p>
            <a:pPr marL="460375" indent="-448309">
              <a:lnSpc>
                <a:spcPct val="150000"/>
              </a:lnSpc>
              <a:spcBef>
                <a:spcPts val="675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dirty="0">
                <a:latin typeface="Times New Roman"/>
                <a:cs typeface="Times New Roman"/>
              </a:rPr>
              <a:t>Н</a:t>
            </a:r>
            <a:r>
              <a:rPr sz="2200" dirty="0">
                <a:latin typeface="Times New Roman"/>
                <a:cs typeface="Times New Roman"/>
              </a:rPr>
              <a:t>аписано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lang="en-US" sz="2200" spc="-30" dirty="0">
                <a:latin typeface="Times New Roman"/>
                <a:cs typeface="Times New Roman"/>
              </a:rPr>
              <a:t>424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строк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кода</a:t>
            </a:r>
            <a:endParaRPr lang="ru-RU" sz="2200" spc="-5" dirty="0">
              <a:latin typeface="Times New Roman"/>
              <a:cs typeface="Times New Roman"/>
            </a:endParaRPr>
          </a:p>
          <a:p>
            <a:pPr marL="460375" indent="-448309">
              <a:lnSpc>
                <a:spcPct val="150000"/>
              </a:lnSpc>
              <a:spcBef>
                <a:spcPts val="675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5" dirty="0">
                <a:latin typeface="Times New Roman"/>
                <a:cs typeface="Times New Roman"/>
              </a:rPr>
              <a:t>Разработаны 73 модульных теста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460375" indent="-448309">
              <a:spcBef>
                <a:spcPts val="675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5" dirty="0">
                <a:latin typeface="Times New Roman"/>
                <a:cs typeface="Times New Roman"/>
              </a:rPr>
              <a:t>Проект использует 18 </a:t>
            </a:r>
            <a:r>
              <a:rPr lang="en-US" sz="2200" spc="-5" dirty="0">
                <a:latin typeface="Times New Roman"/>
                <a:cs typeface="Times New Roman"/>
              </a:rPr>
              <a:t>open-source</a:t>
            </a:r>
            <a:r>
              <a:rPr lang="ru-RU" sz="2200" spc="-5" dirty="0">
                <a:latin typeface="Times New Roman"/>
                <a:cs typeface="Times New Roman"/>
              </a:rPr>
              <a:t> библиотек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ru-RU" sz="2200" spc="-5" dirty="0">
                <a:latin typeface="Times New Roman"/>
                <a:cs typeface="Times New Roman"/>
              </a:rPr>
              <a:t>и фреймворков</a:t>
            </a:r>
          </a:p>
          <a:p>
            <a:pPr marL="460375" indent="-448309">
              <a:spcBef>
                <a:spcPts val="675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5" dirty="0">
                <a:latin typeface="Times New Roman"/>
                <a:cs typeface="Times New Roman"/>
              </a:rPr>
              <a:t>Активная часть разработки заняла 1 месяц (за которую было реализовано </a:t>
            </a:r>
            <a:r>
              <a:rPr lang="en-US" sz="2200" spc="-5" dirty="0">
                <a:latin typeface="Times New Roman"/>
                <a:cs typeface="Times New Roman"/>
              </a:rPr>
              <a:t>~</a:t>
            </a:r>
            <a:r>
              <a:rPr lang="ru-RU" sz="2200" spc="-5" dirty="0">
                <a:latin typeface="Times New Roman"/>
                <a:cs typeface="Times New Roman"/>
              </a:rPr>
              <a:t>90% конечного продукта)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504F0-EB64-3EA3-51FD-C006D97B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92" y="2583783"/>
            <a:ext cx="5378651" cy="1690433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A0C36330-B114-5432-5E87-615E9C1F299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7ADC6-B7E5-2449-9FED-26182FB1775C}"/>
              </a:ext>
            </a:extLst>
          </p:cNvPr>
          <p:cNvSpPr txBox="1"/>
          <p:nvPr/>
        </p:nvSpPr>
        <p:spPr>
          <a:xfrm>
            <a:off x="2959806" y="381000"/>
            <a:ext cx="6272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 с исходным кодом: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https://github.com/20cognosce/SENLA_FinalProject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CD581E8-BCFE-E758-C1B5-C319B47143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112AA-0200-595F-558A-A35F3688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1192336"/>
            <a:ext cx="866469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469" y="2733675"/>
            <a:ext cx="824306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95"/>
              </a:spcBef>
              <a:tabLst>
                <a:tab pos="4632960" algn="l"/>
              </a:tabLst>
            </a:pPr>
            <a:r>
              <a:rPr spc="-10" dirty="0"/>
              <a:t>СПАСИБО</a:t>
            </a:r>
            <a:r>
              <a:rPr spc="15" dirty="0"/>
              <a:t> </a:t>
            </a:r>
            <a:r>
              <a:rPr spc="-5" dirty="0"/>
              <a:t>ЗА	</a:t>
            </a:r>
            <a:r>
              <a:rPr spc="-10" dirty="0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32" y="650192"/>
            <a:ext cx="36201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Цель</a:t>
            </a:r>
            <a:r>
              <a:rPr spc="-20" dirty="0"/>
              <a:t> </a:t>
            </a:r>
            <a:r>
              <a:rPr spc="-5" dirty="0"/>
              <a:t>и</a:t>
            </a:r>
            <a:r>
              <a:rPr spc="-40" dirty="0"/>
              <a:t> </a:t>
            </a:r>
            <a:r>
              <a:rPr spc="-5" dirty="0"/>
              <a:t>задачи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529974"/>
            <a:ext cx="9601200" cy="4189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ru-RU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Разработать серверную часть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«Сервис управления прокатом электросамокатов»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архитектуру будущего приложения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все функциональные требования к системе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базовый пользовательский интерфейс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Протестировать работу сервиса</a:t>
            </a:r>
            <a:endParaRPr lang="ru-RU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54D-4FD2-9EC8-F45B-62B7F4D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58" y="351244"/>
            <a:ext cx="6289866" cy="745506"/>
          </a:xfrm>
        </p:spPr>
        <p:txBody>
          <a:bodyPr/>
          <a:lstStyle/>
          <a:p>
            <a:pPr algn="ctr"/>
            <a:r>
              <a:rPr lang="ru-RU" dirty="0"/>
              <a:t>Технологии разработки</a:t>
            </a:r>
            <a:endParaRPr lang="en-US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D792A21-AFAD-0DBA-2768-4D4BB984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3" y="1445371"/>
            <a:ext cx="2096725" cy="2096725"/>
          </a:xfrm>
          <a:prstGeom prst="rect">
            <a:avLst/>
          </a:prstGeom>
        </p:spPr>
      </p:pic>
      <p:pic>
        <p:nvPicPr>
          <p:cNvPr id="6" name="Picture 20" descr="https://konsultanitbandung.net/wp-content/uploads/2020/09/spring-3-logo-png-transparent-2048x2048.png">
            <a:extLst>
              <a:ext uri="{FF2B5EF4-FFF2-40B4-BE49-F238E27FC236}">
                <a16:creationId xmlns:a16="http://schemas.microsoft.com/office/drawing/2014/main" id="{B7A6F70A-6002-F01D-4655-3662C14F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04" y="1447683"/>
            <a:ext cx="2094413" cy="2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https://upload.wikimedia.org/wikipedia/commons/thumb/2/29/Postgresql_elephant.svg/1200px-Postgresql_elephant.svg.png">
            <a:extLst>
              <a:ext uri="{FF2B5EF4-FFF2-40B4-BE49-F238E27FC236}">
                <a16:creationId xmlns:a16="http://schemas.microsoft.com/office/drawing/2014/main" id="{FD797C36-DC12-4D56-1CF8-4DF7A2A2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7" y="4267200"/>
            <a:ext cx="2382089" cy="24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D52FE6-C3A1-9E55-82B6-B86C83F6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74" y="1452813"/>
            <a:ext cx="2200174" cy="2108880"/>
          </a:xfrm>
          <a:prstGeom prst="rect">
            <a:avLst/>
          </a:prstGeom>
        </p:spPr>
      </p:pic>
      <p:pic>
        <p:nvPicPr>
          <p:cNvPr id="1028" name="Picture 4" descr="java8 | Solid Soft">
            <a:extLst>
              <a:ext uri="{FF2B5EF4-FFF2-40B4-BE49-F238E27FC236}">
                <a16:creationId xmlns:a16="http://schemas.microsoft.com/office/drawing/2014/main" id="{2407C903-CCFB-8775-17EC-6E89F2C0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46" y="3911234"/>
            <a:ext cx="4232868" cy="288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ample Using Swagger UI for NodeJS – Irfan Maulana's Journal">
            <a:extLst>
              <a:ext uri="{FF2B5EF4-FFF2-40B4-BE49-F238E27FC236}">
                <a16:creationId xmlns:a16="http://schemas.microsoft.com/office/drawing/2014/main" id="{49A79027-80A6-DCE0-5643-1CEEDC2E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24" y="1455125"/>
            <a:ext cx="2094413" cy="2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A26869-26B1-0E37-0CF1-E2A771B1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77" y="4724400"/>
            <a:ext cx="3894898" cy="98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E3421434-A135-0D1E-59AF-00FC56AC3D9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6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1850" y="358586"/>
            <a:ext cx="54483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Архитектура сервиса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AD10D-FFB0-4A6D-E57B-EC7223041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6" y="1295400"/>
            <a:ext cx="9005887" cy="50902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4405A4-AD20-BA56-65DE-AD2E3A5FFC74}"/>
              </a:ext>
            </a:extLst>
          </p:cNvPr>
          <p:cNvSpPr txBox="1">
            <a:spLocks/>
          </p:cNvSpPr>
          <p:nvPr/>
        </p:nvSpPr>
        <p:spPr>
          <a:xfrm>
            <a:off x="2079882" y="304800"/>
            <a:ext cx="80322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59FFB-04AB-0865-8CA7-936378C2ECE4}"/>
              </a:ext>
            </a:extLst>
          </p:cNvPr>
          <p:cNvSpPr txBox="1"/>
          <p:nvPr/>
        </p:nvSpPr>
        <p:spPr>
          <a:xfrm>
            <a:off x="877570" y="1066800"/>
            <a:ext cx="1062863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пользователей в системе (менеджеры и обычные пользователи).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Редактирования личной информации пользователя.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список точек проката с географической привязкой.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добавления, удаления, редактирования самокатов и точек проката.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детальной информации о точке проката (наличие самокатов, т.е. их количество и модельный ряд, их состояние).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Тарификация использования самокатов (поминутная, абонементная, возможность назначить цену).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аренды самоката пользователем по тарифу либо на абонементной основе.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истории аренды конкретного самоката администратором (кто, когда, пробег и д.р.)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аренды для клиента.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1C0422B-3677-C006-389A-5F8A11B57163}"/>
              </a:ext>
            </a:extLst>
          </p:cNvPr>
          <p:cNvSpPr txBox="1">
            <a:spLocks/>
          </p:cNvSpPr>
          <p:nvPr/>
        </p:nvSpPr>
        <p:spPr>
          <a:xfrm>
            <a:off x="2221690" y="457200"/>
            <a:ext cx="774861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8B8967-3FFA-9C53-57CE-182187E4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" y="1298542"/>
            <a:ext cx="4893519" cy="510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CD343-A019-AC81-ACEC-E8BE48E01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400"/>
          <a:stretch/>
        </p:blipFill>
        <p:spPr>
          <a:xfrm>
            <a:off x="5410200" y="1298542"/>
            <a:ext cx="5410200" cy="51022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50D219AC-B904-78DC-D40B-0649BC4F7C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69B7A-2383-AACA-4C1C-7F744E125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7" r="22855"/>
          <a:stretch/>
        </p:blipFill>
        <p:spPr>
          <a:xfrm>
            <a:off x="381000" y="978814"/>
            <a:ext cx="5546170" cy="5083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F6973-582F-F6B8-02FC-89F34AF2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2794"/>
            <a:ext cx="4867063" cy="51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30D02-FD84-5546-C6F1-36AF05FF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84" y="565443"/>
            <a:ext cx="8128832" cy="5727113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F569DF94-8535-263A-09BC-7EE90CA50A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20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8662D-B134-DC46-0A2E-6FF71304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78" y="1068910"/>
            <a:ext cx="6834433" cy="4720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4FA40D-6D4C-10F9-E0B9-0BBC314D79B4}"/>
              </a:ext>
            </a:extLst>
          </p:cNvPr>
          <p:cNvSpPr txBox="1"/>
          <p:nvPr/>
        </p:nvSpPr>
        <p:spPr>
          <a:xfrm>
            <a:off x="8848729" y="2667000"/>
            <a:ext cx="29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CF1F6-3FF3-A57B-80C3-05122E64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9885"/>
            <a:ext cx="4645843" cy="5918230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48F0F1C2-8EC3-F94B-5426-CF1406A1AC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39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288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PowerPoint Presentation</vt:lpstr>
      <vt:lpstr>Цель и задачи</vt:lpstr>
      <vt:lpstr>Технологии разработки</vt:lpstr>
      <vt:lpstr>Архитектура сервиса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разработки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Dmitriy Chukov</cp:lastModifiedBy>
  <cp:revision>36</cp:revision>
  <dcterms:created xsi:type="dcterms:W3CDTF">2022-05-15T18:18:41Z</dcterms:created>
  <dcterms:modified xsi:type="dcterms:W3CDTF">2022-12-04T22:44:39Z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2022-05-15T00:00:00Z</vt:filetime>
  </property>
</Properties>
</file>