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176434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- WEBSITE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7017" y="3996266"/>
            <a:ext cx="7552944" cy="214850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AJMAL S (721220104001-CSE)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DEEPAK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(7212201040</a:t>
            </a:r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05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-CSE)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PUGAZHENDHI V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(7212201040</a:t>
            </a:r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34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-CSE)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SANTHOSH B(721220104042-CSE)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VIGNESH 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(72122010405</a:t>
            </a:r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-CSE)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95944"/>
            <a:ext cx="10018713" cy="12689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95535"/>
            <a:ext cx="10018713" cy="4195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creative professionals, including artists, designers, and photographers, often face difficulties in showcasing their work effectively online.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absence of a dedicated and personalized platform makes it challenging for them to exhibit their portfolios to a wide audience and potential clients.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lack of a user-friendly and engaging interface limits their ability to create a lasting impression and secure professional opportunities.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871" y="8025"/>
            <a:ext cx="10018713" cy="10870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95041"/>
            <a:ext cx="10018713" cy="4857703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portfolio website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 challenges faced by creative professionals, a comprehensive and intuitive portfolio website solution will be developed.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platform will empower artists and creators to showcase their work seamlessly, emphasizing their unique skills and talents.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enable effortless connections with prospective clients and collaborators, fostering a dynamic and interactive space for the promotion and recognition of creative endeavors.Optimize images and code to improve page load speed.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8054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0849" y="2593910"/>
            <a:ext cx="9842174" cy="3387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 end –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HTML,CSS,JAVA SCRIPT,BOOTSTRAP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Backend-JAVA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Database-MYSQL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21299"/>
            <a:ext cx="10018713" cy="58279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22960"/>
            <a:ext cx="10018713" cy="5349241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websites enable 24/7 access for potential clients or employers, allowing them to assess an individual's skills and expertise at their convenience.</a:t>
            </a: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ndividuals can showcase their work to a global audience, making it accessible to potential clients or collaborators from various locations around the world.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portfolio website provides an extensive platform to exhibit a diverse range of projects, highlighting the individual's skills, talents, and professional experiences more comprehensively compared to a physical portfolio.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traditional physical portfolios, creating and maintaining a digital portfolio is often more cost-effective, eliminating the need for printing and physical storage.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1967</Words>
  <Application>WPS Presentation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Corbel</vt:lpstr>
      <vt:lpstr>Calibri</vt:lpstr>
      <vt:lpstr>Wingdings</vt:lpstr>
      <vt:lpstr>Parallax</vt:lpstr>
      <vt:lpstr>E-COMMERCE WEBSITE</vt:lpstr>
      <vt:lpstr>PROBLEM STATEMENT</vt:lpstr>
      <vt:lpstr>SOLUTION</vt:lpstr>
      <vt:lpstr>TECHNOLOGY</vt:lpstr>
      <vt:lpstr>BENEFITS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Preethi B</dc:creator>
  <cp:lastModifiedBy>STUDENT</cp:lastModifiedBy>
  <cp:revision>7</cp:revision>
  <dcterms:created xsi:type="dcterms:W3CDTF">2023-09-27T07:32:00Z</dcterms:created>
  <dcterms:modified xsi:type="dcterms:W3CDTF">2023-11-08T09:35:27Z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265B3696DB2A46708D771E71436871F8_13</vt:lpwstr>
  </property>
  <property fmtid="{D5CDD505-2E9C-101B-9397-08002B2CF9AE}" pid="3" name="KSOProductBuildVer">
    <vt:lpwstr>1033-12.2.0.13306</vt:lpwstr>
  </property>
</Properties>
</file>