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4320"/>
            <a:ext cx="9142920" cy="513396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7;p1"/>
          <p:cNvSpPr/>
          <p:nvPr/>
        </p:nvSpPr>
        <p:spPr>
          <a:xfrm>
            <a:off x="343800" y="3257280"/>
            <a:ext cx="52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59;p14" descr="A picture containing person, computer, indoor&#10;&#10;Description automatically generated"/>
          <p:cNvPicPr/>
          <p:nvPr/>
        </p:nvPicPr>
        <p:blipFill>
          <a:blip r:embed="rId2"/>
          <a:srcRect l="0" t="0" r="44" b="0"/>
          <a:stretch/>
        </p:blipFill>
        <p:spPr>
          <a:xfrm flipH="1">
            <a:off x="1080" y="0"/>
            <a:ext cx="9142920" cy="514224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60;p14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61;p14"/>
          <p:cNvSpPr/>
          <p:nvPr/>
        </p:nvSpPr>
        <p:spPr>
          <a:xfrm>
            <a:off x="0" y="638280"/>
            <a:ext cx="4732920" cy="40298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62;p14"/>
          <p:cNvSpPr/>
          <p:nvPr/>
        </p:nvSpPr>
        <p:spPr>
          <a:xfrm>
            <a:off x="0" y="820080"/>
            <a:ext cx="143640" cy="322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14;p27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15;p27"/>
          <p:cNvGrpSpPr/>
          <p:nvPr/>
        </p:nvGrpSpPr>
        <p:grpSpPr>
          <a:xfrm>
            <a:off x="270360" y="226080"/>
            <a:ext cx="174240" cy="4292640"/>
            <a:chOff x="270360" y="226080"/>
            <a:chExt cx="174240" cy="4292640"/>
          </a:xfrm>
        </p:grpSpPr>
        <p:grpSp>
          <p:nvGrpSpPr>
            <p:cNvPr id="84" name="Google Shape;116;p27"/>
            <p:cNvGrpSpPr/>
            <p:nvPr/>
          </p:nvGrpSpPr>
          <p:grpSpPr>
            <a:xfrm>
              <a:off x="270360" y="3124440"/>
              <a:ext cx="174240" cy="1394280"/>
              <a:chOff x="270360" y="3124440"/>
              <a:chExt cx="174240" cy="1394280"/>
            </a:xfrm>
          </p:grpSpPr>
          <p:sp>
            <p:nvSpPr>
              <p:cNvPr id="85" name="Google Shape;117;p27"/>
              <p:cNvSpPr/>
              <p:nvPr/>
            </p:nvSpPr>
            <p:spPr>
              <a:xfrm>
                <a:off x="270360" y="3124440"/>
                <a:ext cx="174240" cy="3927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118;p27"/>
              <p:cNvSpPr/>
              <p:nvPr/>
            </p:nvSpPr>
            <p:spPr>
              <a:xfrm>
                <a:off x="358200" y="3347280"/>
                <a:ext cx="360" cy="117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oogle Shape;119;p27"/>
            <p:cNvGrpSpPr/>
            <p:nvPr/>
          </p:nvGrpSpPr>
          <p:grpSpPr>
            <a:xfrm>
              <a:off x="270360" y="226080"/>
              <a:ext cx="174240" cy="2620080"/>
              <a:chOff x="270360" y="226080"/>
              <a:chExt cx="174240" cy="2620080"/>
            </a:xfrm>
          </p:grpSpPr>
          <p:sp>
            <p:nvSpPr>
              <p:cNvPr id="88" name="Google Shape;120;p27"/>
              <p:cNvSpPr/>
              <p:nvPr/>
            </p:nvSpPr>
            <p:spPr>
              <a:xfrm flipH="1">
                <a:off x="354960" y="442800"/>
                <a:ext cx="1440" cy="2403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121;p27"/>
              <p:cNvSpPr/>
              <p:nvPr/>
            </p:nvSpPr>
            <p:spPr>
              <a:xfrm>
                <a:off x="270360" y="226080"/>
                <a:ext cx="174240" cy="39276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73;p40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74;p40"/>
          <p:cNvSpPr/>
          <p:nvPr/>
        </p:nvSpPr>
        <p:spPr>
          <a:xfrm>
            <a:off x="0" y="202320"/>
            <a:ext cx="134640" cy="34308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" name="Google Shape;175;p40"/>
          <p:cNvGrpSpPr/>
          <p:nvPr/>
        </p:nvGrpSpPr>
        <p:grpSpPr>
          <a:xfrm>
            <a:off x="2441160" y="1060560"/>
            <a:ext cx="4258440" cy="3398040"/>
            <a:chOff x="2441160" y="1060560"/>
            <a:chExt cx="4258440" cy="3398040"/>
          </a:xfrm>
        </p:grpSpPr>
        <p:pic>
          <p:nvPicPr>
            <p:cNvPr id="131" name="Google Shape;176;p40" descr="Icon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2625480" y="1060560"/>
              <a:ext cx="3884040" cy="3369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177;p40"/>
            <p:cNvGrpSpPr/>
            <p:nvPr/>
          </p:nvGrpSpPr>
          <p:grpSpPr>
            <a:xfrm>
              <a:off x="2441160" y="1082160"/>
              <a:ext cx="4258440" cy="3376440"/>
              <a:chOff x="2441160" y="1082160"/>
              <a:chExt cx="4258440" cy="3376440"/>
            </a:xfrm>
          </p:grpSpPr>
          <p:sp>
            <p:nvSpPr>
              <p:cNvPr id="133" name="Google Shape;178;p40"/>
              <p:cNvSpPr/>
              <p:nvPr/>
            </p:nvSpPr>
            <p:spPr>
              <a:xfrm>
                <a:off x="661860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Google Shape;179;p40"/>
              <p:cNvSpPr/>
              <p:nvPr/>
            </p:nvSpPr>
            <p:spPr>
              <a:xfrm>
                <a:off x="6426360" y="356004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180;p40"/>
              <p:cNvSpPr/>
              <p:nvPr/>
            </p:nvSpPr>
            <p:spPr>
              <a:xfrm>
                <a:off x="54486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Google Shape;181;p40"/>
              <p:cNvSpPr/>
              <p:nvPr/>
            </p:nvSpPr>
            <p:spPr>
              <a:xfrm>
                <a:off x="6444360" y="108216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Google Shape;182;p40"/>
              <p:cNvSpPr/>
              <p:nvPr/>
            </p:nvSpPr>
            <p:spPr>
              <a:xfrm>
                <a:off x="244116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Google Shape;183;p40"/>
              <p:cNvSpPr/>
              <p:nvPr/>
            </p:nvSpPr>
            <p:spPr>
              <a:xfrm>
                <a:off x="2619720" y="356652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Google Shape;184;p40"/>
              <p:cNvSpPr/>
              <p:nvPr/>
            </p:nvSpPr>
            <p:spPr>
              <a:xfrm>
                <a:off x="35928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Google Shape;185;p40"/>
              <p:cNvSpPr/>
              <p:nvPr/>
            </p:nvSpPr>
            <p:spPr>
              <a:xfrm>
                <a:off x="2619720" y="108900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" name="Google Shape;186;p40"/>
            <p:cNvGrpSpPr/>
            <p:nvPr/>
          </p:nvGrpSpPr>
          <p:grpSpPr>
            <a:xfrm>
              <a:off x="3551760" y="1395000"/>
              <a:ext cx="2053080" cy="2053080"/>
              <a:chOff x="3551760" y="1395000"/>
              <a:chExt cx="2053080" cy="2053080"/>
            </a:xfrm>
          </p:grpSpPr>
          <p:sp>
            <p:nvSpPr>
              <p:cNvPr id="142" name="Google Shape;187;p40"/>
              <p:cNvSpPr/>
              <p:nvPr/>
            </p:nvSpPr>
            <p:spPr>
              <a:xfrm>
                <a:off x="3551760" y="1395000"/>
                <a:ext cx="2053080" cy="205308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Google Shape;188;p40"/>
              <p:cNvSpPr/>
              <p:nvPr/>
            </p:nvSpPr>
            <p:spPr>
              <a:xfrm>
                <a:off x="3606120" y="1449360"/>
                <a:ext cx="1944360" cy="19443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240;p53" descr="A computer on a table&#10;&#10;Description automatically generated with medium confidence"/>
          <p:cNvPicPr/>
          <p:nvPr/>
        </p:nvPicPr>
        <p:blipFill>
          <a:blip r:embed="rId2"/>
          <a:srcRect l="0" t="40" r="30" b="3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41;p53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242;p53"/>
          <p:cNvSpPr/>
          <p:nvPr/>
        </p:nvSpPr>
        <p:spPr>
          <a:xfrm>
            <a:off x="2240640" y="1407960"/>
            <a:ext cx="4810320" cy="7560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Google Shape;243;p53" descr="Shape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2692800" y="1785240"/>
            <a:ext cx="1180080" cy="1180080"/>
          </a:xfrm>
          <a:prstGeom prst="rect">
            <a:avLst/>
          </a:prstGeom>
          <a:ln w="0">
            <a:noFill/>
          </a:ln>
        </p:spPr>
      </p:pic>
      <p:sp>
        <p:nvSpPr>
          <p:cNvPr id="186" name="Google Shape;244;p53"/>
          <p:cNvSpPr/>
          <p:nvPr/>
        </p:nvSpPr>
        <p:spPr>
          <a:xfrm>
            <a:off x="2233440" y="613440"/>
            <a:ext cx="4817520" cy="793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96;p66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297;p66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20csa25/Task-1" TargetMode="External"/><Relationship Id="rId2" Type="http://schemas.openxmlformats.org/officeDocument/2006/relationships/hyperlink" Target="https://github.com/Neethikumar890/naan-mudhalvan" TargetMode="External"/><Relationship Id="rId3" Type="http://schemas.openxmlformats.org/officeDocument/2006/relationships/hyperlink" Target="https://github.com/ramanahacker007/NaanMudhalvan2023" TargetMode="External"/><Relationship Id="rId4" Type="http://schemas.openxmlformats.org/officeDocument/2006/relationships/hyperlink" Target="https://github.com/SAKTHIKUMAR1234/SRS-task-1-" TargetMode="External"/><Relationship Id="rId5" Type="http://schemas.openxmlformats.org/officeDocument/2006/relationships/hyperlink" Target="https://github.com/suria003/naan-Mudhalvan-Task-1" TargetMode="External"/><Relationship Id="rId6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261360" y="2640960"/>
            <a:ext cx="3688200" cy="43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E-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Commer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ce 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Website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8200" cy="43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Task - 1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0360" cy="34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</a:t>
            </a: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Commerce </a:t>
            </a: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Website</a:t>
            </a:r>
            <a:endParaRPr b="0" lang="en-IN" sz="18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44720" y="1295640"/>
            <a:ext cx="4547520" cy="303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br>
              <a:rPr sz="900"/>
            </a:b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360;p80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2920" cy="51426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70" name="Google Shape;361;p80"/>
          <p:cNvGraphicFramePr/>
          <p:nvPr/>
        </p:nvGraphicFramePr>
        <p:xfrm>
          <a:off x="144720" y="2110680"/>
          <a:ext cx="4547520" cy="2852640"/>
        </p:xfrm>
        <a:graphic>
          <a:graphicData uri="http://schemas.openxmlformats.org/drawingml/2006/table">
            <a:tbl>
              <a:tblPr/>
              <a:tblGrid>
                <a:gridCol w="1847880"/>
                <a:gridCol w="1833120"/>
                <a:gridCol w="866520"/>
              </a:tblGrid>
              <a:tr h="396000"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489600" y="646920"/>
            <a:ext cx="6890760" cy="16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b5394"/>
                </a:solidFill>
                <a:latin typeface="EB Garamond Medium"/>
                <a:ea typeface="EB Garamond Medium"/>
              </a:rPr>
              <a:t>Creation of SRS &amp; Github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7000"/>
              </a:lnSpc>
              <a:buClr>
                <a:srgbClr val="000000"/>
              </a:buClr>
              <a:buFont typeface="EB Garamond Medium"/>
              <a:buChar char="●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Create SRS of “E-Commerce Website”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7000"/>
              </a:lnSpc>
              <a:buClr>
                <a:srgbClr val="000000"/>
              </a:buClr>
              <a:buFont typeface="EB Garamond Medium"/>
              <a:buChar char="●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Creation and Setup of Github account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7000"/>
              </a:lnSpc>
              <a:buClr>
                <a:srgbClr val="000000"/>
              </a:buClr>
              <a:buFont typeface="EB Garamond Medium"/>
              <a:buChar char="●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Creation and Hands-on to various commands of Git Bash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89600" y="3568320"/>
            <a:ext cx="7047360" cy="95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 Medium"/>
              <a:buChar char="▪"/>
            </a:pPr>
            <a:r>
              <a:rPr b="0" lang="en-US" sz="14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Get to know about different lifecycle models.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 Medium"/>
              <a:buChar char="▪"/>
            </a:pPr>
            <a:r>
              <a:rPr b="0" lang="en-US" sz="14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Understanding importance and how to create an SRS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 Medium"/>
              <a:buChar char="▪"/>
            </a:pPr>
            <a:r>
              <a:rPr b="0" lang="en-US" sz="14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Knowing various commands of Github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 Medium"/>
              <a:buChar char="▪"/>
            </a:pPr>
            <a:r>
              <a:rPr b="0" lang="en-US" sz="14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Understanding agile and scrum management techniques for efficient product development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Google Shape;368;p81"/>
          <p:cNvSpPr/>
          <p:nvPr/>
        </p:nvSpPr>
        <p:spPr>
          <a:xfrm>
            <a:off x="489600" y="2539440"/>
            <a:ext cx="45925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4" name="Google Shape;369;p81"/>
          <p:cNvSpPr/>
          <p:nvPr/>
        </p:nvSpPr>
        <p:spPr>
          <a:xfrm>
            <a:off x="445680" y="317196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Google Shape;370;p81"/>
          <p:cNvSpPr/>
          <p:nvPr/>
        </p:nvSpPr>
        <p:spPr>
          <a:xfrm>
            <a:off x="445680" y="250920"/>
            <a:ext cx="38221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394"/>
                </a:solidFill>
                <a:latin typeface="EB Garamond ExtraBold"/>
                <a:ea typeface="EB Garamond ExtraBold"/>
              </a:rPr>
              <a:t>Task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Google Shape;371;p81"/>
          <p:cNvSpPr/>
          <p:nvPr/>
        </p:nvSpPr>
        <p:spPr>
          <a:xfrm>
            <a:off x="489600" y="2220840"/>
            <a:ext cx="45925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b5394"/>
                </a:solidFill>
                <a:latin typeface="Montserrat ExtraBold"/>
                <a:ea typeface="Montserrat ExtraBold"/>
              </a:rPr>
              <a:t>Evaluation Metric: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376;p82"/>
          <p:cNvSpPr/>
          <p:nvPr/>
        </p:nvSpPr>
        <p:spPr>
          <a:xfrm>
            <a:off x="445680" y="23724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Google Shape;377;p82"/>
          <p:cNvSpPr/>
          <p:nvPr/>
        </p:nvSpPr>
        <p:spPr>
          <a:xfrm>
            <a:off x="546840" y="348336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9" name="Google Shape;378;p82"/>
          <p:cNvSpPr/>
          <p:nvPr/>
        </p:nvSpPr>
        <p:spPr>
          <a:xfrm>
            <a:off x="671760" y="699840"/>
            <a:ext cx="7911360" cy="11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80" name="Google Shape;379;p82"/>
          <p:cNvSpPr/>
          <p:nvPr/>
        </p:nvSpPr>
        <p:spPr>
          <a:xfrm>
            <a:off x="671760" y="3801600"/>
            <a:ext cx="7995240" cy="11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project aims to create a comprehensive eCommerce website to facilitate sell the various products. The platform will serve as a marketplace where vendors can also list their products, and customers can browse, search, and make purchases securely and conveniently. The objective is to build a trust worthy, user-friendly, and scalable eCommerce webpage.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Google Shape;385;p83"/>
          <p:cNvSpPr/>
          <p:nvPr/>
        </p:nvSpPr>
        <p:spPr>
          <a:xfrm>
            <a:off x="193320" y="125280"/>
            <a:ext cx="3125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803880" y="34488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Get your initial project Structure ready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1798200" y="425844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Initiate a git repository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817200" y="9612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Gather requirements for the project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6615000" y="960480"/>
            <a:ext cx="1713600" cy="31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add Readme.md file with description of the project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/>
          </p:nvPr>
        </p:nvSpPr>
        <p:spPr>
          <a:xfrm>
            <a:off x="6787080" y="2188440"/>
            <a:ext cx="235584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Commit all changes with "first commit"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/>
          </p:nvPr>
        </p:nvSpPr>
        <p:spPr>
          <a:xfrm>
            <a:off x="6602400" y="34488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create a repository on github related to project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8"/>
          <p:cNvSpPr>
            <a:spLocks noGrp="1"/>
          </p:cNvSpPr>
          <p:nvPr>
            <p:ph/>
          </p:nvPr>
        </p:nvSpPr>
        <p:spPr>
          <a:xfrm>
            <a:off x="5585040" y="425844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create a repository on github related to project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9"/>
          <p:cNvSpPr>
            <a:spLocks noGrp="1"/>
          </p:cNvSpPr>
          <p:nvPr>
            <p:ph/>
          </p:nvPr>
        </p:nvSpPr>
        <p:spPr>
          <a:xfrm>
            <a:off x="633960" y="218844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57200" indent="-22860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Prepare database design schemas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5800" cy="44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Google Shape;399;p84"/>
          <p:cNvSpPr/>
          <p:nvPr/>
        </p:nvSpPr>
        <p:spPr>
          <a:xfrm>
            <a:off x="3867120" y="1465920"/>
            <a:ext cx="3209760" cy="14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Times New Roman"/>
                <a:ea typeface="Times New Roman"/>
                <a:hlinkClick r:id="rId1"/>
              </a:rPr>
              <a:t>https://github.com/20csa25/Task-1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Times New Roman"/>
                <a:ea typeface="Times New Roman"/>
                <a:hlinkClick r:id="rId2"/>
              </a:rPr>
              <a:t>https://github.com/Neethikumar890/naan-mudhalvan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Times New Roman"/>
                <a:ea typeface="Times New Roman"/>
                <a:hlinkClick r:id="rId3"/>
              </a:rPr>
              <a:t>https://github.com/ramanahacker007/NaanMudhalvan2023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Times New Roman"/>
                <a:ea typeface="Times New Roman"/>
                <a:hlinkClick r:id="rId4"/>
              </a:rPr>
              <a:t>https://github.com/SAKTHIKUMAR1234/SRS-task-1-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Times New Roman"/>
                <a:ea typeface="Times New Roman"/>
                <a:hlinkClick r:id="rId5"/>
              </a:rPr>
              <a:t>https://github.com/suria003/naan-Mudhalvan-Task-1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404;p85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2023-11-08T15:55:58Z</dcterms:modified>
  <cp:revision>1</cp:revision>
  <dc:subject/>
  <dc:title/>
</cp:coreProperties>
</file>