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21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3280" cy="5134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214"/>
          <p:cNvSpPr/>
          <p:nvPr/>
        </p:nvSpPr>
        <p:spPr>
          <a:xfrm>
            <a:off x="343800" y="3257280"/>
            <a:ext cx="52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48" b="0"/>
          <a:stretch/>
        </p:blipFill>
        <p:spPr>
          <a:xfrm flipH="1">
            <a:off x="720" y="0"/>
            <a:ext cx="9143280" cy="514260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3280" cy="40302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4000" cy="322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;p21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9;p216"/>
          <p:cNvGrpSpPr/>
          <p:nvPr/>
        </p:nvGrpSpPr>
        <p:grpSpPr>
          <a:xfrm>
            <a:off x="270360" y="226080"/>
            <a:ext cx="174600" cy="4293000"/>
            <a:chOff x="270360" y="226080"/>
            <a:chExt cx="174600" cy="4293000"/>
          </a:xfrm>
        </p:grpSpPr>
        <p:grpSp>
          <p:nvGrpSpPr>
            <p:cNvPr id="84" name="Google Shape;20;p216"/>
            <p:cNvGrpSpPr/>
            <p:nvPr/>
          </p:nvGrpSpPr>
          <p:grpSpPr>
            <a:xfrm>
              <a:off x="270360" y="3124440"/>
              <a:ext cx="174600" cy="1394640"/>
              <a:chOff x="270360" y="3124440"/>
              <a:chExt cx="174600" cy="1394640"/>
            </a:xfrm>
          </p:grpSpPr>
          <p:sp>
            <p:nvSpPr>
              <p:cNvPr id="85" name="Google Shape;21;p216"/>
              <p:cNvSpPr/>
              <p:nvPr/>
            </p:nvSpPr>
            <p:spPr>
              <a:xfrm>
                <a:off x="270360" y="3124440"/>
                <a:ext cx="174600" cy="3931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22;p216"/>
              <p:cNvSpPr/>
              <p:nvPr/>
            </p:nvSpPr>
            <p:spPr>
              <a:xfrm>
                <a:off x="358200" y="3347280"/>
                <a:ext cx="360" cy="117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23;p216"/>
            <p:cNvGrpSpPr/>
            <p:nvPr/>
          </p:nvGrpSpPr>
          <p:grpSpPr>
            <a:xfrm>
              <a:off x="270360" y="226080"/>
              <a:ext cx="174600" cy="2620440"/>
              <a:chOff x="270360" y="226080"/>
              <a:chExt cx="174600" cy="2620440"/>
            </a:xfrm>
          </p:grpSpPr>
          <p:sp>
            <p:nvSpPr>
              <p:cNvPr id="88" name="Google Shape;24;p216"/>
              <p:cNvSpPr/>
              <p:nvPr/>
            </p:nvSpPr>
            <p:spPr>
              <a:xfrm flipH="1">
                <a:off x="354960" y="442800"/>
                <a:ext cx="1800" cy="2403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25;p216"/>
              <p:cNvSpPr/>
              <p:nvPr/>
            </p:nvSpPr>
            <p:spPr>
              <a:xfrm>
                <a:off x="270360" y="226080"/>
                <a:ext cx="174600" cy="3931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085;p282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087;p282"/>
          <p:cNvSpPr/>
          <p:nvPr/>
        </p:nvSpPr>
        <p:spPr>
          <a:xfrm>
            <a:off x="0" y="202320"/>
            <a:ext cx="135000" cy="34344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oogle Shape;1088;p282"/>
          <p:cNvGrpSpPr/>
          <p:nvPr/>
        </p:nvGrpSpPr>
        <p:grpSpPr>
          <a:xfrm>
            <a:off x="2441160" y="1060560"/>
            <a:ext cx="4258800" cy="3398400"/>
            <a:chOff x="2441160" y="1060560"/>
            <a:chExt cx="4258800" cy="3398400"/>
          </a:xfrm>
        </p:grpSpPr>
        <p:pic>
          <p:nvPicPr>
            <p:cNvPr id="131" name="Google Shape;1089;p282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4400" cy="3370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1090;p282"/>
            <p:cNvGrpSpPr/>
            <p:nvPr/>
          </p:nvGrpSpPr>
          <p:grpSpPr>
            <a:xfrm>
              <a:off x="2441160" y="1082160"/>
              <a:ext cx="4258800" cy="3376800"/>
              <a:chOff x="2441160" y="1082160"/>
              <a:chExt cx="4258800" cy="3376800"/>
            </a:xfrm>
          </p:grpSpPr>
          <p:sp>
            <p:nvSpPr>
              <p:cNvPr id="133" name="Google Shape;1091;p282"/>
              <p:cNvSpPr/>
              <p:nvPr/>
            </p:nvSpPr>
            <p:spPr>
              <a:xfrm>
                <a:off x="661860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Google Shape;1092;p282"/>
              <p:cNvSpPr/>
              <p:nvPr/>
            </p:nvSpPr>
            <p:spPr>
              <a:xfrm>
                <a:off x="6426360" y="356004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1093;p282"/>
              <p:cNvSpPr/>
              <p:nvPr/>
            </p:nvSpPr>
            <p:spPr>
              <a:xfrm>
                <a:off x="54486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1094;p282"/>
              <p:cNvSpPr/>
              <p:nvPr/>
            </p:nvSpPr>
            <p:spPr>
              <a:xfrm>
                <a:off x="6444360" y="108216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Google Shape;1095;p282"/>
              <p:cNvSpPr/>
              <p:nvPr/>
            </p:nvSpPr>
            <p:spPr>
              <a:xfrm>
                <a:off x="244116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1096;p282"/>
              <p:cNvSpPr/>
              <p:nvPr/>
            </p:nvSpPr>
            <p:spPr>
              <a:xfrm>
                <a:off x="2619720" y="356652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1097;p282"/>
              <p:cNvSpPr/>
              <p:nvPr/>
            </p:nvSpPr>
            <p:spPr>
              <a:xfrm>
                <a:off x="35928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Google Shape;1098;p282"/>
              <p:cNvSpPr/>
              <p:nvPr/>
            </p:nvSpPr>
            <p:spPr>
              <a:xfrm>
                <a:off x="2619720" y="108900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" name="Google Shape;1099;p282"/>
            <p:cNvGrpSpPr/>
            <p:nvPr/>
          </p:nvGrpSpPr>
          <p:grpSpPr>
            <a:xfrm>
              <a:off x="3551760" y="1395000"/>
              <a:ext cx="2053440" cy="2053440"/>
              <a:chOff x="3551760" y="1395000"/>
              <a:chExt cx="2053440" cy="2053440"/>
            </a:xfrm>
          </p:grpSpPr>
          <p:sp>
            <p:nvSpPr>
              <p:cNvPr id="142" name="Google Shape;1100;p282"/>
              <p:cNvSpPr/>
              <p:nvPr/>
            </p:nvSpPr>
            <p:spPr>
              <a:xfrm>
                <a:off x="3551760" y="1395000"/>
                <a:ext cx="2053440" cy="205344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Google Shape;1101;p282"/>
              <p:cNvSpPr/>
              <p:nvPr/>
            </p:nvSpPr>
            <p:spPr>
              <a:xfrm>
                <a:off x="3606120" y="1449360"/>
                <a:ext cx="1944720" cy="1944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38;p217" descr="A computer on a table&#10;&#10;Description automatically generated with medium confidence"/>
          <p:cNvPicPr/>
          <p:nvPr/>
        </p:nvPicPr>
        <p:blipFill>
          <a:blip r:embed="rId2"/>
          <a:srcRect l="0" t="40" r="30" b="4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39;p217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40;p217"/>
          <p:cNvSpPr/>
          <p:nvPr/>
        </p:nvSpPr>
        <p:spPr>
          <a:xfrm>
            <a:off x="2240640" y="1407960"/>
            <a:ext cx="4810680" cy="7596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41;p217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80440" cy="118044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42;p217"/>
          <p:cNvSpPr/>
          <p:nvPr/>
        </p:nvSpPr>
        <p:spPr>
          <a:xfrm>
            <a:off x="2233440" y="613440"/>
            <a:ext cx="4817880" cy="7938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46;p218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47;p218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8560" cy="43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560" cy="43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- 1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07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547880" cy="303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b="0" lang="en-IN" sz="900" spc="-1" strike="noStrike">
              <a:latin typeface="Arial"/>
            </a:endParaRPr>
          </a:p>
        </p:txBody>
      </p:sp>
      <p:pic>
        <p:nvPicPr>
          <p:cNvPr id="269" name="Google Shape;1841;p21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3280" cy="5142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0" name="Google Shape;1842;p210"/>
          <p:cNvGraphicFramePr/>
          <p:nvPr/>
        </p:nvGraphicFramePr>
        <p:xfrm>
          <a:off x="144720" y="2110680"/>
          <a:ext cx="4278960" cy="230724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6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489600" y="646920"/>
            <a:ext cx="689112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b5394"/>
                </a:solidFill>
                <a:latin typeface="EB Garamond Medium"/>
                <a:ea typeface="EB Garamond Medium"/>
              </a:rPr>
              <a:t>Creation of SRS &amp; Github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7000"/>
              </a:lnSpc>
              <a:buClr>
                <a:srgbClr val="000000"/>
              </a:buClr>
              <a:buFont typeface="EB Garamond Medium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Create SRS of “E-Commerce Website”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7000"/>
              </a:lnSpc>
              <a:buClr>
                <a:srgbClr val="000000"/>
              </a:buClr>
              <a:buFont typeface="EB Garamond Medium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Creation and Setup of Github account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7000"/>
              </a:lnSpc>
              <a:buClr>
                <a:srgbClr val="000000"/>
              </a:buClr>
              <a:buFont typeface="EB Garamond Medium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Creation and Hands-on to various commands of Git Bash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89600" y="3568320"/>
            <a:ext cx="7047720" cy="95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Get to know about different lifecycle models.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Understanding importance and how to create an SRS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Knowing various commands of Github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Understanding agile and scrum management techniques for efficient product development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3" name="Google Shape;1849;g1f5dca458e3_0_0"/>
          <p:cNvSpPr/>
          <p:nvPr/>
        </p:nvSpPr>
        <p:spPr>
          <a:xfrm>
            <a:off x="489600" y="2539440"/>
            <a:ext cx="45928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4" name="Google Shape;1850;g1f5dca458e3_0_0"/>
          <p:cNvSpPr/>
          <p:nvPr/>
        </p:nvSpPr>
        <p:spPr>
          <a:xfrm>
            <a:off x="445680" y="3171960"/>
            <a:ext cx="26290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Google Shape;1851;g1f5dca458e3_0_0"/>
          <p:cNvSpPr/>
          <p:nvPr/>
        </p:nvSpPr>
        <p:spPr>
          <a:xfrm>
            <a:off x="445680" y="250920"/>
            <a:ext cx="38224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394"/>
                </a:solidFill>
                <a:latin typeface="EB Garamond ExtraBold"/>
                <a:ea typeface="EB Garamond ExtraBold"/>
              </a:rPr>
              <a:t>Task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Google Shape;1852;g1f5dca458e3_0_0"/>
          <p:cNvSpPr/>
          <p:nvPr/>
        </p:nvSpPr>
        <p:spPr>
          <a:xfrm>
            <a:off x="489600" y="2220840"/>
            <a:ext cx="45928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857;g2139e008f02_0_0"/>
          <p:cNvSpPr/>
          <p:nvPr/>
        </p:nvSpPr>
        <p:spPr>
          <a:xfrm>
            <a:off x="445680" y="237240"/>
            <a:ext cx="26290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Google Shape;1859;g2139e008f02_0_0"/>
          <p:cNvSpPr/>
          <p:nvPr/>
        </p:nvSpPr>
        <p:spPr>
          <a:xfrm>
            <a:off x="546840" y="3483360"/>
            <a:ext cx="26290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TextBox 1"/>
          <p:cNvSpPr/>
          <p:nvPr/>
        </p:nvSpPr>
        <p:spPr>
          <a:xfrm>
            <a:off x="671760" y="699840"/>
            <a:ext cx="791172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80" name="TextBox 2"/>
          <p:cNvSpPr/>
          <p:nvPr/>
        </p:nvSpPr>
        <p:spPr>
          <a:xfrm>
            <a:off x="671760" y="3801600"/>
            <a:ext cx="799560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Google Shape;1871;g1f5dca458e3_0_1833"/>
          <p:cNvSpPr/>
          <p:nvPr/>
        </p:nvSpPr>
        <p:spPr>
          <a:xfrm>
            <a:off x="193320" y="125280"/>
            <a:ext cx="31255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803880" y="34488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Get your initial project Structure ready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1798200" y="425844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Initiate a git repository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817200" y="9612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Gather requirements for the 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6615000" y="960480"/>
            <a:ext cx="1713960" cy="3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Readme.md file with description of the 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/>
          </p:nvPr>
        </p:nvSpPr>
        <p:spPr>
          <a:xfrm>
            <a:off x="6787080" y="2188440"/>
            <a:ext cx="23562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Commit all changes with "first commit"</a:t>
            </a:r>
            <a:endParaRPr b="0" lang="en-IN" sz="1100" spc="-1" strike="noStrike"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/>
          </p:nvPr>
        </p:nvSpPr>
        <p:spPr>
          <a:xfrm>
            <a:off x="6602400" y="34488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 repository on github related to 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9" name="PlaceHolder 8"/>
          <p:cNvSpPr>
            <a:spLocks noGrp="1"/>
          </p:cNvSpPr>
          <p:nvPr>
            <p:ph/>
          </p:nvPr>
        </p:nvSpPr>
        <p:spPr>
          <a:xfrm>
            <a:off x="5585040" y="425844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 repository on github related to 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0" name="PlaceHolder 9"/>
          <p:cNvSpPr>
            <a:spLocks noGrp="1"/>
          </p:cNvSpPr>
          <p:nvPr>
            <p:ph/>
          </p:nvPr>
        </p:nvSpPr>
        <p:spPr>
          <a:xfrm>
            <a:off x="633960" y="218844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57200" indent="-2286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Prepare database design schemas</a:t>
            </a:r>
            <a:endParaRPr b="0" lang="en-IN" sz="1100" spc="-1" strike="noStrike">
              <a:latin typeface="Arial"/>
            </a:endParaRPr>
          </a:p>
          <a:p>
            <a:pPr marL="457200" indent="-2286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6160" cy="44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089240" y="881640"/>
            <a:ext cx="2570760" cy="289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223669"/>
                </a:solidFill>
                <a:latin typeface="Times New Roman"/>
                <a:ea typeface="Times New Roman"/>
              </a:rPr>
              <a:t>https://github.com/20csa25/Task-1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1882;p2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338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  <dc:description/>
  <dc:language>en-IN</dc:language>
  <cp:lastModifiedBy/>
  <dcterms:modified xsi:type="dcterms:W3CDTF">2023-10-31T15:54:02Z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Notes">
    <vt:i4>7</vt:i4>
  </property>
  <property fmtid="{D5CDD505-2E9C-101B-9397-08002B2CF9AE}" pid="6" name="PresentationFormat">
    <vt:lpwstr>On-screen Show (16:9)</vt:lpwstr>
  </property>
  <property fmtid="{D5CDD505-2E9C-101B-9397-08002B2CF9AE}" pid="7" name="Slides">
    <vt:i4>7</vt:i4>
  </property>
</Properties>
</file>