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241BC86-3DA2-43AC-A295-C56C8E7BDF4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DB00F9-AA47-4BA3-8951-D5F52CD42D5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AC21434-0F89-4FF1-856B-86A17302E3E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5D36397-C660-40F1-A98A-BF461DE2AE97}"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B635105-DA16-41E8-97F9-856043D98A7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DD9FDA0-3C47-4572-A085-33564AE0FA2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F623F4B-90E3-4B9A-8619-CED58FABC50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7150786-C9F6-4EB5-AA0F-7B5390DA634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C824B8C-2492-4C2C-B440-9AD6AC903B2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CA4253-CCAA-485E-BF99-309D1D90B0C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E587B19-2178-432C-B3DD-827BDB43794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62C33B-6DF9-4071-BD52-EEF80C0498F7}"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2568240" y="9945000"/>
            <a:ext cx="2415960" cy="533520"/>
          </a:xfrm>
          <a:prstGeom prst="rect">
            <a:avLst/>
          </a:prstGeom>
          <a:noFill/>
          <a:ln w="0">
            <a:noFill/>
          </a:ln>
        </p:spPr>
        <p:txBody>
          <a:bodyPr lIns="0" rIns="0" tIns="0" bIns="0" anchor="t">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1" name="PlaceHolder 2"/>
          <p:cNvSpPr>
            <a:spLocks noGrp="1"/>
          </p:cNvSpPr>
          <p:nvPr>
            <p:ph type="sldNum" idx="2"/>
          </p:nvPr>
        </p:nvSpPr>
        <p:spPr>
          <a:xfrm>
            <a:off x="5438520" y="9945000"/>
            <a:ext cx="1736280" cy="533520"/>
          </a:xfrm>
          <a:prstGeom prst="rect">
            <a:avLst/>
          </a:prstGeom>
          <a:noFill/>
          <a:ln w="0">
            <a:noFill/>
          </a:ln>
        </p:spPr>
        <p:txBody>
          <a:bodyPr lIns="0" rIns="0" tIns="0" bIns="0" anchor="t">
            <a:noAutofit/>
          </a:bodyPr>
          <a:lstStyle>
            <a:lvl1pPr algn="r">
              <a:lnSpc>
                <a:spcPct val="100000"/>
              </a:lnSpc>
              <a:buNone/>
              <a:defRPr b="0" lang="en-US" sz="1400" spc="-1" strike="noStrike">
                <a:solidFill>
                  <a:srgbClr val="8b8b8b"/>
                </a:solidFill>
                <a:latin typeface="Times New Roman"/>
              </a:defRPr>
            </a:lvl1pPr>
          </a:lstStyle>
          <a:p>
            <a:pPr algn="r">
              <a:lnSpc>
                <a:spcPct val="100000"/>
              </a:lnSpc>
              <a:buNone/>
            </a:pPr>
            <a:fld id="{6920AC6C-D2D3-4F41-ADE3-BB3422F78D4B}" type="slidenum">
              <a:rPr b="0" lang="en-US" sz="1400" spc="-1" strike="noStrike">
                <a:solidFill>
                  <a:srgbClr val="8b8b8b"/>
                </a:solidFill>
                <a:latin typeface="Times New Roman"/>
              </a:rPr>
              <a:t>&lt;number&gt;</a:t>
            </a:fld>
            <a:endParaRPr b="0" lang="en-IN" sz="1400" spc="-1" strike="noStrike">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a:t>
            </a:r>
            <a:r>
              <a:rPr b="0" lang="en-IN" sz="4400" spc="-1" strike="noStrike">
                <a:latin typeface="Arial"/>
              </a:rPr>
              <a:t>to 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1"/>
            <a:srcRect/>
            <a:stretch/>
          </a:blipFill>
          <a:ln w="0">
            <a:noFill/>
          </a:ln>
        </p:spPr>
        <p:style>
          <a:lnRef idx="0"/>
          <a:fillRef idx="0"/>
          <a:effectRef idx="0"/>
          <a:fontRef idx="minor"/>
        </p:style>
      </p:sp>
      <p:sp>
        <p:nvSpPr>
          <p:cNvPr id="42" name="object 3"/>
          <p:cNvSpPr/>
          <p:nvPr/>
        </p:nvSpPr>
        <p:spPr>
          <a:xfrm>
            <a:off x="352800" y="2692800"/>
            <a:ext cx="3181320" cy="1435320"/>
          </a:xfrm>
          <a:prstGeom prst="rect">
            <a:avLst/>
          </a:prstGeom>
          <a:noFill/>
          <a:ln w="0">
            <a:noFill/>
          </a:ln>
        </p:spPr>
        <p:style>
          <a:lnRef idx="0"/>
          <a:fillRef idx="0"/>
          <a:effectRef idx="0"/>
          <a:fontRef idx="minor"/>
        </p:style>
        <p:txBody>
          <a:bodyPr lIns="0" rIns="0" tIns="0" bIns="0" anchor="t">
            <a:spAutoFit/>
          </a:bodyPr>
          <a:p>
            <a:pPr>
              <a:lnSpc>
                <a:spcPts val="2818"/>
              </a:lnSpc>
              <a:buNone/>
            </a:pPr>
            <a:r>
              <a:rPr b="1" lang="en-IN" sz="2400" spc="-1" strike="noStrike">
                <a:solidFill>
                  <a:srgbClr val="223669"/>
                </a:solidFill>
                <a:latin typeface="CHCNIJ+PublicSans-Bold"/>
                <a:ea typeface="DejaVu Sans"/>
              </a:rPr>
              <a:t>E-Commerce Website</a:t>
            </a:r>
            <a:endParaRPr b="0" lang="en-IN" sz="2400" spc="-1" strike="noStrike">
              <a:latin typeface="Arial"/>
            </a:endParaRPr>
          </a:p>
          <a:p>
            <a:pPr>
              <a:lnSpc>
                <a:spcPts val="2818"/>
              </a:lnSpc>
              <a:spcBef>
                <a:spcPts val="2852"/>
              </a:spcBef>
              <a:buNone/>
            </a:pPr>
            <a:r>
              <a:rPr b="1" lang="en-IN" sz="2400" spc="-1" strike="noStrike">
                <a:solidFill>
                  <a:srgbClr val="223669"/>
                </a:solidFill>
                <a:latin typeface="CHCNIJ+PublicSans-Bold"/>
                <a:ea typeface="DejaVu Sans"/>
              </a:rPr>
              <a:t>Task - 2</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1"/>
            <a:srcRect/>
            <a:stretch/>
          </a:blipFill>
          <a:ln w="0">
            <a:noFill/>
          </a:ln>
        </p:spPr>
        <p:style>
          <a:lnRef idx="0"/>
          <a:fillRef idx="0"/>
          <a:effectRef idx="0"/>
          <a:fontRef idx="minor"/>
        </p:style>
      </p:sp>
      <p:sp>
        <p:nvSpPr>
          <p:cNvPr id="44" name="Google Shape;1839;p210"/>
          <p:cNvSpPr/>
          <p:nvPr/>
        </p:nvSpPr>
        <p:spPr>
          <a:xfrm>
            <a:off x="140760" y="815040"/>
            <a:ext cx="3420360" cy="3430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r>
              <a:rPr b="1" lang="en-US" sz="1829" spc="-1" strike="noStrike">
                <a:solidFill>
                  <a:srgbClr val="c88c32"/>
                </a:solidFill>
                <a:latin typeface="EB Garamond"/>
                <a:ea typeface="EB Garamond"/>
              </a:rPr>
              <a:t>E-Commerce Website</a:t>
            </a:r>
            <a:endParaRPr b="0" lang="en-IN" sz="1829" spc="-1" strike="noStrike">
              <a:latin typeface="Arial"/>
            </a:endParaRPr>
          </a:p>
        </p:txBody>
      </p:sp>
      <p:sp>
        <p:nvSpPr>
          <p:cNvPr id="45" name="Google Shape;1840;p210"/>
          <p:cNvSpPr/>
          <p:nvPr/>
        </p:nvSpPr>
        <p:spPr>
          <a:xfrm>
            <a:off x="140760" y="1299960"/>
            <a:ext cx="4547520" cy="303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US" sz="900" spc="-1" strike="noStrike">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b="0" lang="en-IN" sz="900" spc="-1" strike="noStrike">
              <a:latin typeface="Arial"/>
            </a:endParaRPr>
          </a:p>
        </p:txBody>
      </p:sp>
      <p:graphicFrame>
        <p:nvGraphicFramePr>
          <p:cNvPr id="46" name="Google Shape;1842;p210"/>
          <p:cNvGraphicFramePr/>
          <p:nvPr/>
        </p:nvGraphicFramePr>
        <p:xfrm>
          <a:off x="140760" y="2115000"/>
          <a:ext cx="4278960" cy="2744640"/>
        </p:xfrm>
        <a:graphic>
          <a:graphicData uri="http://schemas.openxmlformats.org/drawingml/2006/table">
            <a:tbl>
              <a:tblPr/>
              <a:tblGrid>
                <a:gridCol w="1739160"/>
                <a:gridCol w="1725480"/>
                <a:gridCol w="814680"/>
              </a:tblGrid>
              <a:tr h="394920">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LMS Username</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Name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US" sz="1400" spc="-1" strike="noStrike">
                          <a:solidFill>
                            <a:srgbClr val="c88c32"/>
                          </a:solidFill>
                          <a:latin typeface="Arial"/>
                          <a:ea typeface="Arial"/>
                        </a:rPr>
                        <a:t>Batch </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Mohammed Anas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au721220104027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Neethi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au721220104037</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Ramana</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au721220104040</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Sakthi Kumar</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au721220104053</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Suriya Prakash</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ffffff"/>
                          </a:solidFill>
                          <a:latin typeface="Arial"/>
                          <a:ea typeface="Arial"/>
                        </a:rPr>
                        <a:t>CD_15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1"/>
            <a:srcRect/>
            <a:stretch/>
          </a:blipFill>
          <a:ln w="0">
            <a:noFill/>
          </a:ln>
        </p:spPr>
        <p:style>
          <a:lnRef idx="0"/>
          <a:fillRef idx="0"/>
          <a:effectRef idx="0"/>
          <a:fontRef idx="minor"/>
        </p:style>
      </p:sp>
      <p:sp>
        <p:nvSpPr>
          <p:cNvPr id="48" name="object 3"/>
          <p:cNvSpPr/>
          <p:nvPr/>
        </p:nvSpPr>
        <p:spPr>
          <a:xfrm>
            <a:off x="537120" y="264600"/>
            <a:ext cx="919080" cy="29736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24" strike="noStrike">
                <a:solidFill>
                  <a:srgbClr val="223669"/>
                </a:solidFill>
                <a:latin typeface="CSBFGQ+EBGaramond-Bold"/>
                <a:ea typeface="DejaVu Sans"/>
              </a:rPr>
              <a:t>Task-2</a:t>
            </a:r>
            <a:endParaRPr b="0" lang="en-IN" sz="1800" spc="-1" strike="noStrike">
              <a:latin typeface="Arial"/>
            </a:endParaRPr>
          </a:p>
        </p:txBody>
      </p:sp>
      <p:sp>
        <p:nvSpPr>
          <p:cNvPr id="49" name="object 4"/>
          <p:cNvSpPr/>
          <p:nvPr/>
        </p:nvSpPr>
        <p:spPr>
          <a:xfrm>
            <a:off x="573480" y="635040"/>
            <a:ext cx="3745800" cy="148320"/>
          </a:xfrm>
          <a:prstGeom prst="rect">
            <a:avLst/>
          </a:prstGeom>
          <a:noFill/>
          <a:ln w="0">
            <a:noFill/>
          </a:ln>
        </p:spPr>
        <p:style>
          <a:lnRef idx="0"/>
          <a:fillRef idx="0"/>
          <a:effectRef idx="0"/>
          <a:fontRef idx="minor"/>
        </p:style>
        <p:txBody>
          <a:bodyPr lIns="0" rIns="0" tIns="0" bIns="0" anchor="t">
            <a:spAutoFit/>
          </a:bodyPr>
          <a:p>
            <a:pPr>
              <a:lnSpc>
                <a:spcPts val="1171"/>
              </a:lnSpc>
              <a:buNone/>
            </a:pPr>
            <a:r>
              <a:rPr b="1" lang="en-IN" sz="900" spc="-1" strike="noStrike">
                <a:solidFill>
                  <a:srgbClr val="0b5394"/>
                </a:solidFill>
                <a:latin typeface="CSBFGQ+EBGaramond-Bold"/>
                <a:ea typeface="DejaVu Sans"/>
              </a:rPr>
              <a:t>Create UI and implement various components using react</a:t>
            </a:r>
            <a:endParaRPr b="0" lang="en-IN" sz="900" spc="-1" strike="noStrike">
              <a:latin typeface="Arial"/>
            </a:endParaRPr>
          </a:p>
        </p:txBody>
      </p:sp>
      <p:sp>
        <p:nvSpPr>
          <p:cNvPr id="50" name="object 5"/>
          <p:cNvSpPr/>
          <p:nvPr/>
        </p:nvSpPr>
        <p:spPr>
          <a:xfrm>
            <a:off x="744840" y="942480"/>
            <a:ext cx="220320" cy="417240"/>
          </a:xfrm>
          <a:prstGeom prst="rect">
            <a:avLst/>
          </a:prstGeom>
          <a:noFill/>
          <a:ln w="0">
            <a:noFill/>
          </a:ln>
        </p:spPr>
        <p:style>
          <a:lnRef idx="0"/>
          <a:fillRef idx="0"/>
          <a:effectRef idx="0"/>
          <a:fontRef idx="minor"/>
        </p:style>
        <p:txBody>
          <a:bodyPr lIns="0" rIns="0" tIns="0" bIns="0" anchor="t">
            <a:spAutoFit/>
          </a:bodyPr>
          <a:p>
            <a:pPr>
              <a:lnSpc>
                <a:spcPts val="1006"/>
              </a:lnSpc>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11"/>
              </a:spcBef>
              <a:buNone/>
            </a:pPr>
            <a:r>
              <a:rPr b="0" lang="en-IN" sz="900" spc="-1" strike="noStrike">
                <a:solidFill>
                  <a:srgbClr val="000000"/>
                </a:solidFill>
                <a:latin typeface="SJNKRS+ArialMT"/>
                <a:ea typeface="DejaVu Sans"/>
              </a:rPr>
              <a:t>●</a:t>
            </a:r>
            <a:endParaRPr b="0" lang="en-IN" sz="900" spc="-1" strike="noStrike">
              <a:latin typeface="Arial"/>
            </a:endParaRPr>
          </a:p>
        </p:txBody>
      </p:sp>
      <p:sp>
        <p:nvSpPr>
          <p:cNvPr id="51" name="object 6"/>
          <p:cNvSpPr/>
          <p:nvPr/>
        </p:nvSpPr>
        <p:spPr>
          <a:xfrm>
            <a:off x="958680" y="933120"/>
            <a:ext cx="3540600" cy="441360"/>
          </a:xfrm>
          <a:prstGeom prst="rect">
            <a:avLst/>
          </a:prstGeom>
          <a:noFill/>
          <a:ln w="0">
            <a:noFill/>
          </a:ln>
        </p:spPr>
        <p:style>
          <a:lnRef idx="0"/>
          <a:fillRef idx="0"/>
          <a:effectRef idx="0"/>
          <a:fontRef idx="minor"/>
        </p:style>
        <p:txBody>
          <a:bodyPr lIns="0" rIns="0" tIns="0" bIns="0" anchor="t">
            <a:spAutoFit/>
          </a:bodyPr>
          <a:p>
            <a:pPr>
              <a:lnSpc>
                <a:spcPts val="1157"/>
              </a:lnSpc>
              <a:buNone/>
            </a:pPr>
            <a:r>
              <a:rPr b="0" lang="en-IN" sz="900" spc="-1" strike="noStrike">
                <a:solidFill>
                  <a:srgbClr val="000000"/>
                </a:solidFill>
                <a:latin typeface="IDNLAK+EBGaramond-Medium"/>
                <a:ea typeface="DejaVu Sans"/>
              </a:rPr>
              <a:t>Split design into components and Higher order Components</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Define structure of the components</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Set the basic UI components with dummy data</a:t>
            </a:r>
            <a:endParaRPr b="0" lang="en-IN" sz="900" spc="-1" strike="noStrike">
              <a:latin typeface="Arial"/>
            </a:endParaRPr>
          </a:p>
        </p:txBody>
      </p:sp>
      <p:sp>
        <p:nvSpPr>
          <p:cNvPr id="52" name="object 7"/>
          <p:cNvSpPr/>
          <p:nvPr/>
        </p:nvSpPr>
        <p:spPr>
          <a:xfrm>
            <a:off x="573480" y="1523160"/>
            <a:ext cx="3580920" cy="297000"/>
          </a:xfrm>
          <a:prstGeom prst="rect">
            <a:avLst/>
          </a:prstGeom>
          <a:noFill/>
          <a:ln w="0">
            <a:noFill/>
          </a:ln>
        </p:spPr>
        <p:style>
          <a:lnRef idx="0"/>
          <a:fillRef idx="0"/>
          <a:effectRef idx="0"/>
          <a:fontRef idx="minor"/>
        </p:style>
        <p:txBody>
          <a:bodyPr lIns="0" rIns="0" tIns="0" bIns="0" anchor="t">
            <a:spAutoFit/>
          </a:bodyPr>
          <a:p>
            <a:pPr>
              <a:lnSpc>
                <a:spcPts val="1171"/>
              </a:lnSpc>
              <a:buNone/>
            </a:pPr>
            <a:r>
              <a:rPr b="1" lang="en-IN" sz="900" spc="-1" strike="noStrike">
                <a:solidFill>
                  <a:srgbClr val="0b5394"/>
                </a:solidFill>
                <a:latin typeface="CSBFGQ+EBGaramond-Bold"/>
                <a:ea typeface="DejaVu Sans"/>
              </a:rPr>
              <a:t>Integrate the APIs to frontend to ensure the dynamic feature of website</a:t>
            </a:r>
            <a:endParaRPr b="0" lang="en-IN" sz="900" spc="-1" strike="noStrike">
              <a:latin typeface="Arial"/>
            </a:endParaRPr>
          </a:p>
        </p:txBody>
      </p:sp>
      <p:sp>
        <p:nvSpPr>
          <p:cNvPr id="53" name="object 8"/>
          <p:cNvSpPr/>
          <p:nvPr/>
        </p:nvSpPr>
        <p:spPr>
          <a:xfrm>
            <a:off x="744840" y="1980000"/>
            <a:ext cx="220320" cy="713160"/>
          </a:xfrm>
          <a:prstGeom prst="rect">
            <a:avLst/>
          </a:prstGeom>
          <a:noFill/>
          <a:ln w="0">
            <a:noFill/>
          </a:ln>
        </p:spPr>
        <p:style>
          <a:lnRef idx="0"/>
          <a:fillRef idx="0"/>
          <a:effectRef idx="0"/>
          <a:fontRef idx="minor"/>
        </p:style>
        <p:txBody>
          <a:bodyPr lIns="0" rIns="0" tIns="0" bIns="0" anchor="t">
            <a:spAutoFit/>
          </a:bodyPr>
          <a:p>
            <a:pPr>
              <a:lnSpc>
                <a:spcPts val="1006"/>
              </a:lnSpc>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11"/>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a:p>
            <a:pPr>
              <a:lnSpc>
                <a:spcPts val="1006"/>
              </a:lnSpc>
              <a:spcBef>
                <a:spcPts val="159"/>
              </a:spcBef>
              <a:buNone/>
            </a:pPr>
            <a:r>
              <a:rPr b="0" lang="en-IN" sz="900" spc="-1" strike="noStrike">
                <a:solidFill>
                  <a:srgbClr val="000000"/>
                </a:solidFill>
                <a:latin typeface="SJNKRS+ArialMT"/>
                <a:ea typeface="DejaVu Sans"/>
              </a:rPr>
              <a:t>●</a:t>
            </a:r>
            <a:endParaRPr b="0" lang="en-IN" sz="900" spc="-1" strike="noStrike">
              <a:latin typeface="Arial"/>
            </a:endParaRPr>
          </a:p>
        </p:txBody>
      </p:sp>
      <p:sp>
        <p:nvSpPr>
          <p:cNvPr id="54" name="object 9"/>
          <p:cNvSpPr/>
          <p:nvPr/>
        </p:nvSpPr>
        <p:spPr>
          <a:xfrm>
            <a:off x="1030680" y="1821240"/>
            <a:ext cx="3288600" cy="883080"/>
          </a:xfrm>
          <a:prstGeom prst="rect">
            <a:avLst/>
          </a:prstGeom>
          <a:noFill/>
          <a:ln w="0">
            <a:noFill/>
          </a:ln>
        </p:spPr>
        <p:style>
          <a:lnRef idx="0"/>
          <a:fillRef idx="0"/>
          <a:effectRef idx="0"/>
          <a:fontRef idx="minor"/>
        </p:style>
        <p:txBody>
          <a:bodyPr lIns="0" rIns="0" tIns="0" bIns="0" anchor="t">
            <a:spAutoFit/>
          </a:bodyPr>
          <a:p>
            <a:pPr>
              <a:lnSpc>
                <a:spcPts val="1157"/>
              </a:lnSpc>
              <a:buNone/>
            </a:pP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Point base api to the severs base url</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Design api</a:t>
            </a:r>
            <a:r>
              <a:rPr b="0" lang="hi-IN" sz="900" spc="-1" strike="noStrike">
                <a:solidFill>
                  <a:srgbClr val="000000"/>
                </a:solidFill>
                <a:latin typeface="IDNLAK+EBGaramond-Medium"/>
                <a:cs typeface="IDNLAK+EBGaramond-Medium"/>
              </a:rPr>
              <a:t>ꢀ</a:t>
            </a:r>
            <a:r>
              <a:rPr b="0" lang="en-IN" sz="900" spc="-1" strike="noStrike">
                <a:solidFill>
                  <a:srgbClr val="000000"/>
                </a:solidFill>
                <a:latin typeface="IDNLAK+EBGaramond-Medium"/>
                <a:ea typeface="DejaVu Sans"/>
              </a:rPr>
              <a:t>calls for each element</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Handle errors in the output</a:t>
            </a:r>
            <a:endParaRPr b="0" lang="en-IN" sz="900" spc="-1" strike="noStrike">
              <a:latin typeface="Arial"/>
            </a:endParaRPr>
          </a:p>
          <a:p>
            <a:pPr>
              <a:lnSpc>
                <a:spcPts val="1157"/>
              </a:lnSpc>
              <a:spcBef>
                <a:spcPts val="9"/>
              </a:spcBef>
              <a:buNone/>
            </a:pPr>
            <a:r>
              <a:rPr b="0" lang="en-IN" sz="900" spc="-1" strike="noStrike">
                <a:solidFill>
                  <a:srgbClr val="000000"/>
                </a:solidFill>
                <a:latin typeface="IDNLAK+EBGaramond-Medium"/>
                <a:ea typeface="DejaVu Sans"/>
              </a:rPr>
              <a:t>Render output of apis to different low level components</a:t>
            </a:r>
            <a:endParaRPr b="0" lang="en-IN" sz="900" spc="-1" strike="noStrike">
              <a:latin typeface="Arial"/>
            </a:endParaRPr>
          </a:p>
          <a:p>
            <a:pPr>
              <a:lnSpc>
                <a:spcPts val="1157"/>
              </a:lnSpc>
              <a:buNone/>
            </a:pPr>
            <a:r>
              <a:rPr b="0" lang="en-IN" sz="900" spc="-1" strike="noStrike">
                <a:solidFill>
                  <a:srgbClr val="000000"/>
                </a:solidFill>
                <a:latin typeface="IDNLAK+EBGaramond-Medium"/>
                <a:ea typeface="DejaVu Sans"/>
              </a:rPr>
              <a:t>Secure content of post a pisx</a:t>
            </a:r>
            <a:endParaRPr b="0" lang="en-IN" sz="900" spc="-1" strike="noStrike">
              <a:latin typeface="Arial"/>
            </a:endParaRPr>
          </a:p>
        </p:txBody>
      </p:sp>
      <p:sp>
        <p:nvSpPr>
          <p:cNvPr id="55" name="object 10"/>
          <p:cNvSpPr/>
          <p:nvPr/>
        </p:nvSpPr>
        <p:spPr>
          <a:xfrm>
            <a:off x="537120" y="2700000"/>
            <a:ext cx="2162160" cy="528840"/>
          </a:xfrm>
          <a:prstGeom prst="rect">
            <a:avLst/>
          </a:prstGeom>
          <a:noFill/>
          <a:ln w="0">
            <a:noFill/>
          </a:ln>
        </p:spPr>
        <p:style>
          <a:lnRef idx="0"/>
          <a:fillRef idx="0"/>
          <a:effectRef idx="0"/>
          <a:fontRef idx="minor"/>
        </p:style>
        <p:txBody>
          <a:bodyPr lIns="0" rIns="0" tIns="0" bIns="0" anchor="t">
            <a:spAutoFit/>
          </a:bodyPr>
          <a:p>
            <a:pPr>
              <a:lnSpc>
                <a:spcPts val="2083"/>
              </a:lnSpc>
              <a:buNone/>
            </a:pPr>
            <a:endParaRPr b="0" lang="en-IN" sz="1600" spc="-1" strike="noStrike">
              <a:latin typeface="Arial"/>
            </a:endParaRPr>
          </a:p>
          <a:p>
            <a:pPr>
              <a:lnSpc>
                <a:spcPts val="2083"/>
              </a:lnSpc>
              <a:buNone/>
            </a:pPr>
            <a:r>
              <a:rPr b="1" lang="en-IN" sz="1600" spc="-1" strike="noStrike">
                <a:solidFill>
                  <a:srgbClr val="0b5394"/>
                </a:solidFill>
                <a:latin typeface="CSBFGQ+EBGaramond-Bold"/>
                <a:ea typeface="DejaVu Sans"/>
              </a:rPr>
              <a:t>Evaluation</a:t>
            </a:r>
            <a:r>
              <a:rPr b="1" lang="hi-IN" sz="1600" spc="-1" strike="noStrike">
                <a:solidFill>
                  <a:srgbClr val="0b5394"/>
                </a:solidFill>
                <a:latin typeface="CSBFGQ+EBGaramond-Bold"/>
                <a:cs typeface="CSBFGQ+EBGaramond-Bold"/>
              </a:rPr>
              <a:t>ꢀ</a:t>
            </a:r>
            <a:r>
              <a:rPr b="1" lang="en-IN" sz="1600" spc="-1" strike="noStrike">
                <a:solidFill>
                  <a:srgbClr val="0b5394"/>
                </a:solidFill>
                <a:latin typeface="CSBFGQ+EBGaramond-Bold"/>
                <a:ea typeface="DejaVu Sans"/>
              </a:rPr>
              <a:t>Metric:</a:t>
            </a:r>
            <a:endParaRPr b="0" lang="en-IN" sz="1600" spc="-1" strike="noStrike">
              <a:latin typeface="Arial"/>
            </a:endParaRPr>
          </a:p>
        </p:txBody>
      </p:sp>
      <p:sp>
        <p:nvSpPr>
          <p:cNvPr id="56" name="object 11"/>
          <p:cNvSpPr/>
          <p:nvPr/>
        </p:nvSpPr>
        <p:spPr>
          <a:xfrm>
            <a:off x="676800" y="2975400"/>
            <a:ext cx="3642480" cy="456840"/>
          </a:xfrm>
          <a:prstGeom prst="rect">
            <a:avLst/>
          </a:prstGeom>
          <a:noFill/>
          <a:ln w="0">
            <a:noFill/>
          </a:ln>
        </p:spPr>
        <p:style>
          <a:lnRef idx="0"/>
          <a:fillRef idx="0"/>
          <a:effectRef idx="0"/>
          <a:fontRef idx="minor"/>
        </p:style>
        <p:txBody>
          <a:bodyPr lIns="0" rIns="0" tIns="0" bIns="0" anchor="t">
            <a:spAutoFit/>
          </a:bodyPr>
          <a:p>
            <a:pPr>
              <a:lnSpc>
                <a:spcPts val="1800"/>
              </a:lnSpc>
              <a:buNone/>
            </a:pPr>
            <a:endParaRPr b="0" lang="en-IN" sz="1400" spc="-1" strike="noStrike">
              <a:latin typeface="Arial"/>
            </a:endParaRPr>
          </a:p>
          <a:p>
            <a:pPr>
              <a:lnSpc>
                <a:spcPts val="1800"/>
              </a:lnSpc>
              <a:buNone/>
            </a:pPr>
            <a:r>
              <a:rPr b="0" lang="en-IN" sz="1400" spc="-1" strike="noStrike">
                <a:solidFill>
                  <a:srgbClr val="000000"/>
                </a:solidFill>
                <a:latin typeface="SJNKRS+ArialMT"/>
                <a:ea typeface="DejaVu Sans"/>
              </a:rPr>
              <a:t>●</a:t>
            </a:r>
            <a:r>
              <a:rPr b="0" lang="en-IN" sz="1400" spc="-1" strike="noStrike">
                <a:solidFill>
                  <a:srgbClr val="000000"/>
                </a:solidFill>
                <a:latin typeface="IDNLAK+EBGaramond-Medium"/>
                <a:ea typeface="DejaVu Sans"/>
              </a:rPr>
              <a:t>100% Completion of the above tasks</a:t>
            </a:r>
            <a:endParaRPr b="0" lang="en-IN" sz="1400" spc="-1" strike="noStrike">
              <a:latin typeface="Arial"/>
            </a:endParaRPr>
          </a:p>
        </p:txBody>
      </p:sp>
      <p:sp>
        <p:nvSpPr>
          <p:cNvPr id="57" name="object 12"/>
          <p:cNvSpPr/>
          <p:nvPr/>
        </p:nvSpPr>
        <p:spPr>
          <a:xfrm>
            <a:off x="638280" y="3595680"/>
            <a:ext cx="1716120" cy="417240"/>
          </a:xfrm>
          <a:prstGeom prst="rect">
            <a:avLst/>
          </a:prstGeom>
          <a:noFill/>
          <a:ln w="0">
            <a:noFill/>
          </a:ln>
        </p:spPr>
        <p:style>
          <a:lnRef idx="0"/>
          <a:fillRef idx="0"/>
          <a:effectRef idx="0"/>
          <a:fontRef idx="minor"/>
        </p:style>
        <p:txBody>
          <a:bodyPr lIns="0" rIns="0" tIns="0" bIns="0" anchor="t">
            <a:spAutoFit/>
          </a:bodyPr>
          <a:p>
            <a:pPr>
              <a:lnSpc>
                <a:spcPts val="1644"/>
              </a:lnSpc>
              <a:buNone/>
            </a:pPr>
            <a:r>
              <a:rPr b="1" lang="en-IN" sz="1400" spc="-1" strike="noStrike">
                <a:solidFill>
                  <a:srgbClr val="c88c32"/>
                </a:solidFill>
                <a:latin typeface="CHCNIJ+PublicSans-Bold"/>
                <a:ea typeface="DejaVu Sans"/>
              </a:rPr>
              <a:t>Learning Outcome</a:t>
            </a:r>
            <a:endParaRPr b="0" lang="en-IN" sz="1400" spc="-1" strike="noStrike">
              <a:latin typeface="Arial"/>
            </a:endParaRPr>
          </a:p>
        </p:txBody>
      </p:sp>
      <p:sp>
        <p:nvSpPr>
          <p:cNvPr id="58" name="object 13"/>
          <p:cNvSpPr/>
          <p:nvPr/>
        </p:nvSpPr>
        <p:spPr>
          <a:xfrm>
            <a:off x="733320" y="3999600"/>
            <a:ext cx="205200" cy="774720"/>
          </a:xfrm>
          <a:prstGeom prst="rect">
            <a:avLst/>
          </a:prstGeom>
          <a:noFill/>
          <a:ln w="0">
            <a:noFill/>
          </a:ln>
        </p:spPr>
        <p:style>
          <a:lnRef idx="0"/>
          <a:fillRef idx="0"/>
          <a:effectRef idx="0"/>
          <a:fontRef idx="minor"/>
        </p:style>
        <p:txBody>
          <a:bodyPr lIns="0" rIns="0" tIns="0" bIns="0" anchor="t">
            <a:spAutoFit/>
          </a:bodyPr>
          <a:p>
            <a:pPr>
              <a:lnSpc>
                <a:spcPts val="1341"/>
              </a:lnSpc>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64"/>
              </a:spcBef>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13"/>
              </a:spcBef>
              <a:buNone/>
            </a:pPr>
            <a:r>
              <a:rPr b="0" lang="en-IN" sz="1200" spc="-1" strike="noStrike">
                <a:solidFill>
                  <a:srgbClr val="000000"/>
                </a:solidFill>
                <a:latin typeface="SJNKRS+ArialMT"/>
                <a:ea typeface="DejaVu Sans"/>
              </a:rPr>
              <a:t>▪</a:t>
            </a:r>
            <a:endParaRPr b="0" lang="en-IN" sz="1200" spc="-1" strike="noStrike">
              <a:latin typeface="Arial"/>
            </a:endParaRPr>
          </a:p>
          <a:p>
            <a:pPr>
              <a:lnSpc>
                <a:spcPts val="1341"/>
              </a:lnSpc>
              <a:spcBef>
                <a:spcPts val="264"/>
              </a:spcBef>
              <a:buNone/>
            </a:pPr>
            <a:r>
              <a:rPr b="0" lang="en-IN" sz="1200" spc="-1" strike="noStrike">
                <a:solidFill>
                  <a:srgbClr val="000000"/>
                </a:solidFill>
                <a:latin typeface="SJNKRS+ArialMT"/>
                <a:ea typeface="DejaVu Sans"/>
              </a:rPr>
              <a:t>▪</a:t>
            </a:r>
            <a:endParaRPr b="0" lang="en-IN" sz="1200" spc="-1" strike="noStrike">
              <a:latin typeface="Arial"/>
            </a:endParaRPr>
          </a:p>
        </p:txBody>
      </p:sp>
      <p:sp>
        <p:nvSpPr>
          <p:cNvPr id="59" name="object 14"/>
          <p:cNvSpPr/>
          <p:nvPr/>
        </p:nvSpPr>
        <p:spPr>
          <a:xfrm>
            <a:off x="1038240" y="3987000"/>
            <a:ext cx="5981040" cy="799560"/>
          </a:xfrm>
          <a:prstGeom prst="rect">
            <a:avLst/>
          </a:prstGeom>
          <a:noFill/>
          <a:ln w="0">
            <a:noFill/>
          </a:ln>
        </p:spPr>
        <p:style>
          <a:lnRef idx="0"/>
          <a:fillRef idx="0"/>
          <a:effectRef idx="0"/>
          <a:fontRef idx="minor"/>
        </p:style>
        <p:txBody>
          <a:bodyPr lIns="0" rIns="0" tIns="0" bIns="0" anchor="t">
            <a:spAutoFit/>
          </a:bodyPr>
          <a:p>
            <a:pPr>
              <a:lnSpc>
                <a:spcPts val="1542"/>
              </a:lnSpc>
              <a:buNone/>
            </a:pPr>
            <a:r>
              <a:rPr b="0" lang="en-IN" sz="1200" spc="-1" strike="noStrike">
                <a:solidFill>
                  <a:srgbClr val="000000"/>
                </a:solidFill>
                <a:latin typeface="IDNLAK+EBGaramond-Medium"/>
                <a:ea typeface="DejaVu Sans"/>
              </a:rPr>
              <a:t>Developing complicated UI using react components</a:t>
            </a:r>
            <a:endParaRPr b="0" lang="en-IN" sz="1200" spc="-1" strike="noStrike">
              <a:latin typeface="Arial"/>
            </a:endParaRPr>
          </a:p>
          <a:p>
            <a:pPr>
              <a:lnSpc>
                <a:spcPts val="1542"/>
              </a:lnSpc>
              <a:spcBef>
                <a:spcPts val="60"/>
              </a:spcBef>
              <a:buNone/>
            </a:pPr>
            <a:r>
              <a:rPr b="0" lang="en-IN" sz="1200" spc="-1" strike="noStrike">
                <a:solidFill>
                  <a:srgbClr val="000000"/>
                </a:solidFill>
                <a:latin typeface="IDNLAK+EBGaramond-Medium"/>
                <a:ea typeface="DejaVu Sans"/>
              </a:rPr>
              <a:t>Using props drilling and context to pass variables</a:t>
            </a:r>
            <a:endParaRPr b="0" lang="en-IN" sz="1200" spc="-1" strike="noStrike">
              <a:latin typeface="Arial"/>
            </a:endParaRPr>
          </a:p>
          <a:p>
            <a:pPr>
              <a:lnSpc>
                <a:spcPts val="1542"/>
              </a:lnSpc>
              <a:spcBef>
                <a:spcPts val="60"/>
              </a:spcBef>
              <a:buNone/>
            </a:pPr>
            <a:r>
              <a:rPr b="0" lang="en-IN" sz="1200" spc="-1" strike="noStrike">
                <a:solidFill>
                  <a:srgbClr val="000000"/>
                </a:solidFill>
                <a:latin typeface="IDNLAK+EBGaramond-Medium"/>
                <a:ea typeface="DejaVu Sans"/>
              </a:rPr>
              <a:t>Getting familiar with different type of api calls</a:t>
            </a:r>
            <a:endParaRPr b="0" lang="en-IN" sz="1200" spc="-1" strike="noStrike">
              <a:latin typeface="Arial"/>
            </a:endParaRPr>
          </a:p>
          <a:p>
            <a:pPr>
              <a:lnSpc>
                <a:spcPts val="1542"/>
              </a:lnSpc>
              <a:spcBef>
                <a:spcPts val="11"/>
              </a:spcBef>
              <a:buNone/>
            </a:pPr>
            <a:r>
              <a:rPr b="0" lang="en-IN" sz="1200" spc="-1" strike="noStrike">
                <a:solidFill>
                  <a:srgbClr val="000000"/>
                </a:solidFill>
                <a:latin typeface="IDNLAK+EBGaramond-Medium"/>
                <a:ea typeface="DejaVu Sans"/>
              </a:rPr>
              <a:t>Handling different input data</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1"/>
            <a:srcRect/>
            <a:stretch/>
          </a:blipFill>
          <a:ln w="0">
            <a:noFill/>
          </a:ln>
        </p:spPr>
        <p:style>
          <a:lnRef idx="0"/>
          <a:fillRef idx="0"/>
          <a:effectRef idx="0"/>
          <a:fontRef idx="minor"/>
        </p:style>
      </p:sp>
      <p:sp>
        <p:nvSpPr>
          <p:cNvPr id="61" name="object 3"/>
          <p:cNvSpPr/>
          <p:nvPr/>
        </p:nvSpPr>
        <p:spPr>
          <a:xfrm>
            <a:off x="537120" y="264600"/>
            <a:ext cx="230832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223669"/>
                </a:solidFill>
                <a:latin typeface="CSBFGQ+EBGaramond-Bold"/>
                <a:ea typeface="DejaVu Sans"/>
              </a:rPr>
              <a:t>Step-Wise</a:t>
            </a:r>
            <a:r>
              <a:rPr b="1" lang="hi-IN" sz="1800" spc="-1" strike="noStrike">
                <a:solidFill>
                  <a:srgbClr val="223669"/>
                </a:solidFill>
                <a:latin typeface="CSBFGQ+EBGaramond-Bold"/>
                <a:cs typeface="CSBFGQ+EBGaramond-Bold"/>
              </a:rPr>
              <a:t>ꢀ</a:t>
            </a:r>
            <a:r>
              <a:rPr b="1" lang="en-IN" sz="1800" spc="-1" strike="noStrike">
                <a:solidFill>
                  <a:srgbClr val="223669"/>
                </a:solidFill>
                <a:latin typeface="CSBFGQ+EBGaramond-Bold"/>
                <a:ea typeface="DejaVu Sans"/>
              </a:rPr>
              <a:t>Description</a:t>
            </a:r>
            <a:endParaRPr b="0" lang="en-IN" sz="1800" spc="-1" strike="noStrike">
              <a:latin typeface="Arial"/>
            </a:endParaRPr>
          </a:p>
        </p:txBody>
      </p:sp>
      <p:sp>
        <p:nvSpPr>
          <p:cNvPr id="62" name="object 4"/>
          <p:cNvSpPr/>
          <p:nvPr/>
        </p:nvSpPr>
        <p:spPr>
          <a:xfrm>
            <a:off x="638280" y="3240000"/>
            <a:ext cx="226224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c88c32"/>
                </a:solidFill>
                <a:latin typeface="CSBFGQ+EBGaramond-Bold"/>
                <a:ea typeface="DejaVu Sans"/>
              </a:rPr>
              <a:t>Summary</a:t>
            </a:r>
            <a:r>
              <a:rPr b="1" lang="hi-IN" sz="1800" spc="-1" strike="noStrike">
                <a:solidFill>
                  <a:srgbClr val="c88c32"/>
                </a:solidFill>
                <a:latin typeface="CSBFGQ+EBGaramond-Bold"/>
                <a:cs typeface="CSBFGQ+EBGaramond-Bold"/>
              </a:rPr>
              <a:t>ꢀ</a:t>
            </a:r>
            <a:r>
              <a:rPr b="1" lang="en-IN" sz="1800" spc="-1" strike="noStrike">
                <a:solidFill>
                  <a:srgbClr val="c88c32"/>
                </a:solidFill>
                <a:latin typeface="CSBFGQ+EBGaramond-Bold"/>
                <a:ea typeface="DejaVu Sans"/>
              </a:rPr>
              <a:t>of</a:t>
            </a:r>
            <a:r>
              <a:rPr b="1" lang="hi-IN" sz="1800" spc="-1" strike="noStrike">
                <a:solidFill>
                  <a:srgbClr val="c88c32"/>
                </a:solidFill>
                <a:latin typeface="CSBFGQ+EBGaramond-Bold"/>
                <a:cs typeface="CSBFGQ+EBGaramond-Bold"/>
              </a:rPr>
              <a:t>ꢀ</a:t>
            </a:r>
            <a:r>
              <a:rPr b="1" lang="en-IN" sz="1800" spc="-1" strike="noStrike">
                <a:solidFill>
                  <a:srgbClr val="c88c32"/>
                </a:solidFill>
                <a:latin typeface="CSBFGQ+EBGaramond-Bold"/>
                <a:ea typeface="DejaVu Sans"/>
              </a:rPr>
              <a:t>your</a:t>
            </a:r>
            <a:r>
              <a:rPr b="1" lang="hi-IN" sz="1800" spc="-1" strike="noStrike">
                <a:solidFill>
                  <a:srgbClr val="c88c32"/>
                </a:solidFill>
                <a:latin typeface="CSBFGQ+EBGaramond-Bold"/>
                <a:cs typeface="CSBFGQ+EBGaramond-Bold"/>
              </a:rPr>
              <a:t>ꢀ</a:t>
            </a:r>
            <a:r>
              <a:rPr b="1" lang="en-IN" sz="1800" spc="-1" strike="noStrike">
                <a:solidFill>
                  <a:srgbClr val="c88c32"/>
                </a:solidFill>
                <a:latin typeface="CSBFGQ+EBGaramond-Bold"/>
                <a:ea typeface="DejaVu Sans"/>
              </a:rPr>
              <a:t>task</a:t>
            </a:r>
            <a:endParaRPr b="0" lang="en-IN" sz="1800" spc="-1" strike="noStrike">
              <a:latin typeface="Arial"/>
            </a:endParaRPr>
          </a:p>
        </p:txBody>
      </p:sp>
      <p:sp>
        <p:nvSpPr>
          <p:cNvPr id="63" name=""/>
          <p:cNvSpPr/>
          <p:nvPr/>
        </p:nvSpPr>
        <p:spPr>
          <a:xfrm>
            <a:off x="540000" y="1260000"/>
            <a:ext cx="7739280" cy="1088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b="0" lang="en-IN" sz="1400" spc="-1" strike="noStrike">
              <a:latin typeface="Arial"/>
            </a:endParaRPr>
          </a:p>
          <a:p>
            <a:pPr>
              <a:lnSpc>
                <a:spcPct val="100000"/>
              </a:lnSpc>
              <a:buNone/>
            </a:pPr>
            <a:endParaRPr b="0" lang="en-IN" sz="1400" spc="-1" strike="noStrike">
              <a:latin typeface="Arial"/>
            </a:endParaRPr>
          </a:p>
        </p:txBody>
      </p:sp>
      <p:sp>
        <p:nvSpPr>
          <p:cNvPr id="64" name=""/>
          <p:cNvSpPr/>
          <p:nvPr/>
        </p:nvSpPr>
        <p:spPr>
          <a:xfrm>
            <a:off x="720000" y="3780000"/>
            <a:ext cx="8279280" cy="107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1"/>
            <a:srcRect/>
            <a:stretch/>
          </a:blipFill>
          <a:ln w="0">
            <a:noFill/>
          </a:ln>
        </p:spPr>
        <p:style>
          <a:lnRef idx="0"/>
          <a:fillRef idx="0"/>
          <a:effectRef idx="0"/>
          <a:fontRef idx="minor"/>
        </p:style>
      </p:sp>
      <p:sp>
        <p:nvSpPr>
          <p:cNvPr id="66" name="object 3"/>
          <p:cNvSpPr/>
          <p:nvPr/>
        </p:nvSpPr>
        <p:spPr>
          <a:xfrm>
            <a:off x="284760" y="192600"/>
            <a:ext cx="2987640" cy="793800"/>
          </a:xfrm>
          <a:prstGeom prst="rect">
            <a:avLst/>
          </a:prstGeom>
          <a:noFill/>
          <a:ln w="0">
            <a:noFill/>
          </a:ln>
        </p:spPr>
        <p:style>
          <a:lnRef idx="0"/>
          <a:fillRef idx="0"/>
          <a:effectRef idx="0"/>
          <a:fontRef idx="minor"/>
        </p:style>
        <p:txBody>
          <a:bodyPr lIns="0" rIns="0" tIns="0" bIns="0" anchor="t">
            <a:spAutoFit/>
          </a:bodyPr>
          <a:p>
            <a:pPr>
              <a:lnSpc>
                <a:spcPts val="3127"/>
              </a:lnSpc>
              <a:buNone/>
            </a:pPr>
            <a:r>
              <a:rPr b="1" lang="en-IN" sz="2400" spc="-1" strike="noStrike">
                <a:solidFill>
                  <a:srgbClr val="c88c32"/>
                </a:solidFill>
                <a:latin typeface="CSBFGQ+EBGaramond-Bold"/>
                <a:ea typeface="DejaVu Sans"/>
              </a:rPr>
              <a:t>Assessment</a:t>
            </a:r>
            <a:r>
              <a:rPr b="1" lang="hi-IN" sz="2400" spc="-1" strike="noStrike">
                <a:solidFill>
                  <a:srgbClr val="c88c32"/>
                </a:solidFill>
                <a:latin typeface="CSBFGQ+EBGaramond-Bold"/>
                <a:cs typeface="CSBFGQ+EBGaramond-Bold"/>
              </a:rPr>
              <a:t>ꢀ</a:t>
            </a:r>
            <a:r>
              <a:rPr b="1" lang="en-IN" sz="2400" spc="-1" strike="noStrike">
                <a:solidFill>
                  <a:srgbClr val="c88c32"/>
                </a:solidFill>
                <a:latin typeface="CSBFGQ+EBGaramond-Bold"/>
                <a:ea typeface="DejaVu Sans"/>
              </a:rPr>
              <a:t>Parameter</a:t>
            </a:r>
            <a:endParaRPr b="0" lang="en-IN" sz="2400" spc="-1" strike="noStrike">
              <a:latin typeface="Arial"/>
            </a:endParaRPr>
          </a:p>
        </p:txBody>
      </p:sp>
      <p:sp>
        <p:nvSpPr>
          <p:cNvPr id="67" name="object 4"/>
          <p:cNvSpPr/>
          <p:nvPr/>
        </p:nvSpPr>
        <p:spPr>
          <a:xfrm>
            <a:off x="1073520" y="961920"/>
            <a:ext cx="154116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Setup</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Project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for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Calculator</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1023840">
              <a:lnSpc>
                <a:spcPts val="1199"/>
              </a:lnSpc>
              <a:buNone/>
            </a:pPr>
            <a:r>
              <a:rPr b="0" lang="en-IN" sz="1000" spc="-1" strike="noStrike">
                <a:solidFill>
                  <a:srgbClr val="000000"/>
                </a:solidFill>
                <a:latin typeface="LNEEUU+EBGaramond-Regular"/>
                <a:ea typeface="DejaVu Sans"/>
              </a:rPr>
              <a:t>project</a:t>
            </a:r>
            <a:endParaRPr b="0" lang="en-IN" sz="1000" spc="-1" strike="noStrike">
              <a:latin typeface="Arial"/>
            </a:endParaRPr>
          </a:p>
        </p:txBody>
      </p:sp>
      <p:sp>
        <p:nvSpPr>
          <p:cNvPr id="68" name="object 5"/>
          <p:cNvSpPr/>
          <p:nvPr/>
        </p:nvSpPr>
        <p:spPr>
          <a:xfrm>
            <a:off x="6706800" y="961920"/>
            <a:ext cx="153684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Setup</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basic</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structure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of</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text-</a:t>
            </a:r>
            <a:endParaRPr b="0" lang="en-IN" sz="1000" spc="-1" strike="noStrike">
              <a:latin typeface="Arial"/>
            </a:endParaRPr>
          </a:p>
          <a:p>
            <a:pPr>
              <a:lnSpc>
                <a:spcPts val="1199"/>
              </a:lnSpc>
              <a:buNone/>
            </a:pPr>
            <a:r>
              <a:rPr b="0" lang="en-IN" sz="1000" spc="-1" strike="noStrike">
                <a:solidFill>
                  <a:srgbClr val="000000"/>
                </a:solidFill>
                <a:latin typeface="LNEEUU+EBGaramond-Regular"/>
                <a:ea typeface="DejaVu Sans"/>
              </a:rPr>
              <a:t>editor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project</a:t>
            </a:r>
            <a:endParaRPr b="0" lang="en-IN" sz="1000" spc="-1" strike="noStrike">
              <a:latin typeface="Arial"/>
            </a:endParaRPr>
          </a:p>
        </p:txBody>
      </p:sp>
      <p:sp>
        <p:nvSpPr>
          <p:cNvPr id="69" name="object 6"/>
          <p:cNvSpPr/>
          <p:nvPr/>
        </p:nvSpPr>
        <p:spPr>
          <a:xfrm>
            <a:off x="565200" y="2189520"/>
            <a:ext cx="1868040" cy="6274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main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component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with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the</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330120">
              <a:lnSpc>
                <a:spcPts val="1199"/>
              </a:lnSpc>
              <a:buNone/>
            </a:pPr>
            <a:r>
              <a:rPr b="0" lang="en-IN" sz="1000" spc="-1" strike="noStrike">
                <a:solidFill>
                  <a:srgbClr val="000000"/>
                </a:solidFill>
                <a:latin typeface="LNEEUU+EBGaramond-Regular"/>
                <a:ea typeface="DejaVu Sans"/>
              </a:rPr>
              <a:t>outer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structure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of</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calculator</a:t>
            </a:r>
            <a:endParaRPr b="0" lang="en-IN" sz="1000" spc="-1" strike="noStrike">
              <a:latin typeface="Arial"/>
            </a:endParaRPr>
          </a:p>
        </p:txBody>
      </p:sp>
      <p:sp>
        <p:nvSpPr>
          <p:cNvPr id="70" name="object 7"/>
          <p:cNvSpPr/>
          <p:nvPr/>
        </p:nvSpPr>
        <p:spPr>
          <a:xfrm>
            <a:off x="6878520" y="2189520"/>
            <a:ext cx="161172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main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component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with</a:t>
            </a:r>
            <a:r>
              <a:rPr b="0" lang="hi-IN" sz="1000" spc="-1" strike="noStrike">
                <a:solidFill>
                  <a:srgbClr val="000000"/>
                </a:solidFill>
                <a:latin typeface="LNEEUU+EBGaramond-Regular"/>
                <a:cs typeface="LNEEUU+EBGaramond-Regular"/>
              </a:rPr>
              <a:t>ꢀ</a:t>
            </a:r>
            <a:endParaRPr b="0" lang="en-IN" sz="1000" spc="-1" strike="noStrike">
              <a:latin typeface="Arial"/>
            </a:endParaRPr>
          </a:p>
          <a:p>
            <a:pPr>
              <a:lnSpc>
                <a:spcPts val="1199"/>
              </a:lnSpc>
              <a:buNone/>
            </a:pPr>
            <a:r>
              <a:rPr b="0" lang="en-IN" sz="1000" spc="-1" strike="noStrike">
                <a:solidFill>
                  <a:srgbClr val="000000"/>
                </a:solidFill>
                <a:latin typeface="LNEEUU+EBGaramond-Regular"/>
                <a:ea typeface="DejaVu Sans"/>
              </a:rPr>
              <a:t>all</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feature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buttons</a:t>
            </a:r>
            <a:endParaRPr b="0" lang="en-IN" sz="1000" spc="-1" strike="noStrike">
              <a:latin typeface="Arial"/>
            </a:endParaRPr>
          </a:p>
        </p:txBody>
      </p:sp>
      <p:sp>
        <p:nvSpPr>
          <p:cNvPr id="71" name="object 8"/>
          <p:cNvSpPr/>
          <p:nvPr/>
        </p:nvSpPr>
        <p:spPr>
          <a:xfrm>
            <a:off x="4055400" y="2269080"/>
            <a:ext cx="1197000" cy="595080"/>
          </a:xfrm>
          <a:prstGeom prst="rect">
            <a:avLst/>
          </a:prstGeom>
          <a:noFill/>
          <a:ln w="0">
            <a:noFill/>
          </a:ln>
        </p:spPr>
        <p:style>
          <a:lnRef idx="0"/>
          <a:fillRef idx="0"/>
          <a:effectRef idx="0"/>
          <a:fontRef idx="minor"/>
        </p:style>
        <p:txBody>
          <a:bodyPr lIns="0" rIns="0" tIns="0" bIns="0" anchor="t">
            <a:spAutoFit/>
          </a:bodyPr>
          <a:p>
            <a:pPr>
              <a:lnSpc>
                <a:spcPts val="2344"/>
              </a:lnSpc>
              <a:buNone/>
            </a:pPr>
            <a:r>
              <a:rPr b="1" lang="en-IN" sz="1800" spc="-1" strike="noStrike">
                <a:solidFill>
                  <a:srgbClr val="223669"/>
                </a:solidFill>
                <a:latin typeface="CSBFGQ+EBGaramond-Bold"/>
                <a:ea typeface="DejaVu Sans"/>
              </a:rPr>
              <a:t>Check-List</a:t>
            </a:r>
            <a:endParaRPr b="0" lang="en-IN" sz="1800" spc="-1" strike="noStrike">
              <a:latin typeface="Arial"/>
            </a:endParaRPr>
          </a:p>
        </p:txBody>
      </p:sp>
      <p:sp>
        <p:nvSpPr>
          <p:cNvPr id="72" name="object 9"/>
          <p:cNvSpPr/>
          <p:nvPr/>
        </p:nvSpPr>
        <p:spPr>
          <a:xfrm>
            <a:off x="1069920" y="3449520"/>
            <a:ext cx="1533600" cy="6274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button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component</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331920">
              <a:lnSpc>
                <a:spcPts val="1199"/>
              </a:lnSpc>
              <a:buNone/>
            </a:pPr>
            <a:r>
              <a:rPr b="0" lang="en-IN" sz="1000" spc="-1" strike="noStrike">
                <a:solidFill>
                  <a:srgbClr val="000000"/>
                </a:solidFill>
                <a:latin typeface="LNEEUU+EBGaramond-Regular"/>
                <a:ea typeface="DejaVu Sans"/>
              </a:rPr>
              <a:t>with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click</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handler</a:t>
            </a:r>
            <a:endParaRPr b="0" lang="en-IN" sz="1000" spc="-1" strike="noStrike">
              <a:latin typeface="Arial"/>
            </a:endParaRPr>
          </a:p>
        </p:txBody>
      </p:sp>
      <p:sp>
        <p:nvSpPr>
          <p:cNvPr id="73" name="object 10"/>
          <p:cNvSpPr/>
          <p:nvPr/>
        </p:nvSpPr>
        <p:spPr>
          <a:xfrm>
            <a:off x="6693840" y="3449520"/>
            <a:ext cx="1512720" cy="47520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json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object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to</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store</a:t>
            </a:r>
            <a:r>
              <a:rPr b="0" lang="hi-IN" sz="1000" spc="-1" strike="noStrike">
                <a:solidFill>
                  <a:srgbClr val="000000"/>
                </a:solidFill>
                <a:latin typeface="LNEEUU+EBGaramond-Regular"/>
                <a:cs typeface="LNEEUU+EBGaramond-Regular"/>
              </a:rPr>
              <a:t>ꢀ</a:t>
            </a:r>
            <a:endParaRPr b="0" lang="en-IN" sz="1000" spc="-1" strike="noStrike">
              <a:latin typeface="Arial"/>
            </a:endParaRPr>
          </a:p>
          <a:p>
            <a:pPr>
              <a:lnSpc>
                <a:spcPts val="1199"/>
              </a:lnSpc>
              <a:buNone/>
            </a:pPr>
            <a:r>
              <a:rPr b="0" lang="en-IN" sz="1000" spc="-1" strike="noStrike">
                <a:solidFill>
                  <a:srgbClr val="000000"/>
                </a:solidFill>
                <a:latin typeface="LNEEUU+EBGaramond-Regular"/>
                <a:ea typeface="DejaVu Sans"/>
              </a:rPr>
              <a:t>data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for</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text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editor</a:t>
            </a:r>
            <a:endParaRPr b="0" lang="en-IN" sz="1000" spc="-1" strike="noStrike">
              <a:latin typeface="Arial"/>
            </a:endParaRPr>
          </a:p>
        </p:txBody>
      </p:sp>
      <p:sp>
        <p:nvSpPr>
          <p:cNvPr id="74" name="object 11"/>
          <p:cNvSpPr/>
          <p:nvPr/>
        </p:nvSpPr>
        <p:spPr>
          <a:xfrm>
            <a:off x="2041920" y="4259520"/>
            <a:ext cx="1555920" cy="62748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Create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evaluateExpresion`</a:t>
            </a:r>
            <a:r>
              <a:rPr b="0" lang="hi-IN" sz="1000" spc="-1" strike="noStrike">
                <a:solidFill>
                  <a:srgbClr val="000000"/>
                </a:solidFill>
                <a:latin typeface="LNEEUU+EBGaramond-Regular"/>
                <a:cs typeface="LNEEUU+EBGaramond-Regular"/>
              </a:rPr>
              <a:t>ꢀ</a:t>
            </a:r>
            <a:endParaRPr b="0" lang="en-IN" sz="1000" spc="-1" strike="noStrike">
              <a:latin typeface="Arial"/>
            </a:endParaRPr>
          </a:p>
          <a:p>
            <a:pPr marL="128520">
              <a:lnSpc>
                <a:spcPts val="1199"/>
              </a:lnSpc>
              <a:buNone/>
            </a:pPr>
            <a:r>
              <a:rPr b="0" lang="en-IN" sz="1000" spc="-1" strike="noStrike">
                <a:solidFill>
                  <a:srgbClr val="000000"/>
                </a:solidFill>
                <a:latin typeface="LNEEUU+EBGaramond-Regular"/>
                <a:ea typeface="DejaVu Sans"/>
              </a:rPr>
              <a:t>function</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to</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evaluate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value</a:t>
            </a:r>
            <a:endParaRPr b="0" lang="en-IN" sz="1000" spc="-1" strike="noStrike">
              <a:latin typeface="Arial"/>
            </a:endParaRPr>
          </a:p>
        </p:txBody>
      </p:sp>
      <p:sp>
        <p:nvSpPr>
          <p:cNvPr id="75" name="object 12"/>
          <p:cNvSpPr/>
          <p:nvPr/>
        </p:nvSpPr>
        <p:spPr>
          <a:xfrm>
            <a:off x="5676480" y="4335480"/>
            <a:ext cx="1384920" cy="322920"/>
          </a:xfrm>
          <a:prstGeom prst="rect">
            <a:avLst/>
          </a:prstGeom>
          <a:noFill/>
          <a:ln w="0">
            <a:noFill/>
          </a:ln>
        </p:spPr>
        <p:style>
          <a:lnRef idx="0"/>
          <a:fillRef idx="0"/>
          <a:effectRef idx="0"/>
          <a:fontRef idx="minor"/>
        </p:style>
        <p:txBody>
          <a:bodyPr lIns="0" rIns="0" tIns="0" bIns="0" anchor="t">
            <a:spAutoFit/>
          </a:bodyPr>
          <a:p>
            <a:pPr>
              <a:lnSpc>
                <a:spcPts val="1273"/>
              </a:lnSpc>
              <a:buNone/>
            </a:pPr>
            <a:r>
              <a:rPr b="0" lang="en-IN" sz="1000" spc="-1" strike="noStrike">
                <a:solidFill>
                  <a:srgbClr val="000000"/>
                </a:solidFill>
                <a:latin typeface="LNEEUU+EBGaramond-Regular"/>
                <a:ea typeface="DejaVu Sans"/>
              </a:rPr>
              <a:t>Push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both</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code</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to</a:t>
            </a:r>
            <a:r>
              <a:rPr b="0" lang="hi-IN" sz="1000" spc="-1" strike="noStrike">
                <a:solidFill>
                  <a:srgbClr val="000000"/>
                </a:solidFill>
                <a:latin typeface="LNEEUU+EBGaramond-Regular"/>
                <a:cs typeface="LNEEUU+EBGaramond-Regular"/>
              </a:rPr>
              <a:t>ꢀ</a:t>
            </a:r>
            <a:r>
              <a:rPr b="0" lang="en-IN" sz="1000" spc="-1" strike="noStrike">
                <a:solidFill>
                  <a:srgbClr val="000000"/>
                </a:solidFill>
                <a:latin typeface="LNEEUU+EBGaramond-Regular"/>
                <a:ea typeface="DejaVu Sans"/>
              </a:rPr>
              <a:t>github</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6" name="object 1"/>
          <p:cNvSpPr/>
          <p:nvPr/>
        </p:nvSpPr>
        <p:spPr>
          <a:xfrm>
            <a:off x="0" y="0"/>
            <a:ext cx="9142920" cy="5142600"/>
          </a:xfrm>
          <a:prstGeom prst="rect">
            <a:avLst/>
          </a:prstGeom>
          <a:blipFill rotWithShape="0">
            <a:blip r:embed="rId1"/>
            <a:srcRect/>
            <a:stretch/>
          </a:blipFill>
          <a:ln w="0">
            <a:noFill/>
          </a:ln>
        </p:spPr>
        <p:style>
          <a:lnRef idx="0"/>
          <a:fillRef idx="0"/>
          <a:effectRef idx="0"/>
          <a:fontRef idx="minor"/>
        </p:style>
      </p:sp>
      <p:sp>
        <p:nvSpPr>
          <p:cNvPr id="77" name="object 3"/>
          <p:cNvSpPr/>
          <p:nvPr/>
        </p:nvSpPr>
        <p:spPr>
          <a:xfrm>
            <a:off x="3629520" y="894240"/>
            <a:ext cx="2182320" cy="536760"/>
          </a:xfrm>
          <a:prstGeom prst="rect">
            <a:avLst/>
          </a:prstGeom>
          <a:noFill/>
          <a:ln w="0">
            <a:noFill/>
          </a:ln>
        </p:spPr>
        <p:style>
          <a:lnRef idx="0"/>
          <a:fillRef idx="0"/>
          <a:effectRef idx="0"/>
          <a:fontRef idx="minor"/>
        </p:style>
        <p:txBody>
          <a:bodyPr lIns="0" rIns="0" tIns="0" bIns="0" anchor="t">
            <a:spAutoFit/>
          </a:bodyPr>
          <a:p>
            <a:pPr>
              <a:lnSpc>
                <a:spcPts val="2115"/>
              </a:lnSpc>
              <a:buNone/>
            </a:pPr>
            <a:r>
              <a:rPr b="1" lang="en-IN" sz="1800" spc="-1" strike="noStrike">
                <a:solidFill>
                  <a:srgbClr val="ffffff"/>
                </a:solidFill>
                <a:latin typeface="SLFRMA+PublicSans-BoldItalic"/>
                <a:ea typeface="DejaVu Sans"/>
              </a:rPr>
              <a:t>Submission</a:t>
            </a:r>
            <a:r>
              <a:rPr b="1" lang="en-IN" sz="1800" spc="-46" strike="noStrike">
                <a:solidFill>
                  <a:srgbClr val="ffffff"/>
                </a:solidFill>
                <a:latin typeface="SLFRMA+PublicSans-BoldItalic"/>
                <a:ea typeface="DejaVu Sans"/>
              </a:rPr>
              <a:t> </a:t>
            </a:r>
            <a:r>
              <a:rPr b="1" lang="en-IN" sz="1800" spc="-1" strike="noStrike">
                <a:solidFill>
                  <a:srgbClr val="ffffff"/>
                </a:solidFill>
                <a:latin typeface="SLFRMA+PublicSans-BoldItalic"/>
                <a:ea typeface="DejaVu Sans"/>
              </a:rPr>
              <a:t>Github</a:t>
            </a:r>
            <a:endParaRPr b="0" lang="en-IN" sz="1800" spc="-1" strike="noStrike">
              <a:latin typeface="Arial"/>
            </a:endParaRPr>
          </a:p>
        </p:txBody>
      </p:sp>
      <p:sp>
        <p:nvSpPr>
          <p:cNvPr id="78" name="object 4"/>
          <p:cNvSpPr/>
          <p:nvPr/>
        </p:nvSpPr>
        <p:spPr>
          <a:xfrm>
            <a:off x="4273560" y="1980000"/>
            <a:ext cx="2526120" cy="626400"/>
          </a:xfrm>
          <a:prstGeom prst="rect">
            <a:avLst/>
          </a:prstGeom>
          <a:noFill/>
          <a:ln w="0">
            <a:noFill/>
          </a:ln>
        </p:spPr>
        <p:style>
          <a:lnRef idx="0"/>
          <a:fillRef idx="0"/>
          <a:effectRef idx="0"/>
          <a:fontRef idx="minor"/>
        </p:style>
        <p:txBody>
          <a:bodyPr lIns="0" rIns="0" tIns="0" bIns="0" anchor="t">
            <a:spAutoFit/>
          </a:bodyPr>
          <a:p>
            <a:pPr>
              <a:lnSpc>
                <a:spcPts val="1644"/>
              </a:lnSpc>
              <a:buNone/>
            </a:pPr>
            <a:r>
              <a:rPr b="1" lang="en-IN" sz="1400" spc="-1" strike="noStrike">
                <a:solidFill>
                  <a:srgbClr val="bd8738"/>
                </a:solidFill>
                <a:latin typeface="SLFRMA+PublicSans-BoldItalic"/>
                <a:ea typeface="DejaVu Sans"/>
              </a:rPr>
              <a:t>https://github.com/20csa25/NaanMudhalvan2023</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1"/>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2023-10-30T15:44:39Z</dcterms:modified>
  <cp:revision>7</cp:revision>
  <dc:subject/>
  <dc:title>Presentation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