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936929E-F6B9-4F6B-B929-135BE8A7F2D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390AAF7-0E28-42F4-AC98-D828EF4B003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BC2DD4F-25CA-4737-8780-5509612F58D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7F0AB7E-4BC3-4CCD-86DD-21BBAF51215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79EE328-E4BD-4106-A43C-D3FF1F4C928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50F9822-7B9B-4841-A070-5CAE0E32D24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85B737-C7D9-4497-AAB3-4D63A1DE92D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BD0C72B-D72A-4E5A-A668-82928089F13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B1D369D-A17F-4B10-AA16-BE29DB48CC4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4D22F7-18B7-4D5C-BF42-4529AF4E62F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09924F-DD19-4511-9E7D-5708E9ED8A2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C03CAEF-9827-42BF-A0D1-E28D1ED9E1D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2568240" y="9945000"/>
            <a:ext cx="2415240" cy="5328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5438520" y="9945000"/>
            <a:ext cx="1735560" cy="532800"/>
          </a:xfrm>
          <a:prstGeom prst="rect">
            <a:avLst/>
          </a:prstGeom>
          <a:noFill/>
          <a:ln w="0">
            <a:noFill/>
          </a:ln>
        </p:spPr>
        <p:txBody>
          <a:bodyPr lIns="0" rIns="0" tIns="0" bIns="0" anchor="t">
            <a:noAutofit/>
          </a:bodyPr>
          <a:lstStyle>
            <a:lvl1pPr algn="r">
              <a:lnSpc>
                <a:spcPct val="100000"/>
              </a:lnSpc>
              <a:buNone/>
              <a:tabLst>
                <a:tab algn="l" pos="0"/>
              </a:tabLst>
              <a:defRPr b="0" lang="en-IN" sz="1400" spc="-1" strike="noStrike">
                <a:solidFill>
                  <a:srgbClr val="8b8b8b"/>
                </a:solidFill>
                <a:latin typeface="Times New Roman"/>
                <a:ea typeface="Times New Roman"/>
              </a:defRPr>
            </a:lvl1pPr>
          </a:lstStyle>
          <a:p>
            <a:pPr algn="r">
              <a:lnSpc>
                <a:spcPct val="100000"/>
              </a:lnSpc>
              <a:buNone/>
              <a:tabLst>
                <a:tab algn="l" pos="0"/>
              </a:tabLst>
            </a:pPr>
            <a:fld id="{641615A3-0FF0-48AC-BB1E-C4365E01399A}" type="slidenum">
              <a:rPr b="0" lang="en-IN" sz="1400" spc="-1" strike="noStrike">
                <a:solidFill>
                  <a:srgbClr val="8b8b8b"/>
                </a:solidFill>
                <a:latin typeface="Times New Roman"/>
                <a:ea typeface="Times New Roman"/>
              </a:rPr>
              <a:t>&lt;number&gt;</a:t>
            </a:fld>
            <a:endParaRPr b="0" lang="en-IN" sz="1400" spc="-1" strike="noStrike">
              <a:latin typeface="Times New Roman"/>
            </a:endParaRPr>
          </a:p>
        </p:txBody>
      </p:sp>
      <p:sp>
        <p:nvSpPr>
          <p:cNvPr id="2" name="PlaceHolder 3"/>
          <p:cNvSpPr>
            <a:spLocks noGrp="1"/>
          </p:cNvSpPr>
          <p:nvPr>
            <p:ph type="dt" idx="3"/>
          </p:nvPr>
        </p:nvSpPr>
        <p:spPr>
          <a:xfrm>
            <a:off x="377640" y="9945000"/>
            <a:ext cx="1735560" cy="5328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hyperlink" Target="https://github.com/20csa25/Task-2" TargetMode="External"/><Relationship Id="rId3" Type="http://schemas.openxmlformats.org/officeDocument/2006/relationships/hyperlink" Target="https://github.com/Neethikumar890/naan-mudhalvan-task-2-" TargetMode="External"/><Relationship Id="rId4" Type="http://schemas.openxmlformats.org/officeDocument/2006/relationships/hyperlink" Target="https://github.com/ramanahacker007/NaanMudhalvan2023Task2" TargetMode="External"/><Relationship Id="rId5" Type="http://schemas.openxmlformats.org/officeDocument/2006/relationships/hyperlink" Target="https://github.com/SAKTHIKUMAR1234/Frontend-task-2" TargetMode="External"/><Relationship Id="rId6" Type="http://schemas.openxmlformats.org/officeDocument/2006/relationships/hyperlink" Target="https://github.com/suria003/Naan_Mudhalvan_Task_2" TargetMode="External"/><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Google Shape;99;p1"/>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
        <p:nvSpPr>
          <p:cNvPr id="42" name="Google Shape;100;p1"/>
          <p:cNvSpPr/>
          <p:nvPr/>
        </p:nvSpPr>
        <p:spPr>
          <a:xfrm>
            <a:off x="352800" y="2692800"/>
            <a:ext cx="3180600" cy="1644840"/>
          </a:xfrm>
          <a:prstGeom prst="rect">
            <a:avLst/>
          </a:prstGeom>
          <a:noFill/>
          <a:ln w="0">
            <a:noFill/>
          </a:ln>
        </p:spPr>
        <p:style>
          <a:lnRef idx="0"/>
          <a:fillRef idx="0"/>
          <a:effectRef idx="0"/>
          <a:fontRef idx="minor"/>
        </p:style>
        <p:txBody>
          <a:bodyPr lIns="0" rIns="0" tIns="0" bIns="0" anchor="t">
            <a:spAutoFit/>
          </a:bodyPr>
          <a:p>
            <a:pPr>
              <a:lnSpc>
                <a:spcPct val="117000"/>
              </a:lnSpc>
              <a:buNone/>
              <a:tabLst>
                <a:tab algn="l" pos="0"/>
              </a:tabLst>
            </a:pPr>
            <a:r>
              <a:rPr b="1" lang="en-IN" sz="2400" spc="-1" strike="noStrike">
                <a:solidFill>
                  <a:srgbClr val="223669"/>
                </a:solidFill>
                <a:latin typeface="Public Sans"/>
                <a:ea typeface="Public Sans"/>
              </a:rPr>
              <a:t>E-Commerce Website</a:t>
            </a:r>
            <a:endParaRPr b="0" lang="en-IN" sz="2400" spc="-1" strike="noStrike">
              <a:latin typeface="Arial"/>
            </a:endParaRPr>
          </a:p>
          <a:p>
            <a:pPr>
              <a:lnSpc>
                <a:spcPct val="117000"/>
              </a:lnSpc>
              <a:spcBef>
                <a:spcPts val="2852"/>
              </a:spcBef>
              <a:buNone/>
              <a:tabLst>
                <a:tab algn="l" pos="0"/>
              </a:tabLst>
            </a:pPr>
            <a:r>
              <a:rPr b="1" lang="en-IN" sz="2400" spc="-1" strike="noStrike">
                <a:solidFill>
                  <a:srgbClr val="223669"/>
                </a:solidFill>
                <a:latin typeface="Public Sans"/>
                <a:ea typeface="Public Sans"/>
              </a:rPr>
              <a:t>Task - 2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Google Shape;105;p2"/>
          <p:cNvSpPr/>
          <p:nvPr/>
        </p:nvSpPr>
        <p:spPr>
          <a:xfrm>
            <a:off x="720" y="720"/>
            <a:ext cx="9142560" cy="5398560"/>
          </a:xfrm>
          <a:prstGeom prst="rect">
            <a:avLst/>
          </a:prstGeom>
          <a:blipFill rotWithShape="0">
            <a:blip r:embed="rId1"/>
            <a:srcRect/>
            <a:stretch/>
          </a:blipFill>
          <a:ln w="0">
            <a:noFill/>
          </a:ln>
        </p:spPr>
        <p:style>
          <a:lnRef idx="0"/>
          <a:fillRef idx="0"/>
          <a:effectRef idx="0"/>
          <a:fontRef idx="minor"/>
        </p:style>
      </p:sp>
      <p:sp>
        <p:nvSpPr>
          <p:cNvPr id="44" name="Google Shape;106;p2"/>
          <p:cNvSpPr/>
          <p:nvPr/>
        </p:nvSpPr>
        <p:spPr>
          <a:xfrm>
            <a:off x="140760" y="815040"/>
            <a:ext cx="3419640" cy="3423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1" lang="en-IN" sz="1829" spc="-1" strike="noStrike">
                <a:solidFill>
                  <a:srgbClr val="c88c32"/>
                </a:solidFill>
                <a:latin typeface="EB Garamond"/>
                <a:ea typeface="EB Garamond"/>
              </a:rPr>
              <a:t>E-Commerce Website</a:t>
            </a:r>
            <a:endParaRPr b="0" lang="en-IN" sz="1829" spc="-1" strike="noStrike">
              <a:latin typeface="Arial"/>
            </a:endParaRPr>
          </a:p>
        </p:txBody>
      </p:sp>
      <p:sp>
        <p:nvSpPr>
          <p:cNvPr id="45" name="Google Shape;107;p2"/>
          <p:cNvSpPr/>
          <p:nvPr/>
        </p:nvSpPr>
        <p:spPr>
          <a:xfrm>
            <a:off x="140760" y="1299960"/>
            <a:ext cx="4546800" cy="303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IN"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latin typeface="Arial"/>
            </a:endParaRPr>
          </a:p>
        </p:txBody>
      </p:sp>
      <p:graphicFrame>
        <p:nvGraphicFramePr>
          <p:cNvPr id="46" name="Google Shape;108;p2"/>
          <p:cNvGraphicFramePr/>
          <p:nvPr/>
        </p:nvGraphicFramePr>
        <p:xfrm>
          <a:off x="140760" y="2115000"/>
          <a:ext cx="4539240" cy="2744280"/>
        </p:xfrm>
        <a:graphic>
          <a:graphicData uri="http://schemas.openxmlformats.org/drawingml/2006/table">
            <a:tbl>
              <a:tblPr/>
              <a:tblGrid>
                <a:gridCol w="1844280"/>
                <a:gridCol w="1829880"/>
                <a:gridCol w="865080"/>
              </a:tblGrid>
              <a:tr h="394920">
                <a:tc>
                  <a:txBody>
                    <a:bodyPr lIns="90720" rIns="90720" anchor="t">
                      <a:noAutofit/>
                    </a:bodyPr>
                    <a:p>
                      <a:pPr algn="ctr">
                        <a:lnSpc>
                          <a:spcPct val="100000"/>
                        </a:lnSpc>
                        <a:buNone/>
                        <a:tabLst>
                          <a:tab algn="l" pos="0"/>
                        </a:tabLst>
                      </a:pPr>
                      <a:r>
                        <a:rPr b="1" lang="en-IN" sz="1400" spc="-1" strike="noStrike">
                          <a:solidFill>
                            <a:srgbClr val="c88c32"/>
                          </a:solidFill>
                          <a:latin typeface="Arial"/>
                          <a:ea typeface="Arial"/>
                        </a:rPr>
                        <a:t>LMS Username</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gn="ctr">
                        <a:lnSpc>
                          <a:spcPct val="100000"/>
                        </a:lnSpc>
                        <a:buNone/>
                        <a:tabLst>
                          <a:tab algn="l" pos="0"/>
                        </a:tabLst>
                      </a:pPr>
                      <a:r>
                        <a:rPr b="1" lang="en-IN" sz="1400" spc="-1" strike="noStrike">
                          <a:solidFill>
                            <a:srgbClr val="c88c32"/>
                          </a:solidFill>
                          <a:latin typeface="Arial"/>
                          <a:ea typeface="Arial"/>
                        </a:rPr>
                        <a:t>Name </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gn="ctr">
                        <a:lnSpc>
                          <a:spcPct val="100000"/>
                        </a:lnSpc>
                        <a:buNone/>
                        <a:tabLst>
                          <a:tab algn="l" pos="0"/>
                        </a:tabLst>
                      </a:pPr>
                      <a:r>
                        <a:rPr b="1" lang="en-IN" sz="1400" spc="-1" strike="noStrike">
                          <a:solidFill>
                            <a:srgbClr val="c88c32"/>
                          </a:solidFill>
                          <a:latin typeface="Arial"/>
                          <a:ea typeface="Arial"/>
                        </a:rPr>
                        <a:t>Batch </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au721220104025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Mohammed Anas</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CD1_15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au721220104027</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Neethi Kumar</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CD1_15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au721220104037</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Ramana</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CD1_15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au721220104040</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Sakthi Kumar</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CD1_15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r h="470520">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au721220104053</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Suriya Prakash</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lIns="90720" rIns="90720" anchor="t">
                      <a:noAutofit/>
                    </a:bodyPr>
                    <a:p>
                      <a:pPr>
                        <a:lnSpc>
                          <a:spcPct val="100000"/>
                        </a:lnSpc>
                        <a:buNone/>
                        <a:tabLst>
                          <a:tab algn="l" pos="0"/>
                        </a:tabLst>
                      </a:pPr>
                      <a:r>
                        <a:rPr b="0" lang="en-IN" sz="1400" spc="-1" strike="noStrike">
                          <a:solidFill>
                            <a:srgbClr val="ffffff"/>
                          </a:solidFill>
                          <a:latin typeface="Arial"/>
                          <a:ea typeface="Arial"/>
                        </a:rPr>
                        <a:t>CD1_15</a:t>
                      </a:r>
                      <a:endParaRPr b="0" lang="en-IN" sz="1400" spc="-1" strike="noStrike">
                        <a:latin typeface="Arial"/>
                      </a:endParaRPr>
                    </a:p>
                  </a:txBody>
                  <a:tcPr anchor="t" marL="90720" marR="907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 name="Google Shape;113;p3"/>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
        <p:nvSpPr>
          <p:cNvPr id="48" name="Google Shape;114;p3"/>
          <p:cNvSpPr/>
          <p:nvPr/>
        </p:nvSpPr>
        <p:spPr>
          <a:xfrm>
            <a:off x="537120" y="264600"/>
            <a:ext cx="918360" cy="3560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1800" spc="-1" strike="noStrike">
                <a:solidFill>
                  <a:srgbClr val="223669"/>
                </a:solidFill>
                <a:latin typeface="EB Garamond"/>
                <a:ea typeface="EB Garamond"/>
              </a:rPr>
              <a:t>Task-2</a:t>
            </a:r>
            <a:endParaRPr b="0" lang="en-IN" sz="1800" spc="-1" strike="noStrike">
              <a:latin typeface="Arial"/>
            </a:endParaRPr>
          </a:p>
        </p:txBody>
      </p:sp>
      <p:sp>
        <p:nvSpPr>
          <p:cNvPr id="49" name="Google Shape;115;p3"/>
          <p:cNvSpPr/>
          <p:nvPr/>
        </p:nvSpPr>
        <p:spPr>
          <a:xfrm>
            <a:off x="573480" y="635040"/>
            <a:ext cx="3745080" cy="1778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900" spc="-1" strike="noStrike">
                <a:solidFill>
                  <a:srgbClr val="0b5394"/>
                </a:solidFill>
                <a:latin typeface="EB Garamond"/>
                <a:ea typeface="EB Garamond"/>
              </a:rPr>
              <a:t>Create UI and implement various components using react</a:t>
            </a:r>
            <a:endParaRPr b="0" lang="en-IN" sz="900" spc="-1" strike="noStrike">
              <a:latin typeface="Arial"/>
            </a:endParaRPr>
          </a:p>
        </p:txBody>
      </p:sp>
      <p:sp>
        <p:nvSpPr>
          <p:cNvPr id="50" name="Google Shape;116;p3"/>
          <p:cNvSpPr/>
          <p:nvPr/>
        </p:nvSpPr>
        <p:spPr>
          <a:xfrm>
            <a:off x="744840" y="942480"/>
            <a:ext cx="219600" cy="489600"/>
          </a:xfrm>
          <a:prstGeom prst="rect">
            <a:avLst/>
          </a:prstGeom>
          <a:noFill/>
          <a:ln w="0">
            <a:noFill/>
          </a:ln>
        </p:spPr>
        <p:style>
          <a:lnRef idx="0"/>
          <a:fillRef idx="0"/>
          <a:effectRef idx="0"/>
          <a:fontRef idx="minor"/>
        </p:style>
        <p:txBody>
          <a:bodyPr lIns="0" rIns="0" tIns="0" bIns="0" anchor="t">
            <a:spAutoFit/>
          </a:bodyPr>
          <a:p>
            <a:pPr>
              <a:lnSpc>
                <a:spcPct val="111000"/>
              </a:lnSpc>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59"/>
              </a:spcBef>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11"/>
              </a:spcBef>
              <a:buNone/>
              <a:tabLst>
                <a:tab algn="l" pos="0"/>
              </a:tabLst>
            </a:pPr>
            <a:r>
              <a:rPr b="0" lang="en-IN" sz="900" spc="-1" strike="noStrike">
                <a:solidFill>
                  <a:srgbClr val="000000"/>
                </a:solidFill>
                <a:latin typeface="Arial"/>
                <a:ea typeface="Arial"/>
              </a:rPr>
              <a:t>●</a:t>
            </a:r>
            <a:endParaRPr b="0" lang="en-IN" sz="900" spc="-1" strike="noStrike">
              <a:latin typeface="Arial"/>
            </a:endParaRPr>
          </a:p>
        </p:txBody>
      </p:sp>
      <p:sp>
        <p:nvSpPr>
          <p:cNvPr id="51" name="Google Shape;117;p3"/>
          <p:cNvSpPr/>
          <p:nvPr/>
        </p:nvSpPr>
        <p:spPr>
          <a:xfrm>
            <a:off x="958680" y="933120"/>
            <a:ext cx="3539880" cy="526680"/>
          </a:xfrm>
          <a:prstGeom prst="rect">
            <a:avLst/>
          </a:prstGeom>
          <a:noFill/>
          <a:ln w="0">
            <a:noFill/>
          </a:ln>
        </p:spPr>
        <p:style>
          <a:lnRef idx="0"/>
          <a:fillRef idx="0"/>
          <a:effectRef idx="0"/>
          <a:fontRef idx="minor"/>
        </p:style>
        <p:txBody>
          <a:bodyPr lIns="0" rIns="0" tIns="0" bIns="0" anchor="t">
            <a:spAutoFit/>
          </a:bodyPr>
          <a:p>
            <a:pPr>
              <a:lnSpc>
                <a:spcPct val="128000"/>
              </a:lnSpc>
              <a:buNone/>
              <a:tabLst>
                <a:tab algn="l" pos="0"/>
              </a:tabLst>
            </a:pPr>
            <a:r>
              <a:rPr b="0" lang="en-IN" sz="900" spc="-1" strike="noStrike">
                <a:solidFill>
                  <a:srgbClr val="000000"/>
                </a:solidFill>
                <a:latin typeface="EB Garamond Medium"/>
                <a:ea typeface="EB Garamond Medium"/>
              </a:rPr>
              <a:t>Split design into components and Higher order Components</a:t>
            </a:r>
            <a:endParaRPr b="0" lang="en-IN" sz="900" spc="-1" strike="noStrike">
              <a:latin typeface="Arial"/>
            </a:endParaRPr>
          </a:p>
          <a:p>
            <a:pPr>
              <a:lnSpc>
                <a:spcPct val="128000"/>
              </a:lnSpc>
              <a:buNone/>
              <a:tabLst>
                <a:tab algn="l" pos="0"/>
              </a:tabLst>
            </a:pPr>
            <a:r>
              <a:rPr b="0" lang="en-IN" sz="900" spc="-1" strike="noStrike">
                <a:solidFill>
                  <a:srgbClr val="000000"/>
                </a:solidFill>
                <a:latin typeface="EB Garamond Medium"/>
                <a:ea typeface="EB Garamond Medium"/>
              </a:rPr>
              <a:t>Define structure of the components</a:t>
            </a:r>
            <a:endParaRPr b="0" lang="en-IN" sz="900" spc="-1" strike="noStrike">
              <a:latin typeface="Arial"/>
            </a:endParaRPr>
          </a:p>
          <a:p>
            <a:pPr>
              <a:lnSpc>
                <a:spcPct val="128000"/>
              </a:lnSpc>
              <a:spcBef>
                <a:spcPts val="9"/>
              </a:spcBef>
              <a:buNone/>
              <a:tabLst>
                <a:tab algn="l" pos="0"/>
              </a:tabLst>
            </a:pPr>
            <a:r>
              <a:rPr b="0" lang="en-IN" sz="900" spc="-1" strike="noStrike">
                <a:solidFill>
                  <a:srgbClr val="000000"/>
                </a:solidFill>
                <a:latin typeface="EB Garamond Medium"/>
                <a:ea typeface="EB Garamond Medium"/>
              </a:rPr>
              <a:t>Set the basic UI components with dummy data</a:t>
            </a:r>
            <a:endParaRPr b="0" lang="en-IN" sz="900" spc="-1" strike="noStrike">
              <a:latin typeface="Arial"/>
            </a:endParaRPr>
          </a:p>
        </p:txBody>
      </p:sp>
      <p:sp>
        <p:nvSpPr>
          <p:cNvPr id="52" name="Google Shape;118;p3"/>
          <p:cNvSpPr/>
          <p:nvPr/>
        </p:nvSpPr>
        <p:spPr>
          <a:xfrm>
            <a:off x="573480" y="1523160"/>
            <a:ext cx="3580200" cy="3560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900" spc="-1" strike="noStrike">
                <a:solidFill>
                  <a:srgbClr val="0b5394"/>
                </a:solidFill>
                <a:latin typeface="EB Garamond"/>
                <a:ea typeface="EB Garamond"/>
              </a:rPr>
              <a:t>Integrate the APIs to frontend to ensure the dynamic feature of website</a:t>
            </a:r>
            <a:endParaRPr b="0" lang="en-IN" sz="900" spc="-1" strike="noStrike">
              <a:latin typeface="Arial"/>
            </a:endParaRPr>
          </a:p>
        </p:txBody>
      </p:sp>
      <p:sp>
        <p:nvSpPr>
          <p:cNvPr id="53" name="Google Shape;119;p3"/>
          <p:cNvSpPr/>
          <p:nvPr/>
        </p:nvSpPr>
        <p:spPr>
          <a:xfrm>
            <a:off x="744840" y="1980000"/>
            <a:ext cx="219600" cy="833760"/>
          </a:xfrm>
          <a:prstGeom prst="rect">
            <a:avLst/>
          </a:prstGeom>
          <a:noFill/>
          <a:ln w="0">
            <a:noFill/>
          </a:ln>
        </p:spPr>
        <p:style>
          <a:lnRef idx="0"/>
          <a:fillRef idx="0"/>
          <a:effectRef idx="0"/>
          <a:fontRef idx="minor"/>
        </p:style>
        <p:txBody>
          <a:bodyPr lIns="0" rIns="0" tIns="0" bIns="0" anchor="t">
            <a:spAutoFit/>
          </a:bodyPr>
          <a:p>
            <a:pPr>
              <a:lnSpc>
                <a:spcPct val="111000"/>
              </a:lnSpc>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59"/>
              </a:spcBef>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11"/>
              </a:spcBef>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59"/>
              </a:spcBef>
              <a:buNone/>
              <a:tabLst>
                <a:tab algn="l" pos="0"/>
              </a:tabLst>
            </a:pPr>
            <a:r>
              <a:rPr b="0" lang="en-IN" sz="900" spc="-1" strike="noStrike">
                <a:solidFill>
                  <a:srgbClr val="000000"/>
                </a:solidFill>
                <a:latin typeface="Arial"/>
                <a:ea typeface="Arial"/>
              </a:rPr>
              <a:t>●</a:t>
            </a:r>
            <a:endParaRPr b="0" lang="en-IN" sz="900" spc="-1" strike="noStrike">
              <a:latin typeface="Arial"/>
            </a:endParaRPr>
          </a:p>
          <a:p>
            <a:pPr>
              <a:lnSpc>
                <a:spcPct val="111000"/>
              </a:lnSpc>
              <a:spcBef>
                <a:spcPts val="159"/>
              </a:spcBef>
              <a:buNone/>
              <a:tabLst>
                <a:tab algn="l" pos="0"/>
              </a:tabLst>
            </a:pPr>
            <a:r>
              <a:rPr b="0" lang="en-IN" sz="900" spc="-1" strike="noStrike">
                <a:solidFill>
                  <a:srgbClr val="000000"/>
                </a:solidFill>
                <a:latin typeface="Arial"/>
                <a:ea typeface="Arial"/>
              </a:rPr>
              <a:t>●</a:t>
            </a:r>
            <a:endParaRPr b="0" lang="en-IN" sz="900" spc="-1" strike="noStrike">
              <a:latin typeface="Arial"/>
            </a:endParaRPr>
          </a:p>
        </p:txBody>
      </p:sp>
      <p:sp>
        <p:nvSpPr>
          <p:cNvPr id="54" name="Google Shape;120;p3"/>
          <p:cNvSpPr/>
          <p:nvPr/>
        </p:nvSpPr>
        <p:spPr>
          <a:xfrm>
            <a:off x="1030680" y="1821240"/>
            <a:ext cx="3287880" cy="1015560"/>
          </a:xfrm>
          <a:prstGeom prst="rect">
            <a:avLst/>
          </a:prstGeom>
          <a:noFill/>
          <a:ln w="0">
            <a:noFill/>
          </a:ln>
        </p:spPr>
        <p:style>
          <a:lnRef idx="0"/>
          <a:fillRef idx="0"/>
          <a:effectRef idx="0"/>
          <a:fontRef idx="minor"/>
        </p:style>
        <p:txBody>
          <a:bodyPr lIns="0" rIns="0" tIns="0" bIns="0" anchor="t">
            <a:spAutoFit/>
          </a:bodyPr>
          <a:p>
            <a:pPr>
              <a:lnSpc>
                <a:spcPct val="128000"/>
              </a:lnSpc>
              <a:buNone/>
              <a:tabLst>
                <a:tab algn="l" pos="0"/>
              </a:tabLst>
            </a:pPr>
            <a:endParaRPr b="0" lang="en-IN" sz="900" spc="-1" strike="noStrike">
              <a:latin typeface="Arial"/>
            </a:endParaRPr>
          </a:p>
          <a:p>
            <a:pPr>
              <a:lnSpc>
                <a:spcPct val="128000"/>
              </a:lnSpc>
              <a:buNone/>
              <a:tabLst>
                <a:tab algn="l" pos="0"/>
              </a:tabLst>
            </a:pPr>
            <a:r>
              <a:rPr b="0" lang="en-IN" sz="900" spc="-1" strike="noStrike">
                <a:solidFill>
                  <a:srgbClr val="000000"/>
                </a:solidFill>
                <a:latin typeface="EB Garamond Medium"/>
                <a:ea typeface="EB Garamond Medium"/>
              </a:rPr>
              <a:t>Point base api to the severs base url</a:t>
            </a:r>
            <a:endParaRPr b="0" lang="en-IN" sz="900" spc="-1" strike="noStrike">
              <a:latin typeface="Arial"/>
            </a:endParaRPr>
          </a:p>
          <a:p>
            <a:pPr>
              <a:lnSpc>
                <a:spcPct val="128000"/>
              </a:lnSpc>
              <a:buNone/>
              <a:tabLst>
                <a:tab algn="l" pos="0"/>
              </a:tabLst>
            </a:pPr>
            <a:r>
              <a:rPr b="0" lang="en-IN" sz="900" spc="-1" strike="noStrike">
                <a:solidFill>
                  <a:srgbClr val="000000"/>
                </a:solidFill>
                <a:latin typeface="EB Garamond Medium"/>
                <a:ea typeface="EB Garamond Medium"/>
              </a:rPr>
              <a:t>Design api</a:t>
            </a:r>
            <a:r>
              <a:rPr b="0" lang="hi-IN" sz="900" spc="-1" strike="noStrike">
                <a:solidFill>
                  <a:srgbClr val="000000"/>
                </a:solidFill>
                <a:latin typeface="EB Garamond Medium"/>
                <a:cs typeface="EB Garamond Medium"/>
              </a:rPr>
              <a:t>ꢀ</a:t>
            </a:r>
            <a:r>
              <a:rPr b="0" lang="en-IN" sz="900" spc="-1" strike="noStrike">
                <a:solidFill>
                  <a:srgbClr val="000000"/>
                </a:solidFill>
                <a:latin typeface="EB Garamond Medium"/>
                <a:ea typeface="EB Garamond Medium"/>
              </a:rPr>
              <a:t>calls for each element</a:t>
            </a:r>
            <a:endParaRPr b="0" lang="en-IN" sz="900" spc="-1" strike="noStrike">
              <a:latin typeface="Arial"/>
            </a:endParaRPr>
          </a:p>
          <a:p>
            <a:pPr>
              <a:lnSpc>
                <a:spcPct val="128000"/>
              </a:lnSpc>
              <a:spcBef>
                <a:spcPts val="9"/>
              </a:spcBef>
              <a:buNone/>
              <a:tabLst>
                <a:tab algn="l" pos="0"/>
              </a:tabLst>
            </a:pPr>
            <a:r>
              <a:rPr b="0" lang="en-IN" sz="900" spc="-1" strike="noStrike">
                <a:solidFill>
                  <a:srgbClr val="000000"/>
                </a:solidFill>
                <a:latin typeface="EB Garamond Medium"/>
                <a:ea typeface="EB Garamond Medium"/>
              </a:rPr>
              <a:t>Handle errors in the output</a:t>
            </a:r>
            <a:endParaRPr b="0" lang="en-IN" sz="900" spc="-1" strike="noStrike">
              <a:latin typeface="Arial"/>
            </a:endParaRPr>
          </a:p>
          <a:p>
            <a:pPr>
              <a:lnSpc>
                <a:spcPct val="128000"/>
              </a:lnSpc>
              <a:spcBef>
                <a:spcPts val="9"/>
              </a:spcBef>
              <a:buNone/>
              <a:tabLst>
                <a:tab algn="l" pos="0"/>
              </a:tabLst>
            </a:pPr>
            <a:r>
              <a:rPr b="0" lang="en-IN" sz="900" spc="-1" strike="noStrike">
                <a:solidFill>
                  <a:srgbClr val="000000"/>
                </a:solidFill>
                <a:latin typeface="EB Garamond Medium"/>
                <a:ea typeface="EB Garamond Medium"/>
              </a:rPr>
              <a:t>Render output of apis to different low level components</a:t>
            </a:r>
            <a:endParaRPr b="0" lang="en-IN" sz="900" spc="-1" strike="noStrike">
              <a:latin typeface="Arial"/>
            </a:endParaRPr>
          </a:p>
          <a:p>
            <a:pPr>
              <a:lnSpc>
                <a:spcPct val="128000"/>
              </a:lnSpc>
              <a:buNone/>
              <a:tabLst>
                <a:tab algn="l" pos="0"/>
              </a:tabLst>
            </a:pPr>
            <a:r>
              <a:rPr b="0" lang="en-IN" sz="900" spc="-1" strike="noStrike">
                <a:solidFill>
                  <a:srgbClr val="000000"/>
                </a:solidFill>
                <a:latin typeface="EB Garamond Medium"/>
                <a:ea typeface="EB Garamond Medium"/>
              </a:rPr>
              <a:t>Secure content of post a pisx</a:t>
            </a:r>
            <a:endParaRPr b="0" lang="en-IN" sz="900" spc="-1" strike="noStrike">
              <a:latin typeface="Arial"/>
            </a:endParaRPr>
          </a:p>
        </p:txBody>
      </p:sp>
      <p:sp>
        <p:nvSpPr>
          <p:cNvPr id="55" name="Google Shape;121;p3"/>
          <p:cNvSpPr/>
          <p:nvPr/>
        </p:nvSpPr>
        <p:spPr>
          <a:xfrm>
            <a:off x="537120" y="2700000"/>
            <a:ext cx="2161440" cy="55908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endParaRPr b="0" lang="en-IN" sz="1600" spc="-1" strike="noStrike">
              <a:latin typeface="Arial"/>
            </a:endParaRPr>
          </a:p>
          <a:p>
            <a:pPr>
              <a:lnSpc>
                <a:spcPct val="130000"/>
              </a:lnSpc>
              <a:buNone/>
              <a:tabLst>
                <a:tab algn="l" pos="0"/>
              </a:tabLst>
            </a:pPr>
            <a:r>
              <a:rPr b="1" lang="en-IN" sz="1600" spc="-1" strike="noStrike">
                <a:solidFill>
                  <a:srgbClr val="0b5394"/>
                </a:solidFill>
                <a:latin typeface="EB Garamond"/>
                <a:ea typeface="EB Garamond"/>
              </a:rPr>
              <a:t>Evaluation</a:t>
            </a:r>
            <a:r>
              <a:rPr b="1" lang="hi-IN" sz="1600" spc="-1" strike="noStrike">
                <a:solidFill>
                  <a:srgbClr val="0b5394"/>
                </a:solidFill>
                <a:latin typeface="EB Garamond"/>
                <a:cs typeface="EB Garamond"/>
              </a:rPr>
              <a:t>ꢀ</a:t>
            </a:r>
            <a:r>
              <a:rPr b="1" lang="en-IN" sz="1600" spc="-1" strike="noStrike">
                <a:solidFill>
                  <a:srgbClr val="0b5394"/>
                </a:solidFill>
                <a:latin typeface="EB Garamond"/>
                <a:ea typeface="EB Garamond"/>
              </a:rPr>
              <a:t>Metric:</a:t>
            </a:r>
            <a:endParaRPr b="0" lang="en-IN" sz="1600" spc="-1" strike="noStrike">
              <a:latin typeface="Arial"/>
            </a:endParaRPr>
          </a:p>
        </p:txBody>
      </p:sp>
      <p:sp>
        <p:nvSpPr>
          <p:cNvPr id="56" name="Google Shape;122;p3"/>
          <p:cNvSpPr/>
          <p:nvPr/>
        </p:nvSpPr>
        <p:spPr>
          <a:xfrm>
            <a:off x="676800" y="2975400"/>
            <a:ext cx="3641760" cy="485280"/>
          </a:xfrm>
          <a:prstGeom prst="rect">
            <a:avLst/>
          </a:prstGeom>
          <a:noFill/>
          <a:ln w="0">
            <a:noFill/>
          </a:ln>
        </p:spPr>
        <p:style>
          <a:lnRef idx="0"/>
          <a:fillRef idx="0"/>
          <a:effectRef idx="0"/>
          <a:fontRef idx="minor"/>
        </p:style>
        <p:txBody>
          <a:bodyPr lIns="0" rIns="0" tIns="0" bIns="0" anchor="t">
            <a:spAutoFit/>
          </a:bodyPr>
          <a:p>
            <a:pPr>
              <a:lnSpc>
                <a:spcPct val="128000"/>
              </a:lnSpc>
              <a:buNone/>
              <a:tabLst>
                <a:tab algn="l" pos="0"/>
              </a:tabLst>
            </a:pPr>
            <a:endParaRPr b="0" lang="en-IN" sz="1400" spc="-1" strike="noStrike">
              <a:latin typeface="Arial"/>
            </a:endParaRPr>
          </a:p>
          <a:p>
            <a:pPr>
              <a:lnSpc>
                <a:spcPct val="128000"/>
              </a:lnSpc>
              <a:buNone/>
              <a:tabLst>
                <a:tab algn="l" pos="0"/>
              </a:tabLst>
            </a:pPr>
            <a:r>
              <a:rPr b="0" lang="en-IN" sz="1400" spc="-1" strike="noStrike">
                <a:solidFill>
                  <a:srgbClr val="000000"/>
                </a:solidFill>
                <a:latin typeface="Arial"/>
                <a:ea typeface="Arial"/>
              </a:rPr>
              <a:t>●</a:t>
            </a:r>
            <a:r>
              <a:rPr b="0" lang="en-IN" sz="1400" spc="-1" strike="noStrike">
                <a:solidFill>
                  <a:srgbClr val="000000"/>
                </a:solidFill>
                <a:latin typeface="EB Garamond Medium"/>
                <a:ea typeface="EB Garamond Medium"/>
              </a:rPr>
              <a:t>100% Completion of the above tasks</a:t>
            </a:r>
            <a:endParaRPr b="0" lang="en-IN" sz="1400" spc="-1" strike="noStrike">
              <a:latin typeface="Arial"/>
            </a:endParaRPr>
          </a:p>
        </p:txBody>
      </p:sp>
      <p:sp>
        <p:nvSpPr>
          <p:cNvPr id="57" name="Google Shape;123;p3"/>
          <p:cNvSpPr/>
          <p:nvPr/>
        </p:nvSpPr>
        <p:spPr>
          <a:xfrm>
            <a:off x="638280" y="3595680"/>
            <a:ext cx="1715400" cy="497880"/>
          </a:xfrm>
          <a:prstGeom prst="rect">
            <a:avLst/>
          </a:prstGeom>
          <a:noFill/>
          <a:ln w="0">
            <a:noFill/>
          </a:ln>
        </p:spPr>
        <p:style>
          <a:lnRef idx="0"/>
          <a:fillRef idx="0"/>
          <a:effectRef idx="0"/>
          <a:fontRef idx="minor"/>
        </p:style>
        <p:txBody>
          <a:bodyPr lIns="0" rIns="0" tIns="0" bIns="0" anchor="t">
            <a:spAutoFit/>
          </a:bodyPr>
          <a:p>
            <a:pPr>
              <a:lnSpc>
                <a:spcPct val="117000"/>
              </a:lnSpc>
              <a:buNone/>
              <a:tabLst>
                <a:tab algn="l" pos="0"/>
              </a:tabLst>
            </a:pPr>
            <a:r>
              <a:rPr b="1" lang="en-IN" sz="1400" spc="-1" strike="noStrike">
                <a:solidFill>
                  <a:srgbClr val="c88c32"/>
                </a:solidFill>
                <a:latin typeface="Public Sans"/>
                <a:ea typeface="Public Sans"/>
              </a:rPr>
              <a:t>Learning Outcome</a:t>
            </a:r>
            <a:endParaRPr b="0" lang="en-IN" sz="1400" spc="-1" strike="noStrike">
              <a:latin typeface="Arial"/>
            </a:endParaRPr>
          </a:p>
        </p:txBody>
      </p:sp>
      <p:sp>
        <p:nvSpPr>
          <p:cNvPr id="58" name="Google Shape;124;p3"/>
          <p:cNvSpPr/>
          <p:nvPr/>
        </p:nvSpPr>
        <p:spPr>
          <a:xfrm>
            <a:off x="733320" y="3999600"/>
            <a:ext cx="204480" cy="902880"/>
          </a:xfrm>
          <a:prstGeom prst="rect">
            <a:avLst/>
          </a:prstGeom>
          <a:noFill/>
          <a:ln w="0">
            <a:noFill/>
          </a:ln>
        </p:spPr>
        <p:style>
          <a:lnRef idx="0"/>
          <a:fillRef idx="0"/>
          <a:effectRef idx="0"/>
          <a:fontRef idx="minor"/>
        </p:style>
        <p:txBody>
          <a:bodyPr lIns="0" rIns="0" tIns="0" bIns="0" anchor="t">
            <a:spAutoFit/>
          </a:bodyPr>
          <a:p>
            <a:pPr>
              <a:lnSpc>
                <a:spcPct val="111000"/>
              </a:lnSpc>
              <a:buNone/>
              <a:tabLst>
                <a:tab algn="l" pos="0"/>
              </a:tabLst>
            </a:pPr>
            <a:r>
              <a:rPr b="0" lang="en-IN" sz="1200" spc="-1" strike="noStrike">
                <a:solidFill>
                  <a:srgbClr val="000000"/>
                </a:solidFill>
                <a:latin typeface="Arial"/>
                <a:ea typeface="Arial"/>
              </a:rPr>
              <a:t>▪</a:t>
            </a:r>
            <a:endParaRPr b="0" lang="en-IN" sz="1200" spc="-1" strike="noStrike">
              <a:latin typeface="Arial"/>
            </a:endParaRPr>
          </a:p>
          <a:p>
            <a:pPr>
              <a:lnSpc>
                <a:spcPct val="111000"/>
              </a:lnSpc>
              <a:spcBef>
                <a:spcPts val="264"/>
              </a:spcBef>
              <a:buNone/>
              <a:tabLst>
                <a:tab algn="l" pos="0"/>
              </a:tabLst>
            </a:pPr>
            <a:r>
              <a:rPr b="0" lang="en-IN" sz="1200" spc="-1" strike="noStrike">
                <a:solidFill>
                  <a:srgbClr val="000000"/>
                </a:solidFill>
                <a:latin typeface="Arial"/>
                <a:ea typeface="Arial"/>
              </a:rPr>
              <a:t>▪</a:t>
            </a:r>
            <a:endParaRPr b="0" lang="en-IN" sz="1200" spc="-1" strike="noStrike">
              <a:latin typeface="Arial"/>
            </a:endParaRPr>
          </a:p>
          <a:p>
            <a:pPr>
              <a:lnSpc>
                <a:spcPct val="111000"/>
              </a:lnSpc>
              <a:spcBef>
                <a:spcPts val="213"/>
              </a:spcBef>
              <a:buNone/>
              <a:tabLst>
                <a:tab algn="l" pos="0"/>
              </a:tabLst>
            </a:pPr>
            <a:r>
              <a:rPr b="0" lang="en-IN" sz="1200" spc="-1" strike="noStrike">
                <a:solidFill>
                  <a:srgbClr val="000000"/>
                </a:solidFill>
                <a:latin typeface="Arial"/>
                <a:ea typeface="Arial"/>
              </a:rPr>
              <a:t>▪</a:t>
            </a:r>
            <a:endParaRPr b="0" lang="en-IN" sz="1200" spc="-1" strike="noStrike">
              <a:latin typeface="Arial"/>
            </a:endParaRPr>
          </a:p>
          <a:p>
            <a:pPr>
              <a:lnSpc>
                <a:spcPct val="111000"/>
              </a:lnSpc>
              <a:spcBef>
                <a:spcPts val="264"/>
              </a:spcBef>
              <a:buNone/>
              <a:tabLst>
                <a:tab algn="l" pos="0"/>
              </a:tabLst>
            </a:pPr>
            <a:r>
              <a:rPr b="0" lang="en-IN" sz="1200" spc="-1" strike="noStrike">
                <a:solidFill>
                  <a:srgbClr val="000000"/>
                </a:solidFill>
                <a:latin typeface="Arial"/>
                <a:ea typeface="Arial"/>
              </a:rPr>
              <a:t>▪</a:t>
            </a:r>
            <a:endParaRPr b="0" lang="en-IN" sz="1200" spc="-1" strike="noStrike">
              <a:latin typeface="Arial"/>
            </a:endParaRPr>
          </a:p>
        </p:txBody>
      </p:sp>
      <p:sp>
        <p:nvSpPr>
          <p:cNvPr id="59" name="Google Shape;125;p3"/>
          <p:cNvSpPr/>
          <p:nvPr/>
        </p:nvSpPr>
        <p:spPr>
          <a:xfrm>
            <a:off x="1038240" y="3987000"/>
            <a:ext cx="5980320" cy="949320"/>
          </a:xfrm>
          <a:prstGeom prst="rect">
            <a:avLst/>
          </a:prstGeom>
          <a:noFill/>
          <a:ln w="0">
            <a:noFill/>
          </a:ln>
        </p:spPr>
        <p:style>
          <a:lnRef idx="0"/>
          <a:fillRef idx="0"/>
          <a:effectRef idx="0"/>
          <a:fontRef idx="minor"/>
        </p:style>
        <p:txBody>
          <a:bodyPr lIns="0" rIns="0" tIns="0" bIns="0" anchor="t">
            <a:spAutoFit/>
          </a:bodyPr>
          <a:p>
            <a:pPr>
              <a:lnSpc>
                <a:spcPct val="128000"/>
              </a:lnSpc>
              <a:buNone/>
              <a:tabLst>
                <a:tab algn="l" pos="0"/>
              </a:tabLst>
            </a:pPr>
            <a:r>
              <a:rPr b="0" lang="en-IN" sz="1200" spc="-1" strike="noStrike">
                <a:solidFill>
                  <a:srgbClr val="000000"/>
                </a:solidFill>
                <a:latin typeface="EB Garamond Medium"/>
                <a:ea typeface="EB Garamond Medium"/>
              </a:rPr>
              <a:t>Developing complicated UI using react components</a:t>
            </a:r>
            <a:endParaRPr b="0" lang="en-IN" sz="1200" spc="-1" strike="noStrike">
              <a:latin typeface="Arial"/>
            </a:endParaRPr>
          </a:p>
          <a:p>
            <a:pPr>
              <a:lnSpc>
                <a:spcPct val="128000"/>
              </a:lnSpc>
              <a:spcBef>
                <a:spcPts val="60"/>
              </a:spcBef>
              <a:buNone/>
              <a:tabLst>
                <a:tab algn="l" pos="0"/>
              </a:tabLst>
            </a:pPr>
            <a:r>
              <a:rPr b="0" lang="en-IN" sz="1200" spc="-1" strike="noStrike">
                <a:solidFill>
                  <a:srgbClr val="000000"/>
                </a:solidFill>
                <a:latin typeface="EB Garamond Medium"/>
                <a:ea typeface="EB Garamond Medium"/>
              </a:rPr>
              <a:t>Using props drilling and context to pass variables</a:t>
            </a:r>
            <a:endParaRPr b="0" lang="en-IN" sz="1200" spc="-1" strike="noStrike">
              <a:latin typeface="Arial"/>
            </a:endParaRPr>
          </a:p>
          <a:p>
            <a:pPr>
              <a:lnSpc>
                <a:spcPct val="128000"/>
              </a:lnSpc>
              <a:spcBef>
                <a:spcPts val="60"/>
              </a:spcBef>
              <a:buNone/>
              <a:tabLst>
                <a:tab algn="l" pos="0"/>
              </a:tabLst>
            </a:pPr>
            <a:r>
              <a:rPr b="0" lang="en-IN" sz="1200" spc="-1" strike="noStrike">
                <a:solidFill>
                  <a:srgbClr val="000000"/>
                </a:solidFill>
                <a:latin typeface="EB Garamond Medium"/>
                <a:ea typeface="EB Garamond Medium"/>
              </a:rPr>
              <a:t>Getting familiar with different type of api calls</a:t>
            </a:r>
            <a:endParaRPr b="0" lang="en-IN" sz="1200" spc="-1" strike="noStrike">
              <a:latin typeface="Arial"/>
            </a:endParaRPr>
          </a:p>
          <a:p>
            <a:pPr>
              <a:lnSpc>
                <a:spcPct val="128000"/>
              </a:lnSpc>
              <a:spcBef>
                <a:spcPts val="11"/>
              </a:spcBef>
              <a:buNone/>
              <a:tabLst>
                <a:tab algn="l" pos="0"/>
              </a:tabLst>
            </a:pPr>
            <a:r>
              <a:rPr b="0" lang="en-IN" sz="1200" spc="-1" strike="noStrike">
                <a:solidFill>
                  <a:srgbClr val="000000"/>
                </a:solidFill>
                <a:latin typeface="EB Garamond Medium"/>
                <a:ea typeface="EB Garamond Medium"/>
              </a:rPr>
              <a:t>Handling different input data</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0" name="Google Shape;130;p4"/>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
        <p:nvSpPr>
          <p:cNvPr id="61" name="Google Shape;131;p4"/>
          <p:cNvSpPr/>
          <p:nvPr/>
        </p:nvSpPr>
        <p:spPr>
          <a:xfrm>
            <a:off x="537120" y="264600"/>
            <a:ext cx="2307600" cy="7124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1800" spc="-1" strike="noStrike">
                <a:solidFill>
                  <a:srgbClr val="223669"/>
                </a:solidFill>
                <a:latin typeface="EB Garamond"/>
                <a:ea typeface="EB Garamond"/>
              </a:rPr>
              <a:t>Step-Wise</a:t>
            </a:r>
            <a:r>
              <a:rPr b="1" lang="hi-IN" sz="1800" spc="-1" strike="noStrike">
                <a:solidFill>
                  <a:srgbClr val="223669"/>
                </a:solidFill>
                <a:latin typeface="EB Garamond"/>
                <a:cs typeface="EB Garamond"/>
              </a:rPr>
              <a:t>ꢀ</a:t>
            </a:r>
            <a:r>
              <a:rPr b="1" lang="en-IN" sz="1800" spc="-1" strike="noStrike">
                <a:solidFill>
                  <a:srgbClr val="223669"/>
                </a:solidFill>
                <a:latin typeface="EB Garamond"/>
                <a:ea typeface="EB Garamond"/>
              </a:rPr>
              <a:t>Description</a:t>
            </a:r>
            <a:endParaRPr b="0" lang="en-IN" sz="1800" spc="-1" strike="noStrike">
              <a:latin typeface="Arial"/>
            </a:endParaRPr>
          </a:p>
        </p:txBody>
      </p:sp>
      <p:sp>
        <p:nvSpPr>
          <p:cNvPr id="62" name="Google Shape;132;p4"/>
          <p:cNvSpPr/>
          <p:nvPr/>
        </p:nvSpPr>
        <p:spPr>
          <a:xfrm>
            <a:off x="638280" y="3240000"/>
            <a:ext cx="2261520" cy="7124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1800" spc="-1" strike="noStrike">
                <a:solidFill>
                  <a:srgbClr val="c88c32"/>
                </a:solidFill>
                <a:latin typeface="EB Garamond"/>
                <a:ea typeface="EB Garamond"/>
              </a:rPr>
              <a:t>Summary</a:t>
            </a:r>
            <a:r>
              <a:rPr b="1" lang="hi-IN" sz="1800" spc="-1" strike="noStrike">
                <a:solidFill>
                  <a:srgbClr val="c88c32"/>
                </a:solidFill>
                <a:latin typeface="EB Garamond"/>
                <a:cs typeface="EB Garamond"/>
              </a:rPr>
              <a:t>ꢀ</a:t>
            </a:r>
            <a:r>
              <a:rPr b="1" lang="en-IN" sz="1800" spc="-1" strike="noStrike">
                <a:solidFill>
                  <a:srgbClr val="c88c32"/>
                </a:solidFill>
                <a:latin typeface="EB Garamond"/>
                <a:ea typeface="EB Garamond"/>
              </a:rPr>
              <a:t>of</a:t>
            </a:r>
            <a:r>
              <a:rPr b="1" lang="hi-IN" sz="1800" spc="-1" strike="noStrike">
                <a:solidFill>
                  <a:srgbClr val="c88c32"/>
                </a:solidFill>
                <a:latin typeface="EB Garamond"/>
                <a:cs typeface="EB Garamond"/>
              </a:rPr>
              <a:t>ꢀ</a:t>
            </a:r>
            <a:r>
              <a:rPr b="1" lang="en-IN" sz="1800" spc="-1" strike="noStrike">
                <a:solidFill>
                  <a:srgbClr val="c88c32"/>
                </a:solidFill>
                <a:latin typeface="EB Garamond"/>
                <a:ea typeface="EB Garamond"/>
              </a:rPr>
              <a:t>your</a:t>
            </a:r>
            <a:r>
              <a:rPr b="1" lang="hi-IN" sz="1800" spc="-1" strike="noStrike">
                <a:solidFill>
                  <a:srgbClr val="c88c32"/>
                </a:solidFill>
                <a:latin typeface="EB Garamond"/>
                <a:cs typeface="EB Garamond"/>
              </a:rPr>
              <a:t>ꢀ</a:t>
            </a:r>
            <a:r>
              <a:rPr b="1" lang="en-IN" sz="1800" spc="-1" strike="noStrike">
                <a:solidFill>
                  <a:srgbClr val="c88c32"/>
                </a:solidFill>
                <a:latin typeface="EB Garamond"/>
                <a:ea typeface="EB Garamond"/>
              </a:rPr>
              <a:t>task</a:t>
            </a:r>
            <a:endParaRPr b="0" lang="en-IN" sz="1800" spc="-1" strike="noStrike">
              <a:latin typeface="Arial"/>
            </a:endParaRPr>
          </a:p>
        </p:txBody>
      </p:sp>
      <p:sp>
        <p:nvSpPr>
          <p:cNvPr id="63" name="Google Shape;133;p4"/>
          <p:cNvSpPr/>
          <p:nvPr/>
        </p:nvSpPr>
        <p:spPr>
          <a:xfrm>
            <a:off x="540000" y="1260000"/>
            <a:ext cx="7738560" cy="108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IN" sz="1400" spc="-1" strike="noStrike">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b="0" lang="en-IN" sz="1400" spc="-1" strike="noStrike">
              <a:latin typeface="Arial"/>
            </a:endParaRPr>
          </a:p>
          <a:p>
            <a:pPr>
              <a:lnSpc>
                <a:spcPct val="100000"/>
              </a:lnSpc>
              <a:buNone/>
              <a:tabLst>
                <a:tab algn="l" pos="0"/>
              </a:tabLst>
            </a:pPr>
            <a:endParaRPr b="0" lang="en-IN" sz="1400" spc="-1" strike="noStrike">
              <a:latin typeface="Arial"/>
            </a:endParaRPr>
          </a:p>
        </p:txBody>
      </p:sp>
      <p:sp>
        <p:nvSpPr>
          <p:cNvPr id="64" name="Google Shape;134;p4"/>
          <p:cNvSpPr/>
          <p:nvPr/>
        </p:nvSpPr>
        <p:spPr>
          <a:xfrm>
            <a:off x="720000" y="3780000"/>
            <a:ext cx="8278560" cy="1078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IN" sz="1400" spc="-1" strike="noStrike">
                <a:solidFill>
                  <a:srgbClr val="000000"/>
                </a:solidFill>
                <a:latin typeface="Arial"/>
                <a:ea typeface="Arial"/>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Google Shape;139;p5"/>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
        <p:nvSpPr>
          <p:cNvPr id="66" name="Google Shape;140;p5"/>
          <p:cNvSpPr/>
          <p:nvPr/>
        </p:nvSpPr>
        <p:spPr>
          <a:xfrm>
            <a:off x="284760" y="192600"/>
            <a:ext cx="2986920" cy="9500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2400" spc="-1" strike="noStrike">
                <a:solidFill>
                  <a:srgbClr val="c88c32"/>
                </a:solidFill>
                <a:latin typeface="EB Garamond"/>
                <a:ea typeface="EB Garamond"/>
              </a:rPr>
              <a:t>Assessment</a:t>
            </a:r>
            <a:r>
              <a:rPr b="1" lang="hi-IN" sz="2400" spc="-1" strike="noStrike">
                <a:solidFill>
                  <a:srgbClr val="c88c32"/>
                </a:solidFill>
                <a:latin typeface="EB Garamond"/>
                <a:cs typeface="EB Garamond"/>
              </a:rPr>
              <a:t>ꢀ</a:t>
            </a:r>
            <a:r>
              <a:rPr b="1" lang="en-IN" sz="2400" spc="-1" strike="noStrike">
                <a:solidFill>
                  <a:srgbClr val="c88c32"/>
                </a:solidFill>
                <a:latin typeface="EB Garamond"/>
                <a:ea typeface="EB Garamond"/>
              </a:rPr>
              <a:t>Parameter</a:t>
            </a:r>
            <a:endParaRPr b="0" lang="en-IN" sz="2400" spc="-1" strike="noStrike">
              <a:latin typeface="Arial"/>
            </a:endParaRPr>
          </a:p>
        </p:txBody>
      </p:sp>
      <p:sp>
        <p:nvSpPr>
          <p:cNvPr id="67" name="Google Shape;141;p5"/>
          <p:cNvSpPr/>
          <p:nvPr/>
        </p:nvSpPr>
        <p:spPr>
          <a:xfrm>
            <a:off x="1073520" y="961920"/>
            <a:ext cx="1540440" cy="56736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Setup</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Project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for</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Calculator</a:t>
            </a:r>
            <a:r>
              <a:rPr b="0" lang="hi-IN" sz="1000" spc="-1" strike="noStrike">
                <a:solidFill>
                  <a:srgbClr val="000000"/>
                </a:solidFill>
                <a:latin typeface="EB Garamond"/>
                <a:cs typeface="EB Garamond"/>
              </a:rPr>
              <a:t>ꢀ</a:t>
            </a:r>
            <a:endParaRPr b="0" lang="en-IN" sz="1000" spc="-1" strike="noStrike">
              <a:latin typeface="Arial"/>
            </a:endParaRPr>
          </a:p>
          <a:p>
            <a:pPr marL="1023840">
              <a:lnSpc>
                <a:spcPct val="119000"/>
              </a:lnSpc>
              <a:buNone/>
              <a:tabLst>
                <a:tab algn="l" pos="0"/>
              </a:tabLst>
            </a:pPr>
            <a:r>
              <a:rPr b="0" lang="en-IN" sz="1000" spc="-1" strike="noStrike">
                <a:solidFill>
                  <a:srgbClr val="000000"/>
                </a:solidFill>
                <a:latin typeface="EB Garamond"/>
                <a:ea typeface="EB Garamond"/>
              </a:rPr>
              <a:t>project</a:t>
            </a:r>
            <a:endParaRPr b="0" lang="en-IN" sz="1000" spc="-1" strike="noStrike">
              <a:latin typeface="Arial"/>
            </a:endParaRPr>
          </a:p>
        </p:txBody>
      </p:sp>
      <p:sp>
        <p:nvSpPr>
          <p:cNvPr id="68" name="Google Shape;142;p5"/>
          <p:cNvSpPr/>
          <p:nvPr/>
        </p:nvSpPr>
        <p:spPr>
          <a:xfrm>
            <a:off x="6706800" y="961920"/>
            <a:ext cx="1536120" cy="56736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Setup</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basic</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structure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of</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text-</a:t>
            </a:r>
            <a:endParaRPr b="0" lang="en-IN" sz="1000" spc="-1" strike="noStrike">
              <a:latin typeface="Arial"/>
            </a:endParaRPr>
          </a:p>
          <a:p>
            <a:pPr>
              <a:lnSpc>
                <a:spcPct val="119000"/>
              </a:lnSpc>
              <a:buNone/>
              <a:tabLst>
                <a:tab algn="l" pos="0"/>
              </a:tabLst>
            </a:pPr>
            <a:r>
              <a:rPr b="0" lang="en-IN" sz="1000" spc="-1" strike="noStrike">
                <a:solidFill>
                  <a:srgbClr val="000000"/>
                </a:solidFill>
                <a:latin typeface="EB Garamond"/>
                <a:ea typeface="EB Garamond"/>
              </a:rPr>
              <a:t>editor</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project</a:t>
            </a:r>
            <a:endParaRPr b="0" lang="en-IN" sz="1000" spc="-1" strike="noStrike">
              <a:latin typeface="Arial"/>
            </a:endParaRPr>
          </a:p>
        </p:txBody>
      </p:sp>
      <p:sp>
        <p:nvSpPr>
          <p:cNvPr id="69" name="Google Shape;143;p5"/>
          <p:cNvSpPr/>
          <p:nvPr/>
        </p:nvSpPr>
        <p:spPr>
          <a:xfrm>
            <a:off x="565200" y="2189520"/>
            <a:ext cx="1867320" cy="74844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Create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a</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main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component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with</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the</a:t>
            </a:r>
            <a:r>
              <a:rPr b="0" lang="hi-IN" sz="1000" spc="-1" strike="noStrike">
                <a:solidFill>
                  <a:srgbClr val="000000"/>
                </a:solidFill>
                <a:latin typeface="EB Garamond"/>
                <a:cs typeface="EB Garamond"/>
              </a:rPr>
              <a:t>ꢀ</a:t>
            </a:r>
            <a:endParaRPr b="0" lang="en-IN" sz="1000" spc="-1" strike="noStrike">
              <a:latin typeface="Arial"/>
            </a:endParaRPr>
          </a:p>
          <a:p>
            <a:pPr marL="330120">
              <a:lnSpc>
                <a:spcPct val="119000"/>
              </a:lnSpc>
              <a:buNone/>
              <a:tabLst>
                <a:tab algn="l" pos="0"/>
              </a:tabLst>
            </a:pPr>
            <a:r>
              <a:rPr b="0" lang="en-IN" sz="1000" spc="-1" strike="noStrike">
                <a:solidFill>
                  <a:srgbClr val="000000"/>
                </a:solidFill>
                <a:latin typeface="EB Garamond"/>
                <a:ea typeface="EB Garamond"/>
              </a:rPr>
              <a:t>outer</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structure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of</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calculator</a:t>
            </a:r>
            <a:endParaRPr b="0" lang="en-IN" sz="1000" spc="-1" strike="noStrike">
              <a:latin typeface="Arial"/>
            </a:endParaRPr>
          </a:p>
        </p:txBody>
      </p:sp>
      <p:sp>
        <p:nvSpPr>
          <p:cNvPr id="70" name="Google Shape;144;p5"/>
          <p:cNvSpPr/>
          <p:nvPr/>
        </p:nvSpPr>
        <p:spPr>
          <a:xfrm>
            <a:off x="6878520" y="2189520"/>
            <a:ext cx="1611000" cy="56736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Create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main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component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with</a:t>
            </a:r>
            <a:r>
              <a:rPr b="0" lang="hi-IN" sz="1000" spc="-1" strike="noStrike">
                <a:solidFill>
                  <a:srgbClr val="000000"/>
                </a:solidFill>
                <a:latin typeface="EB Garamond"/>
                <a:cs typeface="EB Garamond"/>
              </a:rPr>
              <a:t>ꢀ</a:t>
            </a:r>
            <a:endParaRPr b="0" lang="en-IN" sz="1000" spc="-1" strike="noStrike">
              <a:latin typeface="Arial"/>
            </a:endParaRPr>
          </a:p>
          <a:p>
            <a:pPr>
              <a:lnSpc>
                <a:spcPct val="119000"/>
              </a:lnSpc>
              <a:buNone/>
              <a:tabLst>
                <a:tab algn="l" pos="0"/>
              </a:tabLst>
            </a:pPr>
            <a:r>
              <a:rPr b="0" lang="en-IN" sz="1000" spc="-1" strike="noStrike">
                <a:solidFill>
                  <a:srgbClr val="000000"/>
                </a:solidFill>
                <a:latin typeface="EB Garamond"/>
                <a:ea typeface="EB Garamond"/>
              </a:rPr>
              <a:t>all</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feature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buttons</a:t>
            </a:r>
            <a:endParaRPr b="0" lang="en-IN" sz="1000" spc="-1" strike="noStrike">
              <a:latin typeface="Arial"/>
            </a:endParaRPr>
          </a:p>
        </p:txBody>
      </p:sp>
      <p:sp>
        <p:nvSpPr>
          <p:cNvPr id="71" name="Google Shape;145;p5"/>
          <p:cNvSpPr/>
          <p:nvPr/>
        </p:nvSpPr>
        <p:spPr>
          <a:xfrm>
            <a:off x="4055400" y="2269080"/>
            <a:ext cx="1196280" cy="712440"/>
          </a:xfrm>
          <a:prstGeom prst="rect">
            <a:avLst/>
          </a:prstGeom>
          <a:noFill/>
          <a:ln w="0">
            <a:noFill/>
          </a:ln>
        </p:spPr>
        <p:style>
          <a:lnRef idx="0"/>
          <a:fillRef idx="0"/>
          <a:effectRef idx="0"/>
          <a:fontRef idx="minor"/>
        </p:style>
        <p:txBody>
          <a:bodyPr lIns="0" rIns="0" tIns="0" bIns="0" anchor="t">
            <a:spAutoFit/>
          </a:bodyPr>
          <a:p>
            <a:pPr>
              <a:lnSpc>
                <a:spcPct val="130000"/>
              </a:lnSpc>
              <a:buNone/>
              <a:tabLst>
                <a:tab algn="l" pos="0"/>
              </a:tabLst>
            </a:pPr>
            <a:r>
              <a:rPr b="1" lang="en-IN" sz="1800" spc="-1" strike="noStrike">
                <a:solidFill>
                  <a:srgbClr val="223669"/>
                </a:solidFill>
                <a:latin typeface="EB Garamond"/>
                <a:ea typeface="EB Garamond"/>
              </a:rPr>
              <a:t>Check-List</a:t>
            </a:r>
            <a:endParaRPr b="0" lang="en-IN" sz="1800" spc="-1" strike="noStrike">
              <a:latin typeface="Arial"/>
            </a:endParaRPr>
          </a:p>
        </p:txBody>
      </p:sp>
      <p:sp>
        <p:nvSpPr>
          <p:cNvPr id="72" name="Google Shape;146;p5"/>
          <p:cNvSpPr/>
          <p:nvPr/>
        </p:nvSpPr>
        <p:spPr>
          <a:xfrm>
            <a:off x="1069920" y="3449520"/>
            <a:ext cx="1532880" cy="74844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Create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a</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button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component</a:t>
            </a:r>
            <a:r>
              <a:rPr b="0" lang="hi-IN" sz="1000" spc="-1" strike="noStrike">
                <a:solidFill>
                  <a:srgbClr val="000000"/>
                </a:solidFill>
                <a:latin typeface="EB Garamond"/>
                <a:cs typeface="EB Garamond"/>
              </a:rPr>
              <a:t>ꢀ</a:t>
            </a:r>
            <a:endParaRPr b="0" lang="en-IN" sz="1000" spc="-1" strike="noStrike">
              <a:latin typeface="Arial"/>
            </a:endParaRPr>
          </a:p>
          <a:p>
            <a:pPr marL="331920">
              <a:lnSpc>
                <a:spcPct val="119000"/>
              </a:lnSpc>
              <a:buNone/>
              <a:tabLst>
                <a:tab algn="l" pos="0"/>
              </a:tabLst>
            </a:pPr>
            <a:r>
              <a:rPr b="0" lang="en-IN" sz="1000" spc="-1" strike="noStrike">
                <a:solidFill>
                  <a:srgbClr val="000000"/>
                </a:solidFill>
                <a:latin typeface="EB Garamond"/>
                <a:ea typeface="EB Garamond"/>
              </a:rPr>
              <a:t>with</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on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click</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handler</a:t>
            </a:r>
            <a:endParaRPr b="0" lang="en-IN" sz="1000" spc="-1" strike="noStrike">
              <a:latin typeface="Arial"/>
            </a:endParaRPr>
          </a:p>
        </p:txBody>
      </p:sp>
      <p:sp>
        <p:nvSpPr>
          <p:cNvPr id="73" name="Google Shape;147;p5"/>
          <p:cNvSpPr/>
          <p:nvPr/>
        </p:nvSpPr>
        <p:spPr>
          <a:xfrm>
            <a:off x="6693840" y="3449520"/>
            <a:ext cx="1512000" cy="56736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Create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a</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json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object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to</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store</a:t>
            </a:r>
            <a:r>
              <a:rPr b="0" lang="hi-IN" sz="1000" spc="-1" strike="noStrike">
                <a:solidFill>
                  <a:srgbClr val="000000"/>
                </a:solidFill>
                <a:latin typeface="EB Garamond"/>
                <a:cs typeface="EB Garamond"/>
              </a:rPr>
              <a:t>ꢀ</a:t>
            </a:r>
            <a:endParaRPr b="0" lang="en-IN" sz="1000" spc="-1" strike="noStrike">
              <a:latin typeface="Arial"/>
            </a:endParaRPr>
          </a:p>
          <a:p>
            <a:pPr>
              <a:lnSpc>
                <a:spcPct val="119000"/>
              </a:lnSpc>
              <a:buNone/>
              <a:tabLst>
                <a:tab algn="l" pos="0"/>
              </a:tabLst>
            </a:pPr>
            <a:r>
              <a:rPr b="0" lang="en-IN" sz="1000" spc="-1" strike="noStrike">
                <a:solidFill>
                  <a:srgbClr val="000000"/>
                </a:solidFill>
                <a:latin typeface="EB Garamond"/>
                <a:ea typeface="EB Garamond"/>
              </a:rPr>
              <a:t>data</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for</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text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editor</a:t>
            </a:r>
            <a:endParaRPr b="0" lang="en-IN" sz="1000" spc="-1" strike="noStrike">
              <a:latin typeface="Arial"/>
            </a:endParaRPr>
          </a:p>
        </p:txBody>
      </p:sp>
      <p:sp>
        <p:nvSpPr>
          <p:cNvPr id="74" name="Google Shape;148;p5"/>
          <p:cNvSpPr/>
          <p:nvPr/>
        </p:nvSpPr>
        <p:spPr>
          <a:xfrm>
            <a:off x="2041920" y="4259520"/>
            <a:ext cx="1555200" cy="74844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Create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a</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evaluateExpresion`</a:t>
            </a:r>
            <a:r>
              <a:rPr b="0" lang="hi-IN" sz="1000" spc="-1" strike="noStrike">
                <a:solidFill>
                  <a:srgbClr val="000000"/>
                </a:solidFill>
                <a:latin typeface="EB Garamond"/>
                <a:cs typeface="EB Garamond"/>
              </a:rPr>
              <a:t>ꢀ</a:t>
            </a:r>
            <a:endParaRPr b="0" lang="en-IN" sz="1000" spc="-1" strike="noStrike">
              <a:latin typeface="Arial"/>
            </a:endParaRPr>
          </a:p>
          <a:p>
            <a:pPr marL="128520">
              <a:lnSpc>
                <a:spcPct val="119000"/>
              </a:lnSpc>
              <a:buNone/>
              <a:tabLst>
                <a:tab algn="l" pos="0"/>
              </a:tabLst>
            </a:pPr>
            <a:r>
              <a:rPr b="0" lang="en-IN" sz="1000" spc="-1" strike="noStrike">
                <a:solidFill>
                  <a:srgbClr val="000000"/>
                </a:solidFill>
                <a:latin typeface="EB Garamond"/>
                <a:ea typeface="EB Garamond"/>
              </a:rPr>
              <a:t>function</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to</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evaluate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value</a:t>
            </a:r>
            <a:endParaRPr b="0" lang="en-IN" sz="1000" spc="-1" strike="noStrike">
              <a:latin typeface="Arial"/>
            </a:endParaRPr>
          </a:p>
        </p:txBody>
      </p:sp>
      <p:sp>
        <p:nvSpPr>
          <p:cNvPr id="75" name="Google Shape;149;p5"/>
          <p:cNvSpPr/>
          <p:nvPr/>
        </p:nvSpPr>
        <p:spPr>
          <a:xfrm>
            <a:off x="5676480" y="4335480"/>
            <a:ext cx="1384200" cy="386280"/>
          </a:xfrm>
          <a:prstGeom prst="rect">
            <a:avLst/>
          </a:prstGeom>
          <a:noFill/>
          <a:ln w="0">
            <a:noFill/>
          </a:ln>
        </p:spPr>
        <p:style>
          <a:lnRef idx="0"/>
          <a:fillRef idx="0"/>
          <a:effectRef idx="0"/>
          <a:fontRef idx="minor"/>
        </p:style>
        <p:txBody>
          <a:bodyPr lIns="0" rIns="0" tIns="0" bIns="0" anchor="t">
            <a:spAutoFit/>
          </a:bodyPr>
          <a:p>
            <a:pPr>
              <a:lnSpc>
                <a:spcPct val="127000"/>
              </a:lnSpc>
              <a:buNone/>
              <a:tabLst>
                <a:tab algn="l" pos="0"/>
              </a:tabLst>
            </a:pPr>
            <a:r>
              <a:rPr b="0" lang="en-IN" sz="1000" spc="-1" strike="noStrike">
                <a:solidFill>
                  <a:srgbClr val="000000"/>
                </a:solidFill>
                <a:latin typeface="EB Garamond"/>
                <a:ea typeface="EB Garamond"/>
              </a:rPr>
              <a:t>Push</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both</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code</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to</a:t>
            </a:r>
            <a:r>
              <a:rPr b="0" lang="hi-IN" sz="1000" spc="-1" strike="noStrike">
                <a:solidFill>
                  <a:srgbClr val="000000"/>
                </a:solidFill>
                <a:latin typeface="EB Garamond"/>
                <a:cs typeface="EB Garamond"/>
              </a:rPr>
              <a:t>ꢀ</a:t>
            </a:r>
            <a:r>
              <a:rPr b="0" lang="en-IN" sz="1000" spc="-1" strike="noStrike">
                <a:solidFill>
                  <a:srgbClr val="000000"/>
                </a:solidFill>
                <a:latin typeface="EB Garamond"/>
                <a:ea typeface="EB Garamond"/>
              </a:rPr>
              <a:t>github</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Google Shape;154;p6"/>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
        <p:nvSpPr>
          <p:cNvPr id="77" name="Google Shape;155;p6"/>
          <p:cNvSpPr/>
          <p:nvPr/>
        </p:nvSpPr>
        <p:spPr>
          <a:xfrm>
            <a:off x="3629520" y="894240"/>
            <a:ext cx="2181600" cy="641160"/>
          </a:xfrm>
          <a:prstGeom prst="rect">
            <a:avLst/>
          </a:prstGeom>
          <a:noFill/>
          <a:ln w="0">
            <a:noFill/>
          </a:ln>
        </p:spPr>
        <p:style>
          <a:lnRef idx="0"/>
          <a:fillRef idx="0"/>
          <a:effectRef idx="0"/>
          <a:fontRef idx="minor"/>
        </p:style>
        <p:txBody>
          <a:bodyPr lIns="0" rIns="0" tIns="0" bIns="0" anchor="t">
            <a:spAutoFit/>
          </a:bodyPr>
          <a:p>
            <a:pPr>
              <a:lnSpc>
                <a:spcPct val="117000"/>
              </a:lnSpc>
              <a:buNone/>
              <a:tabLst>
                <a:tab algn="l" pos="0"/>
              </a:tabLst>
            </a:pPr>
            <a:r>
              <a:rPr b="1" lang="en-IN" sz="1800" spc="-1" strike="noStrike">
                <a:solidFill>
                  <a:srgbClr val="ffffff"/>
                </a:solidFill>
                <a:latin typeface="Public Sans"/>
                <a:ea typeface="Public Sans"/>
              </a:rPr>
              <a:t>Submission Github</a:t>
            </a:r>
            <a:endParaRPr b="0" lang="en-IN" sz="1800" spc="-1" strike="noStrike">
              <a:latin typeface="Arial"/>
            </a:endParaRPr>
          </a:p>
        </p:txBody>
      </p:sp>
      <p:sp>
        <p:nvSpPr>
          <p:cNvPr id="78" name="Google Shape;156;p6"/>
          <p:cNvSpPr/>
          <p:nvPr/>
        </p:nvSpPr>
        <p:spPr>
          <a:xfrm>
            <a:off x="3904920" y="1592280"/>
            <a:ext cx="3108600" cy="1529280"/>
          </a:xfrm>
          <a:prstGeom prst="rect">
            <a:avLst/>
          </a:prstGeom>
          <a:noFill/>
          <a:ln w="0">
            <a:noFill/>
          </a:ln>
        </p:spPr>
        <p:style>
          <a:lnRef idx="0"/>
          <a:fillRef idx="0"/>
          <a:effectRef idx="0"/>
          <a:fontRef idx="minor"/>
        </p:style>
        <p:txBody>
          <a:bodyPr lIns="0" rIns="0" tIns="0" bIns="0" anchor="t">
            <a:spAutoFit/>
          </a:bodyPr>
          <a:p>
            <a:pPr>
              <a:lnSpc>
                <a:spcPct val="117000"/>
              </a:lnSpc>
              <a:buNone/>
              <a:tabLst>
                <a:tab algn="l" pos="0"/>
              </a:tabLst>
            </a:pPr>
            <a:r>
              <a:rPr b="1" lang="en-IN" sz="800" spc="-1" strike="noStrike" u="sng">
                <a:solidFill>
                  <a:srgbClr val="000000"/>
                </a:solidFill>
                <a:uFillTx/>
                <a:latin typeface="Public Sans"/>
                <a:ea typeface="Public Sans"/>
                <a:hlinkClick r:id="rId2"/>
              </a:rPr>
              <a:t>https://github.com/20csa25/Task-2</a:t>
            </a:r>
            <a:endParaRPr b="0" lang="en-IN" sz="800" spc="-1" strike="noStrike">
              <a:latin typeface="Arial"/>
            </a:endParaRPr>
          </a:p>
          <a:p>
            <a:pPr>
              <a:lnSpc>
                <a:spcPct val="117000"/>
              </a:lnSpc>
              <a:buNone/>
              <a:tabLst>
                <a:tab algn="l" pos="0"/>
              </a:tabLst>
            </a:pPr>
            <a:endParaRPr b="0" lang="en-IN" sz="800" spc="-1" strike="noStrike">
              <a:latin typeface="Arial"/>
            </a:endParaRPr>
          </a:p>
          <a:p>
            <a:pPr>
              <a:lnSpc>
                <a:spcPct val="117000"/>
              </a:lnSpc>
              <a:buNone/>
              <a:tabLst>
                <a:tab algn="l" pos="0"/>
              </a:tabLst>
            </a:pPr>
            <a:r>
              <a:rPr b="1" lang="en-IN" sz="800" spc="-1" strike="noStrike" u="sng">
                <a:solidFill>
                  <a:srgbClr val="000000"/>
                </a:solidFill>
                <a:uFillTx/>
                <a:latin typeface="Public Sans"/>
                <a:ea typeface="Public Sans"/>
                <a:hlinkClick r:id="rId3"/>
              </a:rPr>
              <a:t>https://github.com/Neethikumar890/naan-mudhalvan-task-2-</a:t>
            </a:r>
            <a:endParaRPr b="0" lang="en-IN" sz="800" spc="-1" strike="noStrike">
              <a:latin typeface="Arial"/>
            </a:endParaRPr>
          </a:p>
          <a:p>
            <a:pPr>
              <a:lnSpc>
                <a:spcPct val="117000"/>
              </a:lnSpc>
              <a:buNone/>
              <a:tabLst>
                <a:tab algn="l" pos="0"/>
              </a:tabLst>
            </a:pPr>
            <a:endParaRPr b="0" lang="en-IN" sz="800" spc="-1" strike="noStrike">
              <a:latin typeface="Arial"/>
            </a:endParaRPr>
          </a:p>
          <a:p>
            <a:pPr>
              <a:lnSpc>
                <a:spcPct val="117000"/>
              </a:lnSpc>
              <a:buNone/>
              <a:tabLst>
                <a:tab algn="l" pos="0"/>
              </a:tabLst>
            </a:pPr>
            <a:r>
              <a:rPr b="1" lang="en-IN" sz="800" spc="-1" strike="noStrike" u="sng">
                <a:solidFill>
                  <a:srgbClr val="000000"/>
                </a:solidFill>
                <a:uFillTx/>
                <a:latin typeface="Public Sans"/>
                <a:ea typeface="Public Sans"/>
                <a:hlinkClick r:id="rId4"/>
              </a:rPr>
              <a:t>https://github.com/ramanahacker007/NaanMudhalvan2023Task2</a:t>
            </a:r>
            <a:endParaRPr b="0" lang="en-IN" sz="800" spc="-1" strike="noStrike">
              <a:latin typeface="Arial"/>
            </a:endParaRPr>
          </a:p>
          <a:p>
            <a:pPr>
              <a:lnSpc>
                <a:spcPct val="117000"/>
              </a:lnSpc>
              <a:buNone/>
              <a:tabLst>
                <a:tab algn="l" pos="0"/>
              </a:tabLst>
            </a:pPr>
            <a:endParaRPr b="0" lang="en-IN" sz="800" spc="-1" strike="noStrike">
              <a:latin typeface="Arial"/>
            </a:endParaRPr>
          </a:p>
          <a:p>
            <a:pPr>
              <a:lnSpc>
                <a:spcPct val="117000"/>
              </a:lnSpc>
              <a:buNone/>
              <a:tabLst>
                <a:tab algn="l" pos="0"/>
              </a:tabLst>
            </a:pPr>
            <a:r>
              <a:rPr b="1" lang="en-IN" sz="800" spc="-1" strike="noStrike" u="sng">
                <a:solidFill>
                  <a:srgbClr val="000000"/>
                </a:solidFill>
                <a:uFillTx/>
                <a:latin typeface="Public Sans"/>
                <a:ea typeface="Public Sans"/>
                <a:hlinkClick r:id="rId5"/>
              </a:rPr>
              <a:t>https://github.com/SAKTHIKUMAR1234/Frontend-task-2</a:t>
            </a:r>
            <a:endParaRPr b="0" lang="en-IN" sz="800" spc="-1" strike="noStrike">
              <a:latin typeface="Arial"/>
            </a:endParaRPr>
          </a:p>
          <a:p>
            <a:pPr>
              <a:lnSpc>
                <a:spcPct val="117000"/>
              </a:lnSpc>
              <a:buNone/>
              <a:tabLst>
                <a:tab algn="l" pos="0"/>
              </a:tabLst>
            </a:pPr>
            <a:endParaRPr b="0" lang="en-IN" sz="800" spc="-1" strike="noStrike">
              <a:latin typeface="Arial"/>
            </a:endParaRPr>
          </a:p>
          <a:p>
            <a:pPr>
              <a:lnSpc>
                <a:spcPct val="117000"/>
              </a:lnSpc>
              <a:buNone/>
              <a:tabLst>
                <a:tab algn="l" pos="0"/>
              </a:tabLst>
            </a:pPr>
            <a:r>
              <a:rPr b="1" lang="en-IN" sz="800" spc="-1" strike="noStrike" u="sng">
                <a:solidFill>
                  <a:srgbClr val="000000"/>
                </a:solidFill>
                <a:uFillTx/>
                <a:latin typeface="Public Sans"/>
                <a:ea typeface="Public Sans"/>
                <a:hlinkClick r:id="rId6"/>
              </a:rPr>
              <a:t>https://github.com/suria003/Naan_Mudhalvan_Task_2</a:t>
            </a:r>
            <a:endParaRPr b="0" lang="en-IN" sz="800" spc="-1" strike="noStrike">
              <a:latin typeface="Arial"/>
            </a:endParaRPr>
          </a:p>
          <a:p>
            <a:pPr>
              <a:lnSpc>
                <a:spcPct val="117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 name="Google Shape;161;p7"/>
          <p:cNvSpPr/>
          <p:nvPr/>
        </p:nvSpPr>
        <p:spPr>
          <a:xfrm>
            <a:off x="0" y="0"/>
            <a:ext cx="9142200" cy="514188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2023-11-08T14:33:30Z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