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_rels/presentation.xml.rels" ContentType="application/vnd.openxmlformats-package.relationships+xml"/>
  <Override PartName="/ppt/media/image12.png" ContentType="image/png"/>
  <Override PartName="/ppt/media/image9.png" ContentType="image/png"/>
  <Override PartName="/ppt/media/image15.png" ContentType="image/png"/>
  <Override PartName="/ppt/media/image14.png" ContentType="image/png"/>
  <Override PartName="/ppt/media/image1.png" ContentType="image/png"/>
  <Override PartName="/ppt/media/image2.jpeg" ContentType="image/jpe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jpeg" ContentType="image/jpeg"/>
  <Override PartName="/ppt/media/image11.png" ContentType="image/png"/>
  <Override PartName="/ppt/media/image8.png" ContentType="image/png"/>
  <Override PartName="/ppt/media/image13.png" ContentType="image/png"/>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9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0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0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0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2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2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2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2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2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2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5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5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6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6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6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7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7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7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7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7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7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8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8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9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0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0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0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0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0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0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1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1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1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1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2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2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2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2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2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3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4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4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4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4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4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4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5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5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5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5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5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5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5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6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6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6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6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6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7.jpe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 Id="rId11" Type="http://schemas.openxmlformats.org/officeDocument/2006/relationships/slideLayout" Target="../slideLayouts/slideLayout55.xml"/><Relationship Id="rId12" Type="http://schemas.openxmlformats.org/officeDocument/2006/relationships/slideLayout" Target="../slideLayouts/slideLayout56.xml"/><Relationship Id="rId13" Type="http://schemas.openxmlformats.org/officeDocument/2006/relationships/slideLayout" Target="../slideLayouts/slideLayout57.xml"/><Relationship Id="rId14" Type="http://schemas.openxmlformats.org/officeDocument/2006/relationships/slideLayout" Target="../slideLayouts/slideLayout58.xml"/><Relationship Id="rId15" Type="http://schemas.openxmlformats.org/officeDocument/2006/relationships/slideLayout" Target="../slideLayouts/slideLayout59.xml"/><Relationship Id="rId16"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7;p214" descr="Diagram&#10;&#10;Description automatically generated"/>
          <p:cNvPicPr/>
          <p:nvPr/>
        </p:nvPicPr>
        <p:blipFill>
          <a:blip r:embed="rId2"/>
          <a:stretch/>
        </p:blipFill>
        <p:spPr>
          <a:xfrm>
            <a:off x="0" y="4320"/>
            <a:ext cx="9143280" cy="5134320"/>
          </a:xfrm>
          <a:prstGeom prst="rect">
            <a:avLst/>
          </a:prstGeom>
          <a:ln w="0">
            <a:noFill/>
          </a:ln>
        </p:spPr>
      </p:pic>
      <p:sp>
        <p:nvSpPr>
          <p:cNvPr id="1" name="Google Shape;8;p214"/>
          <p:cNvSpPr/>
          <p:nvPr/>
        </p:nvSpPr>
        <p:spPr>
          <a:xfrm>
            <a:off x="343800" y="3257280"/>
            <a:ext cx="526320" cy="360"/>
          </a:xfrm>
          <a:custGeom>
            <a:avLst/>
            <a:gdLst/>
            <a:ahLst/>
            <a:rect l="l" t="t" r="r" b="b"/>
            <a:pathLst>
              <a:path w="21600" h="21600">
                <a:moveTo>
                  <a:pt x="0" y="0"/>
                </a:moveTo>
                <a:lnTo>
                  <a:pt x="21600" y="21600"/>
                </a:lnTo>
              </a:path>
            </a:pathLst>
          </a:custGeom>
          <a:noFill/>
          <a:ln w="28575">
            <a:solidFill>
              <a:srgbClr val="22366a"/>
            </a:solidFill>
            <a:round/>
          </a:ln>
        </p:spPr>
        <p:style>
          <a:lnRef idx="0"/>
          <a:fillRef idx="0"/>
          <a:effectRef idx="0"/>
          <a:fontRef idx="minor"/>
        </p:style>
      </p:sp>
      <p:sp>
        <p:nvSpPr>
          <p:cNvPr id="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Google Shape;11;p215" descr="A picture containing person, computer, indoor&#10;&#10;Description automatically generated"/>
          <p:cNvPicPr/>
          <p:nvPr/>
        </p:nvPicPr>
        <p:blipFill>
          <a:blip r:embed="rId2"/>
          <a:srcRect l="0" t="0" r="48" b="0"/>
          <a:stretch/>
        </p:blipFill>
        <p:spPr>
          <a:xfrm flipH="1">
            <a:off x="720" y="0"/>
            <a:ext cx="9143280" cy="5142600"/>
          </a:xfrm>
          <a:prstGeom prst="rect">
            <a:avLst/>
          </a:prstGeom>
          <a:ln w="0">
            <a:noFill/>
          </a:ln>
        </p:spPr>
      </p:pic>
      <p:pic>
        <p:nvPicPr>
          <p:cNvPr id="41" name="Google Shape;12;p215" descr="Shape&#10;&#10;Description automatically generated with low confidence"/>
          <p:cNvPicPr/>
          <p:nvPr/>
        </p:nvPicPr>
        <p:blipFill>
          <a:blip r:embed="rId3"/>
          <a:stretch/>
        </p:blipFill>
        <p:spPr>
          <a:xfrm>
            <a:off x="0" y="0"/>
            <a:ext cx="9143280" cy="5147280"/>
          </a:xfrm>
          <a:prstGeom prst="rect">
            <a:avLst/>
          </a:prstGeom>
          <a:ln w="0">
            <a:noFill/>
          </a:ln>
        </p:spPr>
      </p:pic>
      <p:sp>
        <p:nvSpPr>
          <p:cNvPr id="42" name="Google Shape;13;p215"/>
          <p:cNvSpPr/>
          <p:nvPr/>
        </p:nvSpPr>
        <p:spPr>
          <a:xfrm>
            <a:off x="0" y="638280"/>
            <a:ext cx="4733280" cy="4030200"/>
          </a:xfrm>
          <a:prstGeom prst="rect">
            <a:avLst/>
          </a:prstGeom>
          <a:solidFill>
            <a:schemeClr val="dk2"/>
          </a:solidFill>
          <a:ln w="0">
            <a:noFill/>
          </a:ln>
        </p:spPr>
        <p:style>
          <a:lnRef idx="0"/>
          <a:fillRef idx="0"/>
          <a:effectRef idx="0"/>
          <a:fontRef idx="minor"/>
        </p:style>
      </p:sp>
      <p:sp>
        <p:nvSpPr>
          <p:cNvPr id="43" name="Google Shape;14;p215"/>
          <p:cNvSpPr/>
          <p:nvPr/>
        </p:nvSpPr>
        <p:spPr>
          <a:xfrm>
            <a:off x="0" y="820080"/>
            <a:ext cx="144000" cy="322920"/>
          </a:xfrm>
          <a:prstGeom prst="rect">
            <a:avLst/>
          </a:prstGeom>
          <a:solidFill>
            <a:schemeClr val="lt2"/>
          </a:solidFill>
          <a:ln w="0">
            <a:noFill/>
          </a:ln>
        </p:spPr>
        <p:style>
          <a:lnRef idx="0"/>
          <a:fillRef idx="0"/>
          <a:effectRef idx="0"/>
          <a:fontRef idx="minor"/>
        </p:style>
      </p:sp>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2" name="Google Shape;18;p216" descr="Shape&#10;&#10;Description automatically generated with low confidence"/>
          <p:cNvPicPr/>
          <p:nvPr/>
        </p:nvPicPr>
        <p:blipFill>
          <a:blip r:embed="rId2"/>
          <a:stretch/>
        </p:blipFill>
        <p:spPr>
          <a:xfrm>
            <a:off x="0" y="0"/>
            <a:ext cx="9143280" cy="5147280"/>
          </a:xfrm>
          <a:prstGeom prst="rect">
            <a:avLst/>
          </a:prstGeom>
          <a:ln w="0">
            <a:noFill/>
          </a:ln>
        </p:spPr>
      </p:pic>
      <p:grpSp>
        <p:nvGrpSpPr>
          <p:cNvPr id="83" name="Google Shape;19;p216"/>
          <p:cNvGrpSpPr/>
          <p:nvPr/>
        </p:nvGrpSpPr>
        <p:grpSpPr>
          <a:xfrm>
            <a:off x="270360" y="226080"/>
            <a:ext cx="174600" cy="4293000"/>
            <a:chOff x="270360" y="226080"/>
            <a:chExt cx="174600" cy="4293000"/>
          </a:xfrm>
        </p:grpSpPr>
        <p:grpSp>
          <p:nvGrpSpPr>
            <p:cNvPr id="84" name="Google Shape;20;p216"/>
            <p:cNvGrpSpPr/>
            <p:nvPr/>
          </p:nvGrpSpPr>
          <p:grpSpPr>
            <a:xfrm>
              <a:off x="270360" y="3124440"/>
              <a:ext cx="174600" cy="1394640"/>
              <a:chOff x="270360" y="3124440"/>
              <a:chExt cx="174600" cy="1394640"/>
            </a:xfrm>
          </p:grpSpPr>
          <p:sp>
            <p:nvSpPr>
              <p:cNvPr id="85" name="Google Shape;21;p216"/>
              <p:cNvSpPr/>
              <p:nvPr/>
            </p:nvSpPr>
            <p:spPr>
              <a:xfrm>
                <a:off x="270360" y="3124440"/>
                <a:ext cx="174600" cy="393120"/>
              </a:xfrm>
              <a:prstGeom prst="rect">
                <a:avLst/>
              </a:prstGeom>
              <a:solidFill>
                <a:schemeClr val="lt2"/>
              </a:solidFill>
              <a:ln w="0">
                <a:noFill/>
              </a:ln>
            </p:spPr>
            <p:style>
              <a:lnRef idx="0"/>
              <a:fillRef idx="0"/>
              <a:effectRef idx="0"/>
              <a:fontRef idx="minor"/>
            </p:style>
          </p:sp>
          <p:sp>
            <p:nvSpPr>
              <p:cNvPr id="86" name="Google Shape;22;p216"/>
              <p:cNvSpPr/>
              <p:nvPr/>
            </p:nvSpPr>
            <p:spPr>
              <a:xfrm>
                <a:off x="358200" y="3347280"/>
                <a:ext cx="360" cy="1171800"/>
              </a:xfrm>
              <a:custGeom>
                <a:avLst/>
                <a:gdLst/>
                <a:ahLst/>
                <a:rect l="l" t="t" r="r" b="b"/>
                <a:pathLst>
                  <a:path w="21600" h="21600">
                    <a:moveTo>
                      <a:pt x="0" y="0"/>
                    </a:moveTo>
                    <a:lnTo>
                      <a:pt x="21600" y="21600"/>
                    </a:lnTo>
                  </a:path>
                </a:pathLst>
              </a:custGeom>
              <a:noFill/>
              <a:ln w="12700">
                <a:solidFill>
                  <a:srgbClr val="c88c32"/>
                </a:solidFill>
                <a:round/>
              </a:ln>
            </p:spPr>
            <p:style>
              <a:lnRef idx="0"/>
              <a:fillRef idx="0"/>
              <a:effectRef idx="0"/>
              <a:fontRef idx="minor"/>
            </p:style>
          </p:sp>
        </p:grpSp>
        <p:grpSp>
          <p:nvGrpSpPr>
            <p:cNvPr id="87" name="Google Shape;23;p216"/>
            <p:cNvGrpSpPr/>
            <p:nvPr/>
          </p:nvGrpSpPr>
          <p:grpSpPr>
            <a:xfrm>
              <a:off x="270360" y="226080"/>
              <a:ext cx="174600" cy="2620440"/>
              <a:chOff x="270360" y="226080"/>
              <a:chExt cx="174600" cy="2620440"/>
            </a:xfrm>
          </p:grpSpPr>
          <p:sp>
            <p:nvSpPr>
              <p:cNvPr id="88" name="Google Shape;24;p216"/>
              <p:cNvSpPr/>
              <p:nvPr/>
            </p:nvSpPr>
            <p:spPr>
              <a:xfrm flipH="1">
                <a:off x="354960" y="442800"/>
                <a:ext cx="1800" cy="2403720"/>
              </a:xfrm>
              <a:custGeom>
                <a:avLst/>
                <a:gdLst/>
                <a:ahLst/>
                <a:rect l="l" t="t" r="r" b="b"/>
                <a:pathLst>
                  <a:path w="21600" h="21600">
                    <a:moveTo>
                      <a:pt x="0" y="0"/>
                    </a:moveTo>
                    <a:lnTo>
                      <a:pt x="21600" y="21600"/>
                    </a:lnTo>
                  </a:path>
                </a:pathLst>
              </a:custGeom>
              <a:noFill/>
              <a:ln w="12700">
                <a:solidFill>
                  <a:srgbClr val="223669"/>
                </a:solidFill>
                <a:round/>
              </a:ln>
            </p:spPr>
            <p:style>
              <a:lnRef idx="0"/>
              <a:fillRef idx="0"/>
              <a:effectRef idx="0"/>
              <a:fontRef idx="minor"/>
            </p:style>
          </p:sp>
          <p:sp>
            <p:nvSpPr>
              <p:cNvPr id="89" name="Google Shape;25;p216"/>
              <p:cNvSpPr/>
              <p:nvPr/>
            </p:nvSpPr>
            <p:spPr>
              <a:xfrm>
                <a:off x="270360" y="226080"/>
                <a:ext cx="174600" cy="393120"/>
              </a:xfrm>
              <a:prstGeom prst="rect">
                <a:avLst/>
              </a:prstGeom>
              <a:solidFill>
                <a:schemeClr val="dk2"/>
              </a:solidFill>
              <a:ln w="0">
                <a:noFill/>
              </a:ln>
            </p:spPr>
            <p:style>
              <a:lnRef idx="0"/>
              <a:fillRef idx="0"/>
              <a:effectRef idx="0"/>
              <a:fontRef idx="minor"/>
            </p:style>
          </p:sp>
        </p:grpSp>
      </p:grpSp>
      <p:sp>
        <p:nvSpPr>
          <p:cNvPr id="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9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8" name="Google Shape;1085;p282" descr="Shape&#10;&#10;Description automatically generated with low confidence"/>
          <p:cNvPicPr/>
          <p:nvPr/>
        </p:nvPicPr>
        <p:blipFill>
          <a:blip r:embed="rId2"/>
          <a:stretch/>
        </p:blipFill>
        <p:spPr>
          <a:xfrm>
            <a:off x="0" y="0"/>
            <a:ext cx="9143280" cy="5142600"/>
          </a:xfrm>
          <a:prstGeom prst="rect">
            <a:avLst/>
          </a:prstGeom>
          <a:ln w="0">
            <a:noFill/>
          </a:ln>
        </p:spPr>
      </p:pic>
      <p:sp>
        <p:nvSpPr>
          <p:cNvPr id="129" name="Google Shape;1087;p282"/>
          <p:cNvSpPr/>
          <p:nvPr/>
        </p:nvSpPr>
        <p:spPr>
          <a:xfrm>
            <a:off x="0" y="202320"/>
            <a:ext cx="135000" cy="343440"/>
          </a:xfrm>
          <a:prstGeom prst="rect">
            <a:avLst/>
          </a:prstGeom>
          <a:solidFill>
            <a:srgbClr val="22366a"/>
          </a:solidFill>
          <a:ln w="0">
            <a:noFill/>
          </a:ln>
        </p:spPr>
        <p:style>
          <a:lnRef idx="0"/>
          <a:fillRef idx="0"/>
          <a:effectRef idx="0"/>
          <a:fontRef idx="minor"/>
        </p:style>
      </p:sp>
      <p:grpSp>
        <p:nvGrpSpPr>
          <p:cNvPr id="130" name="Google Shape;1088;p282"/>
          <p:cNvGrpSpPr/>
          <p:nvPr/>
        </p:nvGrpSpPr>
        <p:grpSpPr>
          <a:xfrm>
            <a:off x="2441160" y="1060560"/>
            <a:ext cx="4258800" cy="3398400"/>
            <a:chOff x="2441160" y="1060560"/>
            <a:chExt cx="4258800" cy="3398400"/>
          </a:xfrm>
        </p:grpSpPr>
        <p:pic>
          <p:nvPicPr>
            <p:cNvPr id="131" name="Google Shape;1089;p282" descr="Icon&#10;&#10;Description automatically generated"/>
            <p:cNvPicPr/>
            <p:nvPr/>
          </p:nvPicPr>
          <p:blipFill>
            <a:blip r:embed="rId3"/>
            <a:stretch/>
          </p:blipFill>
          <p:spPr>
            <a:xfrm>
              <a:off x="2625480" y="1060560"/>
              <a:ext cx="3884400" cy="3370320"/>
            </a:xfrm>
            <a:prstGeom prst="rect">
              <a:avLst/>
            </a:prstGeom>
            <a:ln w="0">
              <a:noFill/>
            </a:ln>
          </p:spPr>
        </p:pic>
        <p:grpSp>
          <p:nvGrpSpPr>
            <p:cNvPr id="132" name="Google Shape;1090;p282"/>
            <p:cNvGrpSpPr/>
            <p:nvPr/>
          </p:nvGrpSpPr>
          <p:grpSpPr>
            <a:xfrm>
              <a:off x="2441160" y="1082160"/>
              <a:ext cx="4258800" cy="3376800"/>
              <a:chOff x="2441160" y="1082160"/>
              <a:chExt cx="4258800" cy="3376800"/>
            </a:xfrm>
          </p:grpSpPr>
          <p:sp>
            <p:nvSpPr>
              <p:cNvPr id="133" name="Google Shape;1091;p282"/>
              <p:cNvSpPr/>
              <p:nvPr/>
            </p:nvSpPr>
            <p:spPr>
              <a:xfrm>
                <a:off x="6618600" y="2307600"/>
                <a:ext cx="81360" cy="81360"/>
              </a:xfrm>
              <a:prstGeom prst="ellipse">
                <a:avLst/>
              </a:prstGeom>
              <a:solidFill>
                <a:srgbClr val="bc8638"/>
              </a:solidFill>
              <a:ln w="0">
                <a:noFill/>
              </a:ln>
            </p:spPr>
            <p:style>
              <a:lnRef idx="0"/>
              <a:fillRef idx="0"/>
              <a:effectRef idx="0"/>
              <a:fontRef idx="minor"/>
            </p:style>
          </p:sp>
          <p:sp>
            <p:nvSpPr>
              <p:cNvPr id="134" name="Google Shape;1092;p282"/>
              <p:cNvSpPr/>
              <p:nvPr/>
            </p:nvSpPr>
            <p:spPr>
              <a:xfrm>
                <a:off x="6426360" y="3560040"/>
                <a:ext cx="81360" cy="81360"/>
              </a:xfrm>
              <a:prstGeom prst="ellipse">
                <a:avLst/>
              </a:prstGeom>
              <a:solidFill>
                <a:srgbClr val="035081"/>
              </a:solidFill>
              <a:ln w="0">
                <a:noFill/>
              </a:ln>
            </p:spPr>
            <p:style>
              <a:lnRef idx="0"/>
              <a:fillRef idx="0"/>
              <a:effectRef idx="0"/>
              <a:fontRef idx="minor"/>
            </p:style>
          </p:sp>
          <p:sp>
            <p:nvSpPr>
              <p:cNvPr id="135" name="Google Shape;1093;p282"/>
              <p:cNvSpPr/>
              <p:nvPr/>
            </p:nvSpPr>
            <p:spPr>
              <a:xfrm>
                <a:off x="5448600" y="4377600"/>
                <a:ext cx="81360" cy="81360"/>
              </a:xfrm>
              <a:prstGeom prst="ellipse">
                <a:avLst/>
              </a:prstGeom>
              <a:solidFill>
                <a:srgbClr val="bc8638"/>
              </a:solidFill>
              <a:ln w="0">
                <a:noFill/>
              </a:ln>
            </p:spPr>
            <p:style>
              <a:lnRef idx="0"/>
              <a:fillRef idx="0"/>
              <a:effectRef idx="0"/>
              <a:fontRef idx="minor"/>
            </p:style>
          </p:sp>
          <p:sp>
            <p:nvSpPr>
              <p:cNvPr id="136" name="Google Shape;1094;p282"/>
              <p:cNvSpPr/>
              <p:nvPr/>
            </p:nvSpPr>
            <p:spPr>
              <a:xfrm>
                <a:off x="6444360" y="1082160"/>
                <a:ext cx="81360" cy="81360"/>
              </a:xfrm>
              <a:prstGeom prst="ellipse">
                <a:avLst/>
              </a:prstGeom>
              <a:solidFill>
                <a:srgbClr val="035081"/>
              </a:solidFill>
              <a:ln w="0">
                <a:noFill/>
              </a:ln>
            </p:spPr>
            <p:style>
              <a:lnRef idx="0"/>
              <a:fillRef idx="0"/>
              <a:effectRef idx="0"/>
              <a:fontRef idx="minor"/>
            </p:style>
          </p:sp>
          <p:sp>
            <p:nvSpPr>
              <p:cNvPr id="137" name="Google Shape;1095;p282"/>
              <p:cNvSpPr/>
              <p:nvPr/>
            </p:nvSpPr>
            <p:spPr>
              <a:xfrm>
                <a:off x="2441160" y="2307600"/>
                <a:ext cx="81360" cy="81360"/>
              </a:xfrm>
              <a:prstGeom prst="ellipse">
                <a:avLst/>
              </a:prstGeom>
              <a:solidFill>
                <a:srgbClr val="bc8638"/>
              </a:solidFill>
              <a:ln w="0">
                <a:noFill/>
              </a:ln>
            </p:spPr>
            <p:style>
              <a:lnRef idx="0"/>
              <a:fillRef idx="0"/>
              <a:effectRef idx="0"/>
              <a:fontRef idx="minor"/>
            </p:style>
          </p:sp>
          <p:sp>
            <p:nvSpPr>
              <p:cNvPr id="138" name="Google Shape;1096;p282"/>
              <p:cNvSpPr/>
              <p:nvPr/>
            </p:nvSpPr>
            <p:spPr>
              <a:xfrm>
                <a:off x="2619720" y="3566520"/>
                <a:ext cx="81360" cy="81360"/>
              </a:xfrm>
              <a:prstGeom prst="ellipse">
                <a:avLst/>
              </a:prstGeom>
              <a:solidFill>
                <a:srgbClr val="035081"/>
              </a:solidFill>
              <a:ln w="0">
                <a:noFill/>
              </a:ln>
            </p:spPr>
            <p:style>
              <a:lnRef idx="0"/>
              <a:fillRef idx="0"/>
              <a:effectRef idx="0"/>
              <a:fontRef idx="minor"/>
            </p:style>
          </p:sp>
          <p:sp>
            <p:nvSpPr>
              <p:cNvPr id="139" name="Google Shape;1097;p282"/>
              <p:cNvSpPr/>
              <p:nvPr/>
            </p:nvSpPr>
            <p:spPr>
              <a:xfrm>
                <a:off x="3592800" y="4377600"/>
                <a:ext cx="81360" cy="81360"/>
              </a:xfrm>
              <a:prstGeom prst="ellipse">
                <a:avLst/>
              </a:prstGeom>
              <a:solidFill>
                <a:srgbClr val="bc8638"/>
              </a:solidFill>
              <a:ln w="0">
                <a:noFill/>
              </a:ln>
            </p:spPr>
            <p:style>
              <a:lnRef idx="0"/>
              <a:fillRef idx="0"/>
              <a:effectRef idx="0"/>
              <a:fontRef idx="minor"/>
            </p:style>
          </p:sp>
          <p:sp>
            <p:nvSpPr>
              <p:cNvPr id="140" name="Google Shape;1098;p282"/>
              <p:cNvSpPr/>
              <p:nvPr/>
            </p:nvSpPr>
            <p:spPr>
              <a:xfrm>
                <a:off x="2619720" y="1089000"/>
                <a:ext cx="81360" cy="81360"/>
              </a:xfrm>
              <a:prstGeom prst="ellipse">
                <a:avLst/>
              </a:prstGeom>
              <a:solidFill>
                <a:srgbClr val="035081"/>
              </a:solidFill>
              <a:ln w="0">
                <a:noFill/>
              </a:ln>
            </p:spPr>
            <p:style>
              <a:lnRef idx="0"/>
              <a:fillRef idx="0"/>
              <a:effectRef idx="0"/>
              <a:fontRef idx="minor"/>
            </p:style>
          </p:sp>
        </p:grpSp>
        <p:grpSp>
          <p:nvGrpSpPr>
            <p:cNvPr id="141" name="Google Shape;1099;p282"/>
            <p:cNvGrpSpPr/>
            <p:nvPr/>
          </p:nvGrpSpPr>
          <p:grpSpPr>
            <a:xfrm>
              <a:off x="3551760" y="1395000"/>
              <a:ext cx="2053440" cy="2053440"/>
              <a:chOff x="3551760" y="1395000"/>
              <a:chExt cx="2053440" cy="2053440"/>
            </a:xfrm>
          </p:grpSpPr>
          <p:sp>
            <p:nvSpPr>
              <p:cNvPr id="142" name="Google Shape;1100;p282"/>
              <p:cNvSpPr/>
              <p:nvPr/>
            </p:nvSpPr>
            <p:spPr>
              <a:xfrm>
                <a:off x="3551760" y="1395000"/>
                <a:ext cx="2053440" cy="2053440"/>
              </a:xfrm>
              <a:prstGeom prst="ellipse">
                <a:avLst/>
              </a:prstGeom>
              <a:solidFill>
                <a:srgbClr val="f2f2f2"/>
              </a:solidFill>
              <a:ln w="25400">
                <a:solidFill>
                  <a:srgbClr val="f2f2f2"/>
                </a:solidFill>
                <a:round/>
              </a:ln>
            </p:spPr>
            <p:style>
              <a:lnRef idx="0"/>
              <a:fillRef idx="0"/>
              <a:effectRef idx="0"/>
              <a:fontRef idx="minor"/>
            </p:style>
          </p:sp>
          <p:sp>
            <p:nvSpPr>
              <p:cNvPr id="143" name="Google Shape;1101;p282"/>
              <p:cNvSpPr/>
              <p:nvPr/>
            </p:nvSpPr>
            <p:spPr>
              <a:xfrm>
                <a:off x="3606120" y="1449360"/>
                <a:ext cx="1944720" cy="1944720"/>
              </a:xfrm>
              <a:prstGeom prst="ellipse">
                <a:avLst/>
              </a:prstGeom>
              <a:solidFill>
                <a:schemeClr val="lt1"/>
              </a:solidFill>
              <a:ln w="0">
                <a:noFill/>
              </a:ln>
            </p:spPr>
            <p:style>
              <a:lnRef idx="0"/>
              <a:fillRef idx="0"/>
              <a:effectRef idx="0"/>
              <a:fontRef idx="minor"/>
            </p:style>
          </p:sp>
        </p:grpSp>
      </p:grpSp>
      <p:sp>
        <p:nvSpPr>
          <p:cNvPr id="1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4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82" name="Google Shape;38;p217" descr="A computer on a table&#10;&#10;Description automatically generated with medium confidence"/>
          <p:cNvPicPr/>
          <p:nvPr/>
        </p:nvPicPr>
        <p:blipFill>
          <a:blip r:embed="rId2"/>
          <a:srcRect l="0" t="40" r="30" b="40"/>
          <a:stretch/>
        </p:blipFill>
        <p:spPr>
          <a:xfrm>
            <a:off x="0" y="0"/>
            <a:ext cx="9143280" cy="5142960"/>
          </a:xfrm>
          <a:prstGeom prst="rect">
            <a:avLst/>
          </a:prstGeom>
          <a:ln w="0">
            <a:noFill/>
          </a:ln>
        </p:spPr>
      </p:pic>
      <p:pic>
        <p:nvPicPr>
          <p:cNvPr id="183" name="Google Shape;39;p217" descr="Shape&#10;&#10;Description automatically generated with low confidence"/>
          <p:cNvPicPr/>
          <p:nvPr/>
        </p:nvPicPr>
        <p:blipFill>
          <a:blip r:embed="rId3"/>
          <a:stretch/>
        </p:blipFill>
        <p:spPr>
          <a:xfrm>
            <a:off x="0" y="0"/>
            <a:ext cx="9143280" cy="5142600"/>
          </a:xfrm>
          <a:prstGeom prst="rect">
            <a:avLst/>
          </a:prstGeom>
          <a:ln w="0">
            <a:noFill/>
          </a:ln>
        </p:spPr>
      </p:pic>
      <p:sp>
        <p:nvSpPr>
          <p:cNvPr id="184" name="Google Shape;40;p217"/>
          <p:cNvSpPr/>
          <p:nvPr/>
        </p:nvSpPr>
        <p:spPr>
          <a:xfrm>
            <a:off x="2240640" y="1407960"/>
            <a:ext cx="4810680" cy="75960"/>
          </a:xfrm>
          <a:prstGeom prst="rect">
            <a:avLst/>
          </a:prstGeom>
          <a:solidFill>
            <a:srgbClr val="f0c8ce"/>
          </a:solidFill>
          <a:ln w="0">
            <a:noFill/>
          </a:ln>
        </p:spPr>
        <p:style>
          <a:lnRef idx="0"/>
          <a:fillRef idx="0"/>
          <a:effectRef idx="0"/>
          <a:fontRef idx="minor"/>
        </p:style>
      </p:sp>
      <p:pic>
        <p:nvPicPr>
          <p:cNvPr id="185" name="Google Shape;41;p217" descr="Shape&#10;&#10;Description automatically generated with low confidence"/>
          <p:cNvPicPr/>
          <p:nvPr/>
        </p:nvPicPr>
        <p:blipFill>
          <a:blip r:embed="rId4"/>
          <a:stretch/>
        </p:blipFill>
        <p:spPr>
          <a:xfrm>
            <a:off x="2692800" y="1785240"/>
            <a:ext cx="1180440" cy="1180440"/>
          </a:xfrm>
          <a:prstGeom prst="rect">
            <a:avLst/>
          </a:prstGeom>
          <a:ln w="0">
            <a:noFill/>
          </a:ln>
        </p:spPr>
      </p:pic>
      <p:sp>
        <p:nvSpPr>
          <p:cNvPr id="186" name="Google Shape;42;p217"/>
          <p:cNvSpPr/>
          <p:nvPr/>
        </p:nvSpPr>
        <p:spPr>
          <a:xfrm>
            <a:off x="2233440" y="613440"/>
            <a:ext cx="4817880" cy="793800"/>
          </a:xfrm>
          <a:prstGeom prst="rect">
            <a:avLst/>
          </a:prstGeom>
          <a:solidFill>
            <a:schemeClr val="dk2"/>
          </a:solidFill>
          <a:ln w="0">
            <a:noFill/>
          </a:ln>
        </p:spPr>
        <p:style>
          <a:lnRef idx="0"/>
          <a:fillRef idx="0"/>
          <a:effectRef idx="0"/>
          <a:fontRef idx="minor"/>
        </p:style>
      </p:sp>
      <p:sp>
        <p:nvSpPr>
          <p:cNvPr id="1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8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25" name="Google Shape;46;p218" descr="Graphical user interface, application&#10;&#10;Description automatically generated"/>
          <p:cNvPicPr/>
          <p:nvPr/>
        </p:nvPicPr>
        <p:blipFill>
          <a:blip r:embed="rId2"/>
          <a:stretch/>
        </p:blipFill>
        <p:spPr>
          <a:xfrm>
            <a:off x="0" y="0"/>
            <a:ext cx="9143280" cy="5142960"/>
          </a:xfrm>
          <a:prstGeom prst="rect">
            <a:avLst/>
          </a:prstGeom>
          <a:ln w="0">
            <a:noFill/>
          </a:ln>
        </p:spPr>
      </p:pic>
      <p:pic>
        <p:nvPicPr>
          <p:cNvPr id="226" name="Google Shape;47;p218" descr="Shape&#10;&#10;Description automatically generated with low confidence"/>
          <p:cNvPicPr/>
          <p:nvPr/>
        </p:nvPicPr>
        <p:blipFill>
          <a:blip r:embed="rId3"/>
          <a:stretch/>
        </p:blipFill>
        <p:spPr>
          <a:xfrm>
            <a:off x="0" y="0"/>
            <a:ext cx="9143280" cy="5142960"/>
          </a:xfrm>
          <a:prstGeom prst="rect">
            <a:avLst/>
          </a:prstGeom>
          <a:ln w="0">
            <a:noFill/>
          </a:ln>
        </p:spPr>
      </p:pic>
      <p:sp>
        <p:nvSpPr>
          <p:cNvPr id="2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22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p:nvPr>
        </p:nvSpPr>
        <p:spPr>
          <a:xfrm>
            <a:off x="261360" y="2640960"/>
            <a:ext cx="3688560" cy="439920"/>
          </a:xfrm>
          <a:prstGeom prst="rect">
            <a:avLst/>
          </a:prstGeom>
          <a:noFill/>
          <a:ln w="0">
            <a:noFill/>
          </a:ln>
        </p:spPr>
        <p:txBody>
          <a:bodyPr lIns="90000" rIns="90000" tIns="45000" bIns="45000" anchor="t">
            <a:noAutofit/>
          </a:bodyPr>
          <a:p>
            <a:pPr>
              <a:lnSpc>
                <a:spcPct val="100000"/>
              </a:lnSpc>
              <a:buNone/>
              <a:tabLst>
                <a:tab algn="l" pos="0"/>
              </a:tabLst>
            </a:pPr>
            <a:r>
              <a:rPr b="1" lang="en-US" sz="2400" spc="-1" strike="noStrike">
                <a:solidFill>
                  <a:srgbClr val="223669"/>
                </a:solidFill>
                <a:latin typeface="Public Sans"/>
                <a:ea typeface="Public Sans"/>
              </a:rPr>
              <a:t>“</a:t>
            </a:r>
            <a:r>
              <a:rPr b="1" lang="en-US" sz="2400" spc="-1" strike="noStrike">
                <a:solidFill>
                  <a:srgbClr val="223669"/>
                </a:solidFill>
                <a:latin typeface="Public Sans"/>
                <a:ea typeface="Public Sans"/>
              </a:rPr>
              <a:t>E-Commerce Website”</a:t>
            </a:r>
            <a:endParaRPr b="0" lang="en-IN" sz="2400" spc="-1" strike="noStrike">
              <a:latin typeface="Arial"/>
            </a:endParaRPr>
          </a:p>
        </p:txBody>
      </p:sp>
      <p:sp>
        <p:nvSpPr>
          <p:cNvPr id="266" name="PlaceHolder 2"/>
          <p:cNvSpPr>
            <a:spLocks noGrp="1"/>
          </p:cNvSpPr>
          <p:nvPr>
            <p:ph/>
          </p:nvPr>
        </p:nvSpPr>
        <p:spPr>
          <a:xfrm>
            <a:off x="261360" y="3361320"/>
            <a:ext cx="3688560" cy="439920"/>
          </a:xfrm>
          <a:prstGeom prst="rect">
            <a:avLst/>
          </a:prstGeom>
          <a:noFill/>
          <a:ln w="0">
            <a:noFill/>
          </a:ln>
        </p:spPr>
        <p:txBody>
          <a:bodyPr lIns="90000" rIns="90000" tIns="45000" bIns="45000" anchor="t">
            <a:noAutofit/>
          </a:bodyPr>
          <a:p>
            <a:pPr>
              <a:lnSpc>
                <a:spcPct val="100000"/>
              </a:lnSpc>
              <a:buNone/>
              <a:tabLst>
                <a:tab algn="l" pos="0"/>
              </a:tabLst>
            </a:pPr>
            <a:r>
              <a:rPr b="1" lang="en-US" sz="2400" spc="-1" strike="noStrike">
                <a:solidFill>
                  <a:srgbClr val="223669"/>
                </a:solidFill>
                <a:latin typeface="Public Sans"/>
                <a:ea typeface="Public Sans"/>
              </a:rPr>
              <a:t>Task - 3</a:t>
            </a:r>
            <a:endParaRPr b="0" lang="en-IN" sz="2400" spc="-1" strike="noStrike">
              <a:latin typeface="Arial"/>
            </a:endParaRPr>
          </a:p>
        </p:txBody>
      </p:sp>
      <p:pic>
        <p:nvPicPr>
          <p:cNvPr id="267" name="Google Shape;1834;p209" descr=""/>
          <p:cNvPicPr/>
          <p:nvPr/>
        </p:nvPicPr>
        <p:blipFill>
          <a:blip r:embed="rId1"/>
          <a:srcRect l="-43419" t="2430" r="43419" b="-2427"/>
          <a:stretch/>
        </p:blipFill>
        <p:spPr>
          <a:xfrm>
            <a:off x="0" y="0"/>
            <a:ext cx="9143280" cy="51429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144720" y="810720"/>
            <a:ext cx="3420720" cy="343440"/>
          </a:xfrm>
          <a:prstGeom prst="rect">
            <a:avLst/>
          </a:prstGeom>
          <a:noFill/>
          <a:ln w="0">
            <a:noFill/>
          </a:ln>
        </p:spPr>
        <p:txBody>
          <a:bodyPr lIns="90000" rIns="90000" tIns="45000" bIns="45000" anchor="ctr">
            <a:noAutofit/>
          </a:bodyPr>
          <a:p>
            <a:pPr algn="ctr">
              <a:buNone/>
            </a:pPr>
            <a:endParaRPr b="0" lang="en-IN" sz="4400" spc="-1" strike="noStrike">
              <a:latin typeface="Arial"/>
            </a:endParaRPr>
          </a:p>
        </p:txBody>
      </p:sp>
      <p:sp>
        <p:nvSpPr>
          <p:cNvPr id="269" name="PlaceHolder 2"/>
          <p:cNvSpPr>
            <a:spLocks noGrp="1"/>
          </p:cNvSpPr>
          <p:nvPr>
            <p:ph/>
          </p:nvPr>
        </p:nvSpPr>
        <p:spPr>
          <a:xfrm>
            <a:off x="144720" y="1295640"/>
            <a:ext cx="4547880" cy="3035880"/>
          </a:xfrm>
          <a:prstGeom prst="rect">
            <a:avLst/>
          </a:prstGeom>
          <a:noFill/>
          <a:ln w="0">
            <a:noFill/>
          </a:ln>
        </p:spPr>
        <p:txBody>
          <a:bodyPr lIns="90000" rIns="90000" tIns="45000" bIns="45000" anchor="t">
            <a:noAutofit/>
          </a:bodyPr>
          <a:p>
            <a:pPr>
              <a:lnSpc>
                <a:spcPct val="100000"/>
              </a:lnSpc>
              <a:buNone/>
              <a:tabLst>
                <a:tab algn="l" pos="0"/>
              </a:tabLst>
            </a:pPr>
            <a:r>
              <a:rPr b="0" lang="en-US" sz="900" spc="-1" strike="noStrike">
                <a:solidFill>
                  <a:srgbClr val="ffffff"/>
                </a:solidFill>
                <a:latin typeface="Public Sans"/>
                <a:ea typeface="Public Sans"/>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a:t>
            </a:r>
            <a:br>
              <a:rPr sz="900"/>
            </a:br>
            <a:endParaRPr b="0" lang="en-IN" sz="900" spc="-1" strike="noStrike">
              <a:latin typeface="Arial"/>
            </a:endParaRPr>
          </a:p>
        </p:txBody>
      </p:sp>
      <p:pic>
        <p:nvPicPr>
          <p:cNvPr id="270" name="Google Shape;1841;p210" descr=""/>
          <p:cNvPicPr/>
          <p:nvPr/>
        </p:nvPicPr>
        <p:blipFill>
          <a:blip r:embed="rId1"/>
          <a:stretch/>
        </p:blipFill>
        <p:spPr>
          <a:xfrm>
            <a:off x="4267440" y="242280"/>
            <a:ext cx="9143280" cy="5142960"/>
          </a:xfrm>
          <a:prstGeom prst="rect">
            <a:avLst/>
          </a:prstGeom>
          <a:ln w="0">
            <a:noFill/>
          </a:ln>
        </p:spPr>
      </p:pic>
      <p:sp>
        <p:nvSpPr>
          <p:cNvPr id="271" name="Google Shape;1839;p 1"/>
          <p:cNvSpPr/>
          <p:nvPr/>
        </p:nvSpPr>
        <p:spPr>
          <a:xfrm>
            <a:off x="140760" y="815040"/>
            <a:ext cx="3420360" cy="34308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1" lang="en-US" sz="1829" spc="-1" strike="noStrike">
                <a:solidFill>
                  <a:srgbClr val="c88c32"/>
                </a:solidFill>
                <a:latin typeface="EB Garamond"/>
                <a:ea typeface="EB Garamond"/>
              </a:rPr>
              <a:t>E-Commerce Website</a:t>
            </a:r>
            <a:endParaRPr b="0" lang="en-IN" sz="1829" spc="-1" strike="noStrike">
              <a:latin typeface="Arial"/>
            </a:endParaRPr>
          </a:p>
        </p:txBody>
      </p:sp>
      <p:graphicFrame>
        <p:nvGraphicFramePr>
          <p:cNvPr id="272" name="Google Shape;1842;p210"/>
          <p:cNvGraphicFramePr/>
          <p:nvPr/>
        </p:nvGraphicFramePr>
        <p:xfrm>
          <a:off x="141120" y="2115360"/>
          <a:ext cx="4278960" cy="2744640"/>
        </p:xfrm>
        <a:graphic>
          <a:graphicData uri="http://schemas.openxmlformats.org/drawingml/2006/table">
            <a:tbl>
              <a:tblPr/>
              <a:tblGrid>
                <a:gridCol w="1739160"/>
                <a:gridCol w="1725480"/>
                <a:gridCol w="814680"/>
              </a:tblGrid>
              <a:tr h="394920">
                <a:tc>
                  <a:txBody>
                    <a:bodyPr lIns="91080" rIns="91080" anchor="t">
                      <a:noAutofit/>
                    </a:bodyPr>
                    <a:p>
                      <a:pPr algn="ctr">
                        <a:lnSpc>
                          <a:spcPct val="100000"/>
                        </a:lnSpc>
                        <a:buNone/>
                        <a:tabLst>
                          <a:tab algn="l" pos="0"/>
                        </a:tabLst>
                      </a:pPr>
                      <a:r>
                        <a:rPr b="1" lang="en-US" sz="1400" spc="-1" strike="noStrike">
                          <a:solidFill>
                            <a:srgbClr val="c88c32"/>
                          </a:solidFill>
                          <a:latin typeface="Arial"/>
                          <a:ea typeface="Arial"/>
                        </a:rPr>
                        <a:t>LMS Username</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gn="ctr">
                        <a:lnSpc>
                          <a:spcPct val="100000"/>
                        </a:lnSpc>
                        <a:buNone/>
                        <a:tabLst>
                          <a:tab algn="l" pos="0"/>
                        </a:tabLst>
                      </a:pPr>
                      <a:r>
                        <a:rPr b="1" lang="en-US" sz="1400" spc="-1" strike="noStrike">
                          <a:solidFill>
                            <a:srgbClr val="c88c32"/>
                          </a:solidFill>
                          <a:latin typeface="Arial"/>
                          <a:ea typeface="Arial"/>
                        </a:rPr>
                        <a:t>Name </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gn="ctr">
                        <a:lnSpc>
                          <a:spcPct val="100000"/>
                        </a:lnSpc>
                        <a:buNone/>
                        <a:tabLst>
                          <a:tab algn="l" pos="0"/>
                        </a:tabLst>
                      </a:pPr>
                      <a:r>
                        <a:rPr b="1" lang="en-US" sz="1400" spc="-1" strike="noStrike">
                          <a:solidFill>
                            <a:srgbClr val="c88c32"/>
                          </a:solidFill>
                          <a:latin typeface="Arial"/>
                          <a:ea typeface="Arial"/>
                        </a:rPr>
                        <a:t>Batch </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au721220104025</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Mohammed Anas</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CD_15</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au721220104027</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Neethi Kumar</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CD_15</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au721220104037</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Ramana</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CD_15</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au721220104040</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Sakthi Kumar</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CD_15</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470880">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au721220104053</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Suriya Prakash</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CD_15</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p:nvPr>
        </p:nvSpPr>
        <p:spPr>
          <a:xfrm>
            <a:off x="489600" y="646920"/>
            <a:ext cx="6891120" cy="1620720"/>
          </a:xfrm>
          <a:prstGeom prst="rect">
            <a:avLst/>
          </a:prstGeom>
          <a:noFill/>
          <a:ln w="0">
            <a:noFill/>
          </a:ln>
        </p:spPr>
        <p:txBody>
          <a:bodyPr lIns="0" rIns="0" tIns="0" bIns="0" anchor="t">
            <a:noAutofit/>
          </a:bodyPr>
          <a:p>
            <a:pPr>
              <a:lnSpc>
                <a:spcPct val="107000"/>
              </a:lnSpc>
              <a:buNone/>
              <a:tabLst>
                <a:tab algn="l" pos="0"/>
              </a:tabLst>
            </a:pPr>
            <a:r>
              <a:rPr b="1" lang="en-US" sz="1500" spc="-1" strike="noStrike">
                <a:solidFill>
                  <a:srgbClr val="0b5394"/>
                </a:solidFill>
                <a:latin typeface="EB Garamond Medium"/>
                <a:ea typeface="EB Garamond Medium"/>
              </a:rPr>
              <a:t>Create various Front End Programs</a:t>
            </a:r>
            <a:endParaRPr b="0" lang="en-IN" sz="1500" spc="-1" strike="noStrike">
              <a:latin typeface="Arial"/>
            </a:endParaRPr>
          </a:p>
          <a:p>
            <a:pPr>
              <a:lnSpc>
                <a:spcPct val="107000"/>
              </a:lnSpc>
              <a:buNone/>
              <a:tabLst>
                <a:tab algn="l" pos="0"/>
              </a:tabLst>
            </a:pPr>
            <a:endParaRPr b="0" lang="en-IN" sz="1500" spc="-1" strike="noStrike">
              <a:latin typeface="Arial"/>
            </a:endParaRPr>
          </a:p>
          <a:p>
            <a:pPr>
              <a:lnSpc>
                <a:spcPct val="107000"/>
              </a:lnSpc>
              <a:buNone/>
              <a:tabLst>
                <a:tab algn="l" pos="0"/>
              </a:tabLst>
            </a:pPr>
            <a:r>
              <a:rPr b="0" lang="en-US" sz="1500" spc="-1" strike="noStrike">
                <a:solidFill>
                  <a:srgbClr val="000000"/>
                </a:solidFill>
                <a:latin typeface="EB Garamond Medium"/>
                <a:ea typeface="EB Garamond Medium"/>
              </a:rPr>
              <a:t>Draw and design a uniform front end code for “E-Commerce Website”</a:t>
            </a:r>
            <a:endParaRPr b="0" lang="en-IN" sz="1500" spc="-1" strike="noStrike">
              <a:latin typeface="Arial"/>
            </a:endParaRPr>
          </a:p>
          <a:p>
            <a:pPr>
              <a:lnSpc>
                <a:spcPct val="107000"/>
              </a:lnSpc>
              <a:buNone/>
              <a:tabLst>
                <a:tab algn="l" pos="0"/>
              </a:tabLst>
            </a:pPr>
            <a:r>
              <a:rPr b="0" lang="en-US" sz="1500" spc="-1" strike="noStrike">
                <a:solidFill>
                  <a:srgbClr val="000000"/>
                </a:solidFill>
                <a:latin typeface="EB Garamond Medium"/>
                <a:ea typeface="EB Garamond Medium"/>
              </a:rPr>
              <a:t>Draw and design a interactive front end code for “E-Commerce Website”</a:t>
            </a:r>
            <a:endParaRPr b="0" lang="en-IN" sz="1500" spc="-1" strike="noStrike">
              <a:latin typeface="Arial"/>
            </a:endParaRPr>
          </a:p>
        </p:txBody>
      </p:sp>
      <p:sp>
        <p:nvSpPr>
          <p:cNvPr id="274" name="PlaceHolder 2"/>
          <p:cNvSpPr>
            <a:spLocks noGrp="1"/>
          </p:cNvSpPr>
          <p:nvPr>
            <p:ph/>
          </p:nvPr>
        </p:nvSpPr>
        <p:spPr>
          <a:xfrm>
            <a:off x="489600" y="3568320"/>
            <a:ext cx="7047720" cy="952560"/>
          </a:xfrm>
          <a:prstGeom prst="rect">
            <a:avLst/>
          </a:prstGeom>
          <a:noFill/>
          <a:ln w="0">
            <a:noFill/>
          </a:ln>
        </p:spPr>
        <p:txBody>
          <a:bodyPr lIns="0" rIns="0" tIns="0" bIns="0" anchor="t">
            <a:noAutofit/>
          </a:bodyPr>
          <a:p>
            <a:pPr marL="171360" indent="-171360">
              <a:lnSpc>
                <a:spcPct val="100000"/>
              </a:lnSpc>
              <a:buClr>
                <a:srgbClr val="000000"/>
              </a:buClr>
              <a:buFont typeface="EB Garamond"/>
              <a:buChar char="▪"/>
            </a:pPr>
            <a:r>
              <a:rPr b="0" lang="en-US" sz="1100" spc="-1" strike="noStrike">
                <a:solidFill>
                  <a:srgbClr val="000000"/>
                </a:solidFill>
                <a:latin typeface="EB Garamond"/>
                <a:ea typeface="EB Garamond"/>
              </a:rPr>
              <a:t>Developing complicated UI using HTML components</a:t>
            </a:r>
            <a:endParaRPr b="0" lang="en-IN" sz="1100" spc="-1" strike="noStrike">
              <a:latin typeface="Arial"/>
            </a:endParaRPr>
          </a:p>
          <a:p>
            <a:pPr marL="171360" indent="-171360">
              <a:lnSpc>
                <a:spcPct val="100000"/>
              </a:lnSpc>
              <a:buClr>
                <a:srgbClr val="000000"/>
              </a:buClr>
              <a:buFont typeface="EB Garamond"/>
              <a:buChar char="▪"/>
            </a:pPr>
            <a:r>
              <a:rPr b="0" lang="en-US" sz="1100" spc="-1" strike="noStrike">
                <a:solidFill>
                  <a:srgbClr val="000000"/>
                </a:solidFill>
                <a:latin typeface="EB Garamond"/>
                <a:ea typeface="EB Garamond"/>
              </a:rPr>
              <a:t>Using props drilling and context to pass variables</a:t>
            </a:r>
            <a:endParaRPr b="0" lang="en-IN" sz="1100" spc="-1" strike="noStrike">
              <a:latin typeface="Arial"/>
            </a:endParaRPr>
          </a:p>
          <a:p>
            <a:pPr marL="171360" indent="-171360">
              <a:lnSpc>
                <a:spcPct val="100000"/>
              </a:lnSpc>
              <a:buClr>
                <a:srgbClr val="000000"/>
              </a:buClr>
              <a:buFont typeface="EB Garamond"/>
              <a:buChar char="▪"/>
            </a:pPr>
            <a:r>
              <a:rPr b="0" lang="en-US" sz="1100" spc="-1" strike="noStrike">
                <a:solidFill>
                  <a:srgbClr val="000000"/>
                </a:solidFill>
                <a:latin typeface="EB Garamond"/>
                <a:ea typeface="EB Garamond"/>
              </a:rPr>
              <a:t>Getting familiar with different type of api calls</a:t>
            </a:r>
            <a:endParaRPr b="0" lang="en-IN" sz="1100" spc="-1" strike="noStrike">
              <a:latin typeface="Arial"/>
            </a:endParaRPr>
          </a:p>
          <a:p>
            <a:pPr marL="171360" indent="-171360">
              <a:lnSpc>
                <a:spcPct val="100000"/>
              </a:lnSpc>
              <a:buClr>
                <a:srgbClr val="000000"/>
              </a:buClr>
              <a:buFont typeface="EB Garamond"/>
              <a:buChar char="▪"/>
            </a:pPr>
            <a:r>
              <a:rPr b="0" lang="en-US" sz="1100" spc="-1" strike="noStrike">
                <a:solidFill>
                  <a:srgbClr val="000000"/>
                </a:solidFill>
                <a:latin typeface="EB Garamond"/>
                <a:ea typeface="EB Garamond"/>
              </a:rPr>
              <a:t>Handling different input data</a:t>
            </a:r>
            <a:endParaRPr b="0" lang="en-IN" sz="1100" spc="-1" strike="noStrike">
              <a:latin typeface="Arial"/>
            </a:endParaRPr>
          </a:p>
        </p:txBody>
      </p:sp>
      <p:sp>
        <p:nvSpPr>
          <p:cNvPr id="275" name="Google Shape;1849;g1f5dca458e3_0_0"/>
          <p:cNvSpPr/>
          <p:nvPr/>
        </p:nvSpPr>
        <p:spPr>
          <a:xfrm>
            <a:off x="489600" y="2539440"/>
            <a:ext cx="4592880" cy="317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0" lang="en-US" sz="1400" spc="-1" strike="noStrike">
                <a:solidFill>
                  <a:srgbClr val="000000"/>
                </a:solidFill>
                <a:latin typeface="EB Garamond"/>
                <a:ea typeface="EB Garamond"/>
              </a:rPr>
              <a:t>100% Completion of the above tasks</a:t>
            </a:r>
            <a:endParaRPr b="0" lang="en-IN" sz="1400" spc="-1" strike="noStrike">
              <a:latin typeface="Arial"/>
            </a:endParaRPr>
          </a:p>
        </p:txBody>
      </p:sp>
      <p:sp>
        <p:nvSpPr>
          <p:cNvPr id="276" name="Google Shape;1850;g1f5dca458e3_0_0"/>
          <p:cNvSpPr/>
          <p:nvPr/>
        </p:nvSpPr>
        <p:spPr>
          <a:xfrm>
            <a:off x="445680" y="3171960"/>
            <a:ext cx="2629080" cy="317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US" sz="1800" spc="-1" strike="noStrike">
                <a:solidFill>
                  <a:srgbClr val="c88c32"/>
                </a:solidFill>
                <a:latin typeface="EB Garamond"/>
                <a:ea typeface="EB Garamond"/>
              </a:rPr>
              <a:t>Learning outcome</a:t>
            </a:r>
            <a:endParaRPr b="0" lang="en-IN" sz="1800" spc="-1" strike="noStrike">
              <a:latin typeface="Arial"/>
            </a:endParaRPr>
          </a:p>
        </p:txBody>
      </p:sp>
      <p:sp>
        <p:nvSpPr>
          <p:cNvPr id="277" name="Google Shape;1851;g1f5dca458e3_0_0"/>
          <p:cNvSpPr/>
          <p:nvPr/>
        </p:nvSpPr>
        <p:spPr>
          <a:xfrm>
            <a:off x="445680" y="250920"/>
            <a:ext cx="3822480" cy="317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0" lang="en-US" sz="1800" spc="-1" strike="noStrike">
                <a:solidFill>
                  <a:srgbClr val="0b5394"/>
                </a:solidFill>
                <a:latin typeface="EB Garamond ExtraBold"/>
                <a:ea typeface="EB Garamond ExtraBold"/>
              </a:rPr>
              <a:t>Task 3 :: Frontend Creation</a:t>
            </a:r>
            <a:endParaRPr b="0" lang="en-IN" sz="1800" spc="-1" strike="noStrike">
              <a:latin typeface="Arial"/>
            </a:endParaRPr>
          </a:p>
        </p:txBody>
      </p:sp>
      <p:sp>
        <p:nvSpPr>
          <p:cNvPr id="278" name="Google Shape;1852;g1f5dca458e3_0_0"/>
          <p:cNvSpPr/>
          <p:nvPr/>
        </p:nvSpPr>
        <p:spPr>
          <a:xfrm>
            <a:off x="489600" y="2220840"/>
            <a:ext cx="4592880" cy="317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0" lang="en-US" sz="1200" spc="-1" strike="noStrike">
                <a:solidFill>
                  <a:srgbClr val="0b5394"/>
                </a:solidFill>
                <a:latin typeface="Montserrat ExtraBold"/>
                <a:ea typeface="Montserrat ExtraBold"/>
              </a:rPr>
              <a:t>Evaluation Metric:</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Google Shape;1857;g2139e008f02_0_0"/>
          <p:cNvSpPr/>
          <p:nvPr/>
        </p:nvSpPr>
        <p:spPr>
          <a:xfrm>
            <a:off x="445680" y="237240"/>
            <a:ext cx="2629080" cy="317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US" sz="1800" spc="-1" strike="noStrike">
                <a:solidFill>
                  <a:srgbClr val="223669"/>
                </a:solidFill>
                <a:latin typeface="EB Garamond"/>
                <a:ea typeface="EB Garamond"/>
              </a:rPr>
              <a:t>Step-Wise Description</a:t>
            </a:r>
            <a:endParaRPr b="0" lang="en-IN" sz="1800" spc="-1" strike="noStrike">
              <a:latin typeface="Arial"/>
            </a:endParaRPr>
          </a:p>
        </p:txBody>
      </p:sp>
      <p:pic>
        <p:nvPicPr>
          <p:cNvPr id="280" name="Google Shape;1858;g2139e008f02_0_0" descr=""/>
          <p:cNvPicPr/>
          <p:nvPr/>
        </p:nvPicPr>
        <p:blipFill>
          <a:blip r:embed="rId1"/>
          <a:srcRect l="-65195" t="3320" r="65195" b="-3320"/>
          <a:stretch/>
        </p:blipFill>
        <p:spPr>
          <a:xfrm>
            <a:off x="0" y="0"/>
            <a:ext cx="9143280" cy="5142960"/>
          </a:xfrm>
          <a:prstGeom prst="rect">
            <a:avLst/>
          </a:prstGeom>
          <a:ln w="0">
            <a:noFill/>
          </a:ln>
        </p:spPr>
      </p:pic>
      <p:sp>
        <p:nvSpPr>
          <p:cNvPr id="281" name="Google Shape;1859;g2139e008f02_0_0"/>
          <p:cNvSpPr/>
          <p:nvPr/>
        </p:nvSpPr>
        <p:spPr>
          <a:xfrm>
            <a:off x="540000" y="2880000"/>
            <a:ext cx="2635920" cy="921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US" sz="1800" spc="-1" strike="noStrike">
                <a:solidFill>
                  <a:srgbClr val="c88c32"/>
                </a:solidFill>
                <a:latin typeface="EB Garamond"/>
                <a:ea typeface="EB Garamond"/>
              </a:rPr>
              <a:t>Summary of your task</a:t>
            </a:r>
            <a:endParaRPr b="0" lang="en-IN" sz="1800" spc="-1" strike="noStrike">
              <a:latin typeface="Arial"/>
            </a:endParaRPr>
          </a:p>
        </p:txBody>
      </p:sp>
      <p:sp>
        <p:nvSpPr>
          <p:cNvPr id="282" name=""/>
          <p:cNvSpPr/>
          <p:nvPr/>
        </p:nvSpPr>
        <p:spPr>
          <a:xfrm>
            <a:off x="540000" y="1080000"/>
            <a:ext cx="8279640" cy="1218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600" spc="-1" strike="noStrike">
                <a:latin typeface="Arial"/>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 After creating the Webpage we have used react JS to make the webpage as interactive.</a:t>
            </a:r>
            <a:endParaRPr b="0" lang="en-IN" sz="1600" spc="-1" strike="noStrike">
              <a:latin typeface="Arial"/>
            </a:endParaRPr>
          </a:p>
        </p:txBody>
      </p:sp>
      <p:sp>
        <p:nvSpPr>
          <p:cNvPr id="283" name=""/>
          <p:cNvSpPr/>
          <p:nvPr/>
        </p:nvSpPr>
        <p:spPr>
          <a:xfrm>
            <a:off x="540000" y="3600000"/>
            <a:ext cx="8099640" cy="1543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600" spc="-1" strike="noStrike">
                <a:latin typeface="Arial"/>
              </a:rPr>
              <a:t>In the E-commerce website user need a user Interface to order products and manage the cart products. So we have created a user Inteface using HTML,CSS and React JS. HTML is for structure the page, CSS used for styling the page and react used for make interactive webpage. In this task3 i have added react JS to my HTML and CSS code</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p:nvPr>
        </p:nvSpPr>
        <p:spPr>
          <a:xfrm>
            <a:off x="3719160" y="2264400"/>
            <a:ext cx="1713960" cy="319320"/>
          </a:xfrm>
          <a:prstGeom prst="rect">
            <a:avLst/>
          </a:prstGeom>
          <a:noFill/>
          <a:ln w="0">
            <a:noFill/>
          </a:ln>
        </p:spPr>
        <p:txBody>
          <a:bodyPr lIns="90000" rIns="90000" tIns="45000" bIns="45000" anchor="ctr">
            <a:noAutofit/>
          </a:bodyPr>
          <a:p>
            <a:pPr algn="ctr">
              <a:lnSpc>
                <a:spcPct val="100000"/>
              </a:lnSpc>
              <a:buNone/>
              <a:tabLst>
                <a:tab algn="l" pos="0"/>
              </a:tabLst>
            </a:pPr>
            <a:r>
              <a:rPr b="1" lang="en-US" sz="1800" spc="-1" strike="noStrike">
                <a:solidFill>
                  <a:srgbClr val="223669"/>
                </a:solidFill>
                <a:latin typeface="EB Garamond"/>
                <a:ea typeface="EB Garamond"/>
              </a:rPr>
              <a:t>Check-List</a:t>
            </a:r>
            <a:endParaRPr b="0" lang="en-IN" sz="1800" spc="-1" strike="noStrike">
              <a:latin typeface="Arial"/>
            </a:endParaRPr>
          </a:p>
        </p:txBody>
      </p:sp>
      <p:sp>
        <p:nvSpPr>
          <p:cNvPr id="285" name="PlaceHolder 2"/>
          <p:cNvSpPr>
            <a:spLocks noGrp="1"/>
          </p:cNvSpPr>
          <p:nvPr>
            <p:ph/>
          </p:nvPr>
        </p:nvSpPr>
        <p:spPr>
          <a:xfrm>
            <a:off x="817200" y="961200"/>
            <a:ext cx="1713960" cy="319320"/>
          </a:xfrm>
          <a:prstGeom prst="rect">
            <a:avLst/>
          </a:prstGeom>
          <a:noFill/>
          <a:ln w="0">
            <a:noFill/>
          </a:ln>
        </p:spPr>
        <p:txBody>
          <a:bodyPr lIns="90000" rIns="90000" tIns="45000" bIns="45000" anchor="ctr">
            <a:noAutofit/>
          </a:bodyPr>
          <a:p>
            <a:pPr algn="r">
              <a:lnSpc>
                <a:spcPct val="100000"/>
              </a:lnSpc>
              <a:buNone/>
              <a:tabLst>
                <a:tab algn="l" pos="0"/>
              </a:tabLst>
            </a:pPr>
            <a:r>
              <a:rPr b="0" lang="en-US" sz="1000" spc="-1" strike="noStrike">
                <a:solidFill>
                  <a:srgbClr val="000000"/>
                </a:solidFill>
                <a:latin typeface="EB Garamond"/>
                <a:ea typeface="EB Garamond"/>
              </a:rPr>
              <a:t>Create folder structure for HTML  application</a:t>
            </a:r>
            <a:endParaRPr b="0" lang="en-IN" sz="1000" spc="-1" strike="noStrike">
              <a:latin typeface="Arial"/>
            </a:endParaRPr>
          </a:p>
        </p:txBody>
      </p:sp>
      <p:sp>
        <p:nvSpPr>
          <p:cNvPr id="286" name="PlaceHolder 3"/>
          <p:cNvSpPr>
            <a:spLocks noGrp="1"/>
          </p:cNvSpPr>
          <p:nvPr>
            <p:ph/>
          </p:nvPr>
        </p:nvSpPr>
        <p:spPr>
          <a:xfrm>
            <a:off x="318600" y="2188800"/>
            <a:ext cx="2029320" cy="319320"/>
          </a:xfrm>
          <a:prstGeom prst="rect">
            <a:avLst/>
          </a:prstGeom>
          <a:noFill/>
          <a:ln w="0">
            <a:noFill/>
          </a:ln>
        </p:spPr>
        <p:txBody>
          <a:bodyPr lIns="90000" rIns="90000" tIns="45000" bIns="45000" anchor="ctr">
            <a:noAutofit/>
          </a:bodyPr>
          <a:p>
            <a:pPr algn="r">
              <a:lnSpc>
                <a:spcPct val="100000"/>
              </a:lnSpc>
              <a:buNone/>
              <a:tabLst>
                <a:tab algn="l" pos="0"/>
              </a:tabLst>
            </a:pPr>
            <a:r>
              <a:rPr b="0" lang="en-US" sz="1000" spc="-1" strike="noStrike">
                <a:solidFill>
                  <a:srgbClr val="000000"/>
                </a:solidFill>
                <a:latin typeface="EB Garamond"/>
                <a:ea typeface="EB Garamond"/>
              </a:rPr>
              <a:t>Write Functions for event handling</a:t>
            </a:r>
            <a:endParaRPr b="0" lang="en-IN" sz="1000" spc="-1" strike="noStrike">
              <a:latin typeface="Arial"/>
            </a:endParaRPr>
          </a:p>
        </p:txBody>
      </p:sp>
      <p:sp>
        <p:nvSpPr>
          <p:cNvPr id="287" name="PlaceHolder 4"/>
          <p:cNvSpPr>
            <a:spLocks noGrp="1"/>
          </p:cNvSpPr>
          <p:nvPr>
            <p:ph/>
          </p:nvPr>
        </p:nvSpPr>
        <p:spPr>
          <a:xfrm>
            <a:off x="6615360" y="961200"/>
            <a:ext cx="1713960" cy="319320"/>
          </a:xfrm>
          <a:prstGeom prst="rect">
            <a:avLst/>
          </a:prstGeom>
          <a:noFill/>
          <a:ln w="0">
            <a:noFill/>
          </a:ln>
        </p:spPr>
        <p:txBody>
          <a:bodyPr lIns="90000" rIns="90000" tIns="45000" bIns="45000" anchor="ctr">
            <a:noAutofit/>
          </a:bodyPr>
          <a:p>
            <a:pPr>
              <a:lnSpc>
                <a:spcPct val="100000"/>
              </a:lnSpc>
              <a:buNone/>
              <a:tabLst>
                <a:tab algn="l" pos="0"/>
              </a:tabLst>
            </a:pPr>
            <a:r>
              <a:rPr b="0" lang="en-US" sz="1000" spc="-1" strike="noStrike">
                <a:solidFill>
                  <a:srgbClr val="000000"/>
                </a:solidFill>
                <a:latin typeface="EB Garamond"/>
                <a:ea typeface="EB Garamond"/>
              </a:rPr>
              <a:t>Render Conditional components</a:t>
            </a:r>
            <a:endParaRPr b="0" lang="en-IN" sz="1000" spc="-1" strike="noStrike">
              <a:latin typeface="Arial"/>
            </a:endParaRPr>
          </a:p>
        </p:txBody>
      </p:sp>
      <p:sp>
        <p:nvSpPr>
          <p:cNvPr id="288" name="PlaceHolder 5"/>
          <p:cNvSpPr>
            <a:spLocks noGrp="1"/>
          </p:cNvSpPr>
          <p:nvPr>
            <p:ph/>
          </p:nvPr>
        </p:nvSpPr>
        <p:spPr>
          <a:xfrm>
            <a:off x="6787080" y="2188440"/>
            <a:ext cx="1713960" cy="319320"/>
          </a:xfrm>
          <a:prstGeom prst="rect">
            <a:avLst/>
          </a:prstGeom>
          <a:noFill/>
          <a:ln w="0">
            <a:noFill/>
          </a:ln>
        </p:spPr>
        <p:txBody>
          <a:bodyPr lIns="90000" rIns="90000" tIns="45000" bIns="45000" anchor="ctr">
            <a:noAutofit/>
          </a:bodyPr>
          <a:p>
            <a:pPr>
              <a:lnSpc>
                <a:spcPct val="100000"/>
              </a:lnSpc>
              <a:buNone/>
              <a:tabLst>
                <a:tab algn="l" pos="0"/>
              </a:tabLst>
            </a:pPr>
            <a:r>
              <a:rPr b="0" lang="en-US" sz="1000" spc="-1" strike="noStrike">
                <a:solidFill>
                  <a:srgbClr val="000000"/>
                </a:solidFill>
                <a:latin typeface="EB Garamond"/>
                <a:ea typeface="EB Garamond"/>
              </a:rPr>
              <a:t>Overall UI of the project</a:t>
            </a:r>
            <a:endParaRPr b="0" lang="en-IN" sz="1000" spc="-1" strike="noStrike">
              <a:latin typeface="Arial"/>
            </a:endParaRPr>
          </a:p>
        </p:txBody>
      </p:sp>
      <p:sp>
        <p:nvSpPr>
          <p:cNvPr id="289" name="PlaceHolder 6"/>
          <p:cNvSpPr>
            <a:spLocks noGrp="1"/>
          </p:cNvSpPr>
          <p:nvPr>
            <p:ph/>
          </p:nvPr>
        </p:nvSpPr>
        <p:spPr>
          <a:xfrm>
            <a:off x="6602400" y="3448800"/>
            <a:ext cx="1713960" cy="319320"/>
          </a:xfrm>
          <a:prstGeom prst="rect">
            <a:avLst/>
          </a:prstGeom>
          <a:noFill/>
          <a:ln w="0">
            <a:noFill/>
          </a:ln>
        </p:spPr>
        <p:txBody>
          <a:bodyPr lIns="90000" rIns="90000" tIns="45000" bIns="45000" anchor="ctr">
            <a:noAutofit/>
          </a:bodyPr>
          <a:p>
            <a:pPr>
              <a:lnSpc>
                <a:spcPct val="100000"/>
              </a:lnSpc>
              <a:buNone/>
              <a:tabLst>
                <a:tab algn="l" pos="0"/>
              </a:tabLst>
            </a:pPr>
            <a:r>
              <a:rPr b="0" lang="en-US" sz="1000" spc="-1" strike="noStrike">
                <a:solidFill>
                  <a:srgbClr val="000000"/>
                </a:solidFill>
                <a:latin typeface="EB Garamond"/>
                <a:ea typeface="EB Garamond"/>
              </a:rPr>
              <a:t>Handling broken links</a:t>
            </a:r>
            <a:endParaRPr b="0" lang="en-IN" sz="1000" spc="-1" strike="noStrike">
              <a:latin typeface="Arial"/>
            </a:endParaRPr>
          </a:p>
        </p:txBody>
      </p:sp>
      <p:sp>
        <p:nvSpPr>
          <p:cNvPr id="290" name="PlaceHolder 7"/>
          <p:cNvSpPr>
            <a:spLocks noGrp="1"/>
          </p:cNvSpPr>
          <p:nvPr>
            <p:ph/>
          </p:nvPr>
        </p:nvSpPr>
        <p:spPr>
          <a:xfrm>
            <a:off x="5585040" y="4258440"/>
            <a:ext cx="1713960" cy="319320"/>
          </a:xfrm>
          <a:prstGeom prst="rect">
            <a:avLst/>
          </a:prstGeom>
          <a:noFill/>
          <a:ln w="0">
            <a:noFill/>
          </a:ln>
        </p:spPr>
        <p:txBody>
          <a:bodyPr lIns="90000" rIns="90000" tIns="45000" bIns="45000" anchor="ctr">
            <a:noAutofit/>
          </a:bodyPr>
          <a:p>
            <a:pPr>
              <a:lnSpc>
                <a:spcPct val="100000"/>
              </a:lnSpc>
              <a:buNone/>
              <a:tabLst>
                <a:tab algn="l" pos="0"/>
              </a:tabLst>
            </a:pPr>
            <a:r>
              <a:rPr b="0" lang="en-US" sz="1000" spc="-1" strike="noStrike">
                <a:solidFill>
                  <a:srgbClr val="000000"/>
                </a:solidFill>
                <a:latin typeface="EB Garamond"/>
                <a:ea typeface="EB Garamond"/>
              </a:rPr>
              <a:t>Optimizing render cycle</a:t>
            </a:r>
            <a:endParaRPr b="0" lang="en-IN" sz="1000" spc="-1" strike="noStrike">
              <a:latin typeface="Arial"/>
            </a:endParaRPr>
          </a:p>
        </p:txBody>
      </p:sp>
      <p:sp>
        <p:nvSpPr>
          <p:cNvPr id="291" name="Google Shape;1871;g1f5dca458e3_0_1833"/>
          <p:cNvSpPr/>
          <p:nvPr/>
        </p:nvSpPr>
        <p:spPr>
          <a:xfrm>
            <a:off x="193320" y="125280"/>
            <a:ext cx="3125520" cy="91404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1" lang="en-US" sz="2400" spc="-1" strike="noStrike">
                <a:solidFill>
                  <a:srgbClr val="c88c32"/>
                </a:solidFill>
                <a:latin typeface="EB Garamond"/>
                <a:ea typeface="EB Garamond"/>
              </a:rPr>
              <a:t>Assessment Parameter</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p:nvPr>
        </p:nvSpPr>
        <p:spPr>
          <a:xfrm>
            <a:off x="2634120" y="802440"/>
            <a:ext cx="4016160" cy="448560"/>
          </a:xfrm>
          <a:prstGeom prst="rect">
            <a:avLst/>
          </a:prstGeom>
          <a:noFill/>
          <a:ln w="0">
            <a:noFill/>
          </a:ln>
        </p:spPr>
        <p:txBody>
          <a:bodyPr lIns="90000" rIns="90000" tIns="45000" bIns="45000" anchor="ctr">
            <a:normAutofit/>
          </a:bodyPr>
          <a:p>
            <a:pPr algn="ctr">
              <a:lnSpc>
                <a:spcPct val="100000"/>
              </a:lnSpc>
              <a:buNone/>
              <a:tabLst>
                <a:tab algn="l" pos="0"/>
              </a:tabLst>
            </a:pPr>
            <a:r>
              <a:rPr b="1" i="1" lang="en-US" sz="1800" spc="-1" strike="noStrike">
                <a:solidFill>
                  <a:srgbClr val="ffffff"/>
                </a:solidFill>
                <a:latin typeface="Public Sans"/>
                <a:ea typeface="Public Sans"/>
              </a:rPr>
              <a:t>Submission Github</a:t>
            </a:r>
            <a:endParaRPr b="0" lang="en-IN" sz="1800" spc="-1" strike="noStrike">
              <a:latin typeface="Arial"/>
            </a:endParaRPr>
          </a:p>
        </p:txBody>
      </p:sp>
      <p:sp>
        <p:nvSpPr>
          <p:cNvPr id="293" name="PlaceHolder 2"/>
          <p:cNvSpPr>
            <a:spLocks noGrp="1"/>
          </p:cNvSpPr>
          <p:nvPr>
            <p:ph/>
          </p:nvPr>
        </p:nvSpPr>
        <p:spPr>
          <a:xfrm>
            <a:off x="4089240" y="881640"/>
            <a:ext cx="2721600" cy="2984040"/>
          </a:xfrm>
          <a:prstGeom prst="rect">
            <a:avLst/>
          </a:prstGeom>
          <a:noFill/>
          <a:ln w="0">
            <a:noFill/>
          </a:ln>
        </p:spPr>
        <p:txBody>
          <a:bodyPr lIns="90000" rIns="90000" tIns="45000" bIns="45000" anchor="ctr">
            <a:noAutofit/>
          </a:bodyPr>
          <a:p>
            <a:pPr algn="ctr">
              <a:lnSpc>
                <a:spcPct val="100000"/>
              </a:lnSpc>
              <a:buNone/>
              <a:tabLst>
                <a:tab algn="l" pos="0"/>
              </a:tabLst>
            </a:pPr>
            <a:r>
              <a:rPr b="1" i="1" lang="en-US" sz="1400" spc="-1" strike="noStrike">
                <a:solidFill>
                  <a:srgbClr val="bd8738"/>
                </a:solidFill>
                <a:latin typeface="Public Sans"/>
                <a:ea typeface="Public Sans"/>
              </a:rPr>
              <a:t>https://github.com/20csa25/Task-3</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4" name="Google Shape;1882;p213" descr=""/>
          <p:cNvPicPr/>
          <p:nvPr/>
        </p:nvPicPr>
        <p:blipFill>
          <a:blip r:embed="rId1"/>
          <a:stretch/>
        </p:blipFill>
        <p:spPr>
          <a:xfrm>
            <a:off x="0" y="0"/>
            <a:ext cx="9143280" cy="51429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2020-08-13T11:21:46Z</dcterms:created>
  <dc:creator>Dr Manish Sharma</dc:creator>
  <dc:description/>
  <dc:language>en-IN</dc:language>
  <cp:lastModifiedBy/>
  <dcterms:modified xsi:type="dcterms:W3CDTF">2023-10-31T13:01:35Z</dcterms:modified>
  <cp:revision>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5279963</vt:lpwstr>
  </property>
  <property fmtid="{D5CDD505-2E9C-101B-9397-08002B2CF9AE}" pid="3" name="NXPowerLiteSettings">
    <vt:lpwstr>F7000400038000</vt:lpwstr>
  </property>
  <property fmtid="{D5CDD505-2E9C-101B-9397-08002B2CF9AE}" pid="4" name="NXPowerLiteVersion">
    <vt:lpwstr>S10.0.0</vt:lpwstr>
  </property>
</Properties>
</file>