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12.png" ContentType="image/png"/>
  <Override PartName="/ppt/media/image9.png" ContentType="image/png"/>
  <Override PartName="/ppt/media/image15.png" ContentType="image/png"/>
  <Override PartName="/ppt/media/image14.png" ContentType="image/png"/>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jpeg" ContentType="image/jpeg"/>
  <Override PartName="/ppt/media/image11.png" ContentType="image/png"/>
  <Override PartName="/ppt/media/image8.png" ContentType="image/png"/>
  <Override PartName="/ppt/media/image13.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7;p214" descr="Diagram&#10;&#10;Description automatically generated"/>
          <p:cNvPicPr/>
          <p:nvPr/>
        </p:nvPicPr>
        <p:blipFill>
          <a:blip r:embed="rId2"/>
          <a:stretch/>
        </p:blipFill>
        <p:spPr>
          <a:xfrm>
            <a:off x="0" y="4320"/>
            <a:ext cx="9143640" cy="5134680"/>
          </a:xfrm>
          <a:prstGeom prst="rect">
            <a:avLst/>
          </a:prstGeom>
          <a:ln w="0">
            <a:noFill/>
          </a:ln>
        </p:spPr>
      </p:pic>
      <p:sp>
        <p:nvSpPr>
          <p:cNvPr id="1" name="Google Shape;8;p214"/>
          <p:cNvSpPr/>
          <p:nvPr/>
        </p:nvSpPr>
        <p:spPr>
          <a:xfrm>
            <a:off x="343800" y="3257280"/>
            <a:ext cx="526680" cy="360"/>
          </a:xfrm>
          <a:custGeom>
            <a:avLst/>
            <a:gdLst/>
            <a:ahLst/>
            <a:rect l="l" t="t" r="r" b="b"/>
            <a:pathLst>
              <a:path w="21600" h="21600">
                <a:moveTo>
                  <a:pt x="0" y="0"/>
                </a:moveTo>
                <a:lnTo>
                  <a:pt x="21600" y="21600"/>
                </a:lnTo>
              </a:path>
            </a:pathLst>
          </a:custGeom>
          <a:noFill/>
          <a:ln w="28575">
            <a:solidFill>
              <a:srgbClr val="22366a"/>
            </a:solidFill>
            <a:round/>
          </a:ln>
        </p:spPr>
        <p:style>
          <a:lnRef idx="0"/>
          <a:fillRef idx="0"/>
          <a:effectRef idx="0"/>
          <a:fontRef idx="minor"/>
        </p:style>
      </p:sp>
      <p:sp>
        <p:nvSpPr>
          <p:cNvPr id="2" name="PlaceHolder 1"/>
          <p:cNvSpPr>
            <a:spLocks noGrp="1"/>
          </p:cNvSpPr>
          <p:nvPr>
            <p:ph type="body"/>
          </p:nvPr>
        </p:nvSpPr>
        <p:spPr>
          <a:xfrm>
            <a:off x="261360" y="2640960"/>
            <a:ext cx="3311280" cy="44028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a:t>
            </a:r>
            <a:r>
              <a:rPr b="0" lang="en-IN" sz="2400" spc="-1" strike="noStrike">
                <a:solidFill>
                  <a:srgbClr val="000000"/>
                </a:solidFill>
                <a:latin typeface="Arial"/>
              </a:rPr>
              <a:t>outline text </a:t>
            </a:r>
            <a:r>
              <a:rPr b="0" lang="en-IN" sz="2400" spc="-1" strike="noStrike">
                <a:solidFill>
                  <a:srgbClr val="000000"/>
                </a:solidFill>
                <a:latin typeface="Arial"/>
              </a:rPr>
              <a:t>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a:t>
            </a:r>
            <a:r>
              <a:rPr b="0" lang="en-IN" sz="2400" spc="-1" strike="noStrike">
                <a:solidFill>
                  <a:srgbClr val="000000"/>
                </a:solidFill>
                <a:latin typeface="Arial"/>
              </a:rPr>
              <a:t>Outline </a:t>
            </a:r>
            <a:r>
              <a:rPr b="0" lang="en-IN" sz="2400" spc="-1" strike="noStrike">
                <a:solidFill>
                  <a:srgbClr val="000000"/>
                </a:solidFill>
                <a:latin typeface="Arial"/>
              </a:rPr>
              <a:t>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a:t>
            </a:r>
            <a:r>
              <a:rPr b="0" lang="en-IN" sz="2400" spc="-1" strike="noStrike">
                <a:solidFill>
                  <a:srgbClr val="000000"/>
                </a:solidFill>
                <a:latin typeface="Arial"/>
              </a:rPr>
              <a:t>Outline </a:t>
            </a:r>
            <a:r>
              <a:rPr b="0" lang="en-IN" sz="2400" spc="-1" strike="noStrike">
                <a:solidFill>
                  <a:srgbClr val="000000"/>
                </a:solidFill>
                <a:latin typeface="Arial"/>
              </a:rPr>
              <a:t>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a:t>
            </a:r>
            <a:r>
              <a:rPr b="0" lang="en-IN" sz="2400" spc="-1" strike="noStrike">
                <a:solidFill>
                  <a:srgbClr val="000000"/>
                </a:solidFill>
                <a:latin typeface="Arial"/>
              </a:rPr>
              <a:t>h </a:t>
            </a:r>
            <a:r>
              <a:rPr b="0" lang="en-IN" sz="2400" spc="-1" strike="noStrike">
                <a:solidFill>
                  <a:srgbClr val="000000"/>
                </a:solidFill>
                <a:latin typeface="Arial"/>
              </a:rPr>
              <a:t>Outlin</a:t>
            </a:r>
            <a:r>
              <a:rPr b="0" lang="en-IN" sz="2400" spc="-1" strike="noStrike">
                <a:solidFill>
                  <a:srgbClr val="000000"/>
                </a:solidFill>
                <a:latin typeface="Arial"/>
              </a:rPr>
              <a:t>e </a:t>
            </a:r>
            <a:r>
              <a:rPr b="0" lang="en-IN" sz="2400" spc="-1" strike="noStrike">
                <a:solidFill>
                  <a:srgbClr val="000000"/>
                </a:solidFill>
                <a:latin typeface="Arial"/>
              </a:rPr>
              <a:t>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a:t>
            </a:r>
            <a:r>
              <a:rPr b="0" lang="en-IN" sz="2400" spc="-1" strike="noStrike">
                <a:solidFill>
                  <a:srgbClr val="000000"/>
                </a:solidFill>
                <a:latin typeface="Arial"/>
              </a:rPr>
              <a:t>th </a:t>
            </a:r>
            <a:r>
              <a:rPr b="0" lang="en-IN" sz="2400" spc="-1" strike="noStrike">
                <a:solidFill>
                  <a:srgbClr val="000000"/>
                </a:solidFill>
                <a:latin typeface="Arial"/>
              </a:rPr>
              <a:t>O</a:t>
            </a:r>
            <a:r>
              <a:rPr b="0" lang="en-IN" sz="2400" spc="-1" strike="noStrike">
                <a:solidFill>
                  <a:srgbClr val="000000"/>
                </a:solidFill>
                <a:latin typeface="Arial"/>
              </a:rPr>
              <a:t>utl</a:t>
            </a:r>
            <a:r>
              <a:rPr b="0" lang="en-IN" sz="2400" spc="-1" strike="noStrike">
                <a:solidFill>
                  <a:srgbClr val="000000"/>
                </a:solidFill>
                <a:latin typeface="Arial"/>
              </a:rPr>
              <a:t>in</a:t>
            </a:r>
            <a:r>
              <a:rPr b="0" lang="en-IN" sz="2400" spc="-1" strike="noStrike">
                <a:solidFill>
                  <a:srgbClr val="000000"/>
                </a:solidFill>
                <a:latin typeface="Arial"/>
              </a:rPr>
              <a:t>e </a:t>
            </a:r>
            <a:r>
              <a:rPr b="0" lang="en-IN" sz="2400" spc="-1" strike="noStrike">
                <a:solidFill>
                  <a:srgbClr val="000000"/>
                </a:solidFill>
                <a:latin typeface="Arial"/>
              </a:rPr>
              <a:t>Le</a:t>
            </a:r>
            <a:r>
              <a:rPr b="0" lang="en-IN" sz="2400" spc="-1" strike="noStrike">
                <a:solidFill>
                  <a:srgbClr val="000000"/>
                </a:solidFill>
                <a:latin typeface="Arial"/>
              </a:rPr>
              <a:t>ve</a:t>
            </a:r>
            <a:r>
              <a:rPr b="0" lang="en-IN" sz="2400" spc="-1" strike="noStrike">
                <a:solidFill>
                  <a:srgbClr val="000000"/>
                </a:solidFill>
                <a:latin typeface="Arial"/>
              </a:rPr>
              <a:t>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a:t>
            </a:r>
            <a:r>
              <a:rPr b="0" lang="en-IN" sz="2400" spc="-1" strike="noStrike">
                <a:solidFill>
                  <a:srgbClr val="000000"/>
                </a:solidFill>
                <a:latin typeface="Arial"/>
              </a:rPr>
              <a:t>i</a:t>
            </a:r>
            <a:r>
              <a:rPr b="0" lang="en-IN" sz="2400" spc="-1" strike="noStrike">
                <a:solidFill>
                  <a:srgbClr val="000000"/>
                </a:solidFill>
                <a:latin typeface="Arial"/>
              </a:rPr>
              <a:t>x</a:t>
            </a:r>
            <a:r>
              <a:rPr b="0" lang="en-IN" sz="2400" spc="-1" strike="noStrike">
                <a:solidFill>
                  <a:srgbClr val="000000"/>
                </a:solidFill>
                <a:latin typeface="Arial"/>
              </a:rPr>
              <a:t>t</a:t>
            </a:r>
            <a:r>
              <a:rPr b="0" lang="en-IN" sz="2400" spc="-1" strike="noStrike">
                <a:solidFill>
                  <a:srgbClr val="000000"/>
                </a:solidFill>
                <a:latin typeface="Arial"/>
              </a:rPr>
              <a:t>h</a:t>
            </a:r>
            <a:r>
              <a:rPr b="0" lang="en-IN" sz="2400" spc="-1" strike="noStrike">
                <a:solidFill>
                  <a:srgbClr val="000000"/>
                </a:solidFill>
                <a:latin typeface="Arial"/>
              </a:rPr>
              <a:t> </a:t>
            </a:r>
            <a:r>
              <a:rPr b="0" lang="en-IN" sz="2400" spc="-1" strike="noStrike">
                <a:solidFill>
                  <a:srgbClr val="000000"/>
                </a:solidFill>
                <a:latin typeface="Arial"/>
              </a:rPr>
              <a:t>O</a:t>
            </a:r>
            <a:r>
              <a:rPr b="0" lang="en-IN" sz="2400" spc="-1" strike="noStrike">
                <a:solidFill>
                  <a:srgbClr val="000000"/>
                </a:solidFill>
                <a:latin typeface="Arial"/>
              </a:rPr>
              <a:t>u</a:t>
            </a:r>
            <a:r>
              <a:rPr b="0" lang="en-IN" sz="2400" spc="-1" strike="noStrike">
                <a:solidFill>
                  <a:srgbClr val="000000"/>
                </a:solidFill>
                <a:latin typeface="Arial"/>
              </a:rPr>
              <a:t>t</a:t>
            </a:r>
            <a:r>
              <a:rPr b="0" lang="en-IN" sz="2400" spc="-1" strike="noStrike">
                <a:solidFill>
                  <a:srgbClr val="000000"/>
                </a:solidFill>
                <a:latin typeface="Arial"/>
              </a:rPr>
              <a:t>l</a:t>
            </a:r>
            <a:r>
              <a:rPr b="0" lang="en-IN" sz="2400" spc="-1" strike="noStrike">
                <a:solidFill>
                  <a:srgbClr val="000000"/>
                </a:solidFill>
                <a:latin typeface="Arial"/>
              </a:rPr>
              <a:t>i</a:t>
            </a:r>
            <a:r>
              <a:rPr b="0" lang="en-IN" sz="2400" spc="-1" strike="noStrike">
                <a:solidFill>
                  <a:srgbClr val="000000"/>
                </a:solidFill>
                <a:latin typeface="Arial"/>
              </a:rPr>
              <a:t>n</a:t>
            </a:r>
            <a:r>
              <a:rPr b="0" lang="en-IN" sz="2400" spc="-1" strike="noStrike">
                <a:solidFill>
                  <a:srgbClr val="000000"/>
                </a:solidFill>
                <a:latin typeface="Arial"/>
              </a:rPr>
              <a:t>e</a:t>
            </a:r>
            <a:r>
              <a:rPr b="0" lang="en-IN" sz="2400" spc="-1" strike="noStrike">
                <a:solidFill>
                  <a:srgbClr val="000000"/>
                </a:solidFill>
                <a:latin typeface="Arial"/>
              </a:rPr>
              <a:t> </a:t>
            </a:r>
            <a:r>
              <a:rPr b="0" lang="en-IN" sz="2400" spc="-1" strike="noStrike">
                <a:solidFill>
                  <a:srgbClr val="000000"/>
                </a:solidFill>
                <a:latin typeface="Arial"/>
              </a:rPr>
              <a:t>L</a:t>
            </a:r>
            <a:r>
              <a:rPr b="0" lang="en-IN" sz="2400" spc="-1" strike="noStrike">
                <a:solidFill>
                  <a:srgbClr val="000000"/>
                </a:solidFill>
                <a:latin typeface="Arial"/>
              </a:rPr>
              <a:t>e</a:t>
            </a:r>
            <a:r>
              <a:rPr b="0" lang="en-IN" sz="2400" spc="-1" strike="noStrike">
                <a:solidFill>
                  <a:srgbClr val="000000"/>
                </a:solidFill>
                <a:latin typeface="Arial"/>
              </a:rPr>
              <a:t>v</a:t>
            </a:r>
            <a:r>
              <a:rPr b="0" lang="en-IN" sz="2400" spc="-1" strike="noStrike">
                <a:solidFill>
                  <a:srgbClr val="000000"/>
                </a:solidFill>
                <a:latin typeface="Arial"/>
              </a:rPr>
              <a:t>e</a:t>
            </a:r>
            <a:r>
              <a:rPr b="0" lang="en-IN" sz="2400" spc="-1" strike="noStrike">
                <a:solidFill>
                  <a:srgbClr val="000000"/>
                </a:solidFill>
                <a:latin typeface="Arial"/>
              </a:rPr>
              <a:t>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a:t>
            </a:r>
            <a:r>
              <a:rPr b="0" lang="en-IN" sz="2400" spc="-1" strike="noStrike">
                <a:solidFill>
                  <a:srgbClr val="000000"/>
                </a:solidFill>
                <a:latin typeface="Arial"/>
              </a:rPr>
              <a:t>e</a:t>
            </a:r>
            <a:r>
              <a:rPr b="0" lang="en-IN" sz="2400" spc="-1" strike="noStrike">
                <a:solidFill>
                  <a:srgbClr val="000000"/>
                </a:solidFill>
                <a:latin typeface="Arial"/>
              </a:rPr>
              <a:t>v</a:t>
            </a:r>
            <a:r>
              <a:rPr b="0" lang="en-IN" sz="2400" spc="-1" strike="noStrike">
                <a:solidFill>
                  <a:srgbClr val="000000"/>
                </a:solidFill>
                <a:latin typeface="Arial"/>
              </a:rPr>
              <a:t>e</a:t>
            </a:r>
            <a:r>
              <a:rPr b="0" lang="en-IN" sz="2400" spc="-1" strike="noStrike">
                <a:solidFill>
                  <a:srgbClr val="000000"/>
                </a:solidFill>
                <a:latin typeface="Arial"/>
              </a:rPr>
              <a:t>n</a:t>
            </a:r>
            <a:r>
              <a:rPr b="0" lang="en-IN" sz="2400" spc="-1" strike="noStrike">
                <a:solidFill>
                  <a:srgbClr val="000000"/>
                </a:solidFill>
                <a:latin typeface="Arial"/>
              </a:rPr>
              <a:t>t</a:t>
            </a:r>
            <a:r>
              <a:rPr b="0" lang="en-IN" sz="2400" spc="-1" strike="noStrike">
                <a:solidFill>
                  <a:srgbClr val="000000"/>
                </a:solidFill>
                <a:latin typeface="Arial"/>
              </a:rPr>
              <a:t>h</a:t>
            </a:r>
            <a:r>
              <a:rPr b="0" lang="en-IN" sz="2400" spc="-1" strike="noStrike">
                <a:solidFill>
                  <a:srgbClr val="000000"/>
                </a:solidFill>
                <a:latin typeface="Arial"/>
              </a:rPr>
              <a:t> </a:t>
            </a:r>
            <a:r>
              <a:rPr b="0" lang="en-IN" sz="2400" spc="-1" strike="noStrike">
                <a:solidFill>
                  <a:srgbClr val="000000"/>
                </a:solidFill>
                <a:latin typeface="Arial"/>
              </a:rPr>
              <a:t>O</a:t>
            </a:r>
            <a:r>
              <a:rPr b="0" lang="en-IN" sz="2400" spc="-1" strike="noStrike">
                <a:solidFill>
                  <a:srgbClr val="000000"/>
                </a:solidFill>
                <a:latin typeface="Arial"/>
              </a:rPr>
              <a:t>u</a:t>
            </a:r>
            <a:r>
              <a:rPr b="0" lang="en-IN" sz="2400" spc="-1" strike="noStrike">
                <a:solidFill>
                  <a:srgbClr val="000000"/>
                </a:solidFill>
                <a:latin typeface="Arial"/>
              </a:rPr>
              <a:t>t</a:t>
            </a:r>
            <a:r>
              <a:rPr b="0" lang="en-IN" sz="2400" spc="-1" strike="noStrike">
                <a:solidFill>
                  <a:srgbClr val="000000"/>
                </a:solidFill>
                <a:latin typeface="Arial"/>
              </a:rPr>
              <a:t>l</a:t>
            </a:r>
            <a:r>
              <a:rPr b="0" lang="en-IN" sz="2400" spc="-1" strike="noStrike">
                <a:solidFill>
                  <a:srgbClr val="000000"/>
                </a:solidFill>
                <a:latin typeface="Arial"/>
              </a:rPr>
              <a:t>i</a:t>
            </a:r>
            <a:r>
              <a:rPr b="0" lang="en-IN" sz="2400" spc="-1" strike="noStrike">
                <a:solidFill>
                  <a:srgbClr val="000000"/>
                </a:solidFill>
                <a:latin typeface="Arial"/>
              </a:rPr>
              <a:t>n</a:t>
            </a:r>
            <a:r>
              <a:rPr b="0" lang="en-IN" sz="2400" spc="-1" strike="noStrike">
                <a:solidFill>
                  <a:srgbClr val="000000"/>
                </a:solidFill>
                <a:latin typeface="Arial"/>
              </a:rPr>
              <a:t>e</a:t>
            </a:r>
            <a:r>
              <a:rPr b="0" lang="en-IN" sz="2400" spc="-1" strike="noStrike">
                <a:solidFill>
                  <a:srgbClr val="000000"/>
                </a:solidFill>
                <a:latin typeface="Arial"/>
              </a:rPr>
              <a:t> </a:t>
            </a:r>
            <a:r>
              <a:rPr b="0" lang="en-IN" sz="2400" spc="-1" strike="noStrike">
                <a:solidFill>
                  <a:srgbClr val="000000"/>
                </a:solidFill>
                <a:latin typeface="Arial"/>
              </a:rPr>
              <a:t>L</a:t>
            </a:r>
            <a:r>
              <a:rPr b="0" lang="en-IN" sz="2400" spc="-1" strike="noStrike">
                <a:solidFill>
                  <a:srgbClr val="000000"/>
                </a:solidFill>
                <a:latin typeface="Arial"/>
              </a:rPr>
              <a:t>e</a:t>
            </a:r>
            <a:r>
              <a:rPr b="0" lang="en-IN" sz="2400" spc="-1" strike="noStrike">
                <a:solidFill>
                  <a:srgbClr val="000000"/>
                </a:solidFill>
                <a:latin typeface="Arial"/>
              </a:rPr>
              <a:t>v</a:t>
            </a:r>
            <a:r>
              <a:rPr b="0" lang="en-IN" sz="2400" spc="-1" strike="noStrike">
                <a:solidFill>
                  <a:srgbClr val="000000"/>
                </a:solidFill>
                <a:latin typeface="Arial"/>
              </a:rPr>
              <a:t>e</a:t>
            </a:r>
            <a:r>
              <a:rPr b="0" lang="en-IN" sz="2400" spc="-1" strike="noStrike">
                <a:solidFill>
                  <a:srgbClr val="000000"/>
                </a:solidFill>
                <a:latin typeface="Arial"/>
              </a:rPr>
              <a:t>l</a:t>
            </a:r>
            <a:endParaRPr b="0" lang="en-IN" sz="2400" spc="-1" strike="noStrike">
              <a:solidFill>
                <a:srgbClr val="000000"/>
              </a:solidFill>
              <a:latin typeface="Arial"/>
            </a:endParaRPr>
          </a:p>
        </p:txBody>
      </p:sp>
      <p:sp>
        <p:nvSpPr>
          <p:cNvPr id="3"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a:t>
            </a:r>
            <a:r>
              <a:rPr b="0" lang="en-IN" sz="1400" spc="-1" strike="noStrike">
                <a:solidFill>
                  <a:srgbClr val="000000"/>
                </a:solidFill>
                <a:latin typeface="Arial"/>
              </a:rPr>
              <a:t>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oogle Shape;11;p215" descr="A picture containing person, computer, indoor&#10;&#10;Description automatically generated"/>
          <p:cNvPicPr/>
          <p:nvPr/>
        </p:nvPicPr>
        <p:blipFill>
          <a:blip r:embed="rId2"/>
          <a:srcRect l="0" t="0" r="48" b="0"/>
          <a:stretch/>
        </p:blipFill>
        <p:spPr>
          <a:xfrm flipH="1">
            <a:off x="360" y="0"/>
            <a:ext cx="9143640" cy="5142960"/>
          </a:xfrm>
          <a:prstGeom prst="rect">
            <a:avLst/>
          </a:prstGeom>
          <a:ln w="0">
            <a:noFill/>
          </a:ln>
        </p:spPr>
      </p:pic>
      <p:pic>
        <p:nvPicPr>
          <p:cNvPr id="41" name="Google Shape;12;p215" descr="Shape&#10;&#10;Description automatically generated with low confidence"/>
          <p:cNvPicPr/>
          <p:nvPr/>
        </p:nvPicPr>
        <p:blipFill>
          <a:blip r:embed="rId3"/>
          <a:stretch/>
        </p:blipFill>
        <p:spPr>
          <a:xfrm>
            <a:off x="0" y="0"/>
            <a:ext cx="9143640" cy="5147640"/>
          </a:xfrm>
          <a:prstGeom prst="rect">
            <a:avLst/>
          </a:prstGeom>
          <a:ln w="0">
            <a:noFill/>
          </a:ln>
        </p:spPr>
      </p:pic>
      <p:sp>
        <p:nvSpPr>
          <p:cNvPr id="42" name="Google Shape;13;p215"/>
          <p:cNvSpPr/>
          <p:nvPr/>
        </p:nvSpPr>
        <p:spPr>
          <a:xfrm>
            <a:off x="0" y="638280"/>
            <a:ext cx="4733640" cy="4030560"/>
          </a:xfrm>
          <a:prstGeom prst="rect">
            <a:avLst/>
          </a:prstGeom>
          <a:solidFill>
            <a:schemeClr val="dk2"/>
          </a:solidFill>
          <a:ln w="0">
            <a:noFill/>
          </a:ln>
        </p:spPr>
        <p:style>
          <a:lnRef idx="0"/>
          <a:fillRef idx="0"/>
          <a:effectRef idx="0"/>
          <a:fontRef idx="minor"/>
        </p:style>
      </p:sp>
      <p:sp>
        <p:nvSpPr>
          <p:cNvPr id="43" name="Google Shape;14;p215"/>
          <p:cNvSpPr/>
          <p:nvPr/>
        </p:nvSpPr>
        <p:spPr>
          <a:xfrm>
            <a:off x="0" y="820080"/>
            <a:ext cx="144360" cy="323280"/>
          </a:xfrm>
          <a:prstGeom prst="rect">
            <a:avLst/>
          </a:prstGeom>
          <a:solidFill>
            <a:schemeClr val="lt2"/>
          </a:solidFill>
          <a:ln w="0">
            <a:noFill/>
          </a:ln>
        </p:spPr>
        <p:style>
          <a:lnRef idx="0"/>
          <a:fillRef idx="0"/>
          <a:effectRef idx="0"/>
          <a:fontRef idx="minor"/>
        </p:style>
      </p:sp>
      <p:sp>
        <p:nvSpPr>
          <p:cNvPr id="44" name="PlaceHolder 1"/>
          <p:cNvSpPr>
            <a:spLocks noGrp="1"/>
          </p:cNvSpPr>
          <p:nvPr>
            <p:ph type="title"/>
          </p:nvPr>
        </p:nvSpPr>
        <p:spPr>
          <a:xfrm>
            <a:off x="144720" y="810720"/>
            <a:ext cx="3421080" cy="343800"/>
          </a:xfrm>
          <a:prstGeom prst="rect">
            <a:avLst/>
          </a:prstGeom>
          <a:noFill/>
          <a:ln w="0">
            <a:noFill/>
          </a:ln>
        </p:spPr>
        <p:txBody>
          <a:bodyPr lIns="90000" anchor="ctr">
            <a:normAutofit fontScale="97000"/>
          </a:bodyPr>
          <a:p>
            <a:r>
              <a:rPr b="0" lang="en-IN" sz="1700" spc="-1" strike="noStrike">
                <a:solidFill>
                  <a:srgbClr val="000000"/>
                </a:solidFill>
                <a:latin typeface="Arial"/>
              </a:rPr>
              <a:t>Click </a:t>
            </a:r>
            <a:r>
              <a:rPr b="0" lang="en-IN" sz="1700" spc="-1" strike="noStrike">
                <a:solidFill>
                  <a:srgbClr val="000000"/>
                </a:solidFill>
                <a:latin typeface="Arial"/>
              </a:rPr>
              <a:t>to edit </a:t>
            </a:r>
            <a:r>
              <a:rPr b="0" lang="en-IN" sz="1700" spc="-1" strike="noStrike">
                <a:solidFill>
                  <a:srgbClr val="000000"/>
                </a:solidFill>
                <a:latin typeface="Arial"/>
              </a:rPr>
              <a:t>the </a:t>
            </a:r>
            <a:r>
              <a:rPr b="0" lang="en-IN" sz="1700" spc="-1" strike="noStrike">
                <a:solidFill>
                  <a:srgbClr val="000000"/>
                </a:solidFill>
                <a:latin typeface="Arial"/>
              </a:rPr>
              <a:t>title </a:t>
            </a:r>
            <a:r>
              <a:rPr b="0" lang="en-IN" sz="1700" spc="-1" strike="noStrike">
                <a:solidFill>
                  <a:srgbClr val="000000"/>
                </a:solidFill>
                <a:latin typeface="Arial"/>
              </a:rPr>
              <a:t>text </a:t>
            </a:r>
            <a:r>
              <a:rPr b="0" lang="en-IN" sz="1700" spc="-1" strike="noStrike">
                <a:solidFill>
                  <a:srgbClr val="000000"/>
                </a:solidFill>
                <a:latin typeface="Arial"/>
              </a:rPr>
              <a:t>format</a:t>
            </a:r>
            <a:endParaRPr b="0" lang="en-IN" sz="1700" spc="-1" strike="noStrike">
              <a:solidFill>
                <a:srgbClr val="000000"/>
              </a:solidFill>
              <a:latin typeface="Arial"/>
            </a:endParaRPr>
          </a:p>
        </p:txBody>
      </p:sp>
      <p:sp>
        <p:nvSpPr>
          <p:cNvPr id="45" name="PlaceHolder 2"/>
          <p:cNvSpPr>
            <a:spLocks noGrp="1"/>
          </p:cNvSpPr>
          <p:nvPr>
            <p:ph type="body"/>
          </p:nvPr>
        </p:nvSpPr>
        <p:spPr>
          <a:xfrm>
            <a:off x="144720" y="1295640"/>
            <a:ext cx="4342680" cy="303624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a:t>
            </a:r>
            <a:r>
              <a:rPr b="0" lang="en-IN" sz="1400" spc="-1" strike="noStrike">
                <a:solidFill>
                  <a:srgbClr val="000000"/>
                </a:solidFill>
                <a:latin typeface="Arial"/>
              </a:rPr>
              <a:t>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a:t>
            </a:r>
            <a:r>
              <a:rPr b="0" lang="en-IN" sz="1400" spc="-1" strike="noStrike">
                <a:solidFill>
                  <a:srgbClr val="000000"/>
                </a:solidFill>
                <a:latin typeface="Arial"/>
              </a:rPr>
              <a:t>Outline </a:t>
            </a:r>
            <a:r>
              <a:rPr b="0" lang="en-IN" sz="1400" spc="-1" strike="noStrike">
                <a:solidFill>
                  <a:srgbClr val="000000"/>
                </a:solidFill>
                <a:latin typeface="Arial"/>
              </a:rPr>
              <a:t>Level</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Google Shape;18;p216" descr="Shape&#10;&#10;Description automatically generated with low confidence"/>
          <p:cNvPicPr/>
          <p:nvPr/>
        </p:nvPicPr>
        <p:blipFill>
          <a:blip r:embed="rId2"/>
          <a:stretch/>
        </p:blipFill>
        <p:spPr>
          <a:xfrm>
            <a:off x="0" y="0"/>
            <a:ext cx="9143640" cy="5147640"/>
          </a:xfrm>
          <a:prstGeom prst="rect">
            <a:avLst/>
          </a:prstGeom>
          <a:ln w="0">
            <a:noFill/>
          </a:ln>
        </p:spPr>
      </p:pic>
      <p:grpSp>
        <p:nvGrpSpPr>
          <p:cNvPr id="83" name="Google Shape;19;p216"/>
          <p:cNvGrpSpPr/>
          <p:nvPr/>
        </p:nvGrpSpPr>
        <p:grpSpPr>
          <a:xfrm>
            <a:off x="270360" y="226080"/>
            <a:ext cx="174960" cy="4293360"/>
            <a:chOff x="270360" y="226080"/>
            <a:chExt cx="174960" cy="4293360"/>
          </a:xfrm>
        </p:grpSpPr>
        <p:grpSp>
          <p:nvGrpSpPr>
            <p:cNvPr id="84" name="Google Shape;20;p216"/>
            <p:cNvGrpSpPr/>
            <p:nvPr/>
          </p:nvGrpSpPr>
          <p:grpSpPr>
            <a:xfrm>
              <a:off x="270360" y="3124440"/>
              <a:ext cx="174960" cy="1395000"/>
              <a:chOff x="270360" y="3124440"/>
              <a:chExt cx="174960" cy="1395000"/>
            </a:xfrm>
          </p:grpSpPr>
          <p:sp>
            <p:nvSpPr>
              <p:cNvPr id="85" name="Google Shape;21;p216"/>
              <p:cNvSpPr/>
              <p:nvPr/>
            </p:nvSpPr>
            <p:spPr>
              <a:xfrm>
                <a:off x="270360" y="3124440"/>
                <a:ext cx="174960" cy="393480"/>
              </a:xfrm>
              <a:prstGeom prst="rect">
                <a:avLst/>
              </a:prstGeom>
              <a:solidFill>
                <a:schemeClr val="lt2"/>
              </a:solidFill>
              <a:ln w="0">
                <a:noFill/>
              </a:ln>
            </p:spPr>
            <p:style>
              <a:lnRef idx="0"/>
              <a:fillRef idx="0"/>
              <a:effectRef idx="0"/>
              <a:fontRef idx="minor"/>
            </p:style>
          </p:sp>
          <p:sp>
            <p:nvSpPr>
              <p:cNvPr id="86" name="Google Shape;22;p216"/>
              <p:cNvSpPr/>
              <p:nvPr/>
            </p:nvSpPr>
            <p:spPr>
              <a:xfrm>
                <a:off x="358200" y="3347280"/>
                <a:ext cx="360" cy="1172160"/>
              </a:xfrm>
              <a:custGeom>
                <a:avLst/>
                <a:gdLst/>
                <a:ahLst/>
                <a:rect l="l" t="t" r="r" b="b"/>
                <a:pathLst>
                  <a:path w="21600" h="21600">
                    <a:moveTo>
                      <a:pt x="0" y="0"/>
                    </a:moveTo>
                    <a:lnTo>
                      <a:pt x="21600" y="21600"/>
                    </a:lnTo>
                  </a:path>
                </a:pathLst>
              </a:custGeom>
              <a:noFill/>
              <a:ln w="12700">
                <a:solidFill>
                  <a:srgbClr val="c88c32"/>
                </a:solidFill>
                <a:round/>
              </a:ln>
            </p:spPr>
            <p:style>
              <a:lnRef idx="0"/>
              <a:fillRef idx="0"/>
              <a:effectRef idx="0"/>
              <a:fontRef idx="minor"/>
            </p:style>
          </p:sp>
        </p:grpSp>
        <p:grpSp>
          <p:nvGrpSpPr>
            <p:cNvPr id="87" name="Google Shape;23;p216"/>
            <p:cNvGrpSpPr/>
            <p:nvPr/>
          </p:nvGrpSpPr>
          <p:grpSpPr>
            <a:xfrm>
              <a:off x="270360" y="226080"/>
              <a:ext cx="174960" cy="2620800"/>
              <a:chOff x="270360" y="226080"/>
              <a:chExt cx="174960" cy="2620800"/>
            </a:xfrm>
          </p:grpSpPr>
          <p:sp>
            <p:nvSpPr>
              <p:cNvPr id="88" name="Google Shape;24;p216"/>
              <p:cNvSpPr/>
              <p:nvPr/>
            </p:nvSpPr>
            <p:spPr>
              <a:xfrm flipH="1">
                <a:off x="355680" y="442800"/>
                <a:ext cx="2160" cy="2404080"/>
              </a:xfrm>
              <a:custGeom>
                <a:avLst/>
                <a:gdLst/>
                <a:ahLst/>
                <a:rect l="l" t="t" r="r" b="b"/>
                <a:pathLst>
                  <a:path w="21600" h="21600">
                    <a:moveTo>
                      <a:pt x="0" y="0"/>
                    </a:moveTo>
                    <a:lnTo>
                      <a:pt x="21600" y="21600"/>
                    </a:lnTo>
                  </a:path>
                </a:pathLst>
              </a:custGeom>
              <a:noFill/>
              <a:ln w="12700">
                <a:solidFill>
                  <a:srgbClr val="223669"/>
                </a:solidFill>
                <a:round/>
              </a:ln>
            </p:spPr>
            <p:style>
              <a:lnRef idx="0"/>
              <a:fillRef idx="0"/>
              <a:effectRef idx="0"/>
              <a:fontRef idx="minor"/>
            </p:style>
          </p:sp>
          <p:sp>
            <p:nvSpPr>
              <p:cNvPr id="89" name="Google Shape;25;p216"/>
              <p:cNvSpPr/>
              <p:nvPr/>
            </p:nvSpPr>
            <p:spPr>
              <a:xfrm>
                <a:off x="270360" y="226080"/>
                <a:ext cx="174960" cy="393480"/>
              </a:xfrm>
              <a:prstGeom prst="rect">
                <a:avLst/>
              </a:prstGeom>
              <a:solidFill>
                <a:schemeClr val="dk2"/>
              </a:solidFill>
              <a:ln w="0">
                <a:noFill/>
              </a:ln>
            </p:spPr>
            <p:style>
              <a:lnRef idx="0"/>
              <a:fillRef idx="0"/>
              <a:effectRef idx="0"/>
              <a:fontRef idx="minor"/>
            </p:style>
          </p:sp>
        </p:grpSp>
      </p:grpSp>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a:t>
            </a:r>
            <a:r>
              <a:rPr b="0" lang="en-IN" sz="1400" spc="-1" strike="noStrike">
                <a:solidFill>
                  <a:srgbClr val="000000"/>
                </a:solidFill>
                <a:latin typeface="Arial"/>
              </a:rPr>
              <a:t>edit the </a:t>
            </a:r>
            <a:r>
              <a:rPr b="0" lang="en-IN" sz="1400" spc="-1" strike="noStrike">
                <a:solidFill>
                  <a:srgbClr val="000000"/>
                </a:solidFill>
                <a:latin typeface="Arial"/>
              </a:rPr>
              <a:t>title text </a:t>
            </a:r>
            <a:r>
              <a:rPr b="0" lang="en-IN" sz="1400" spc="-1" strike="noStrike">
                <a:solidFill>
                  <a:srgbClr val="000000"/>
                </a:solidFill>
                <a:latin typeface="Arial"/>
              </a:rPr>
              <a:t>format</a:t>
            </a:r>
            <a:endParaRPr b="0" lang="en-IN" sz="1400" spc="-1" strike="noStrike">
              <a:solidFill>
                <a:srgbClr val="000000"/>
              </a:solidFill>
              <a:latin typeface="Arial"/>
            </a:endParaRPr>
          </a:p>
        </p:txBody>
      </p:sp>
      <p:sp>
        <p:nvSpPr>
          <p:cNvPr id="9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a:t>
            </a:r>
            <a:r>
              <a:rPr b="0" lang="en-IN" sz="1400" spc="-1" strike="noStrike">
                <a:solidFill>
                  <a:srgbClr val="000000"/>
                </a:solidFill>
                <a:latin typeface="Arial"/>
              </a:rPr>
              <a:t>the outline </a:t>
            </a:r>
            <a:r>
              <a:rPr b="0" lang="en-IN" sz="1400" spc="-1" strike="noStrike">
                <a:solidFill>
                  <a:srgbClr val="000000"/>
                </a:solidFill>
                <a:latin typeface="Arial"/>
              </a:rPr>
              <a:t>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a:t>
            </a:r>
            <a:r>
              <a:rPr b="0" lang="en-IN" sz="1400" spc="-1" strike="noStrike">
                <a:solidFill>
                  <a:srgbClr val="000000"/>
                </a:solidFill>
                <a:latin typeface="Arial"/>
              </a:rPr>
              <a:t>Outline </a:t>
            </a:r>
            <a:r>
              <a:rPr b="0" lang="en-IN" sz="1400" spc="-1" strike="noStrike">
                <a:solidFill>
                  <a:srgbClr val="000000"/>
                </a:solidFill>
                <a:latin typeface="Arial"/>
              </a:rPr>
              <a:t>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a:t>
            </a:r>
            <a:r>
              <a:rPr b="0" lang="en-IN" sz="1400" spc="-1" strike="noStrike">
                <a:solidFill>
                  <a:srgbClr val="000000"/>
                </a:solidFill>
                <a:latin typeface="Arial"/>
              </a:rPr>
              <a:t>ird </a:t>
            </a:r>
            <a:r>
              <a:rPr b="0" lang="en-IN" sz="1400" spc="-1" strike="noStrike">
                <a:solidFill>
                  <a:srgbClr val="000000"/>
                </a:solidFill>
                <a:latin typeface="Arial"/>
              </a:rPr>
              <a:t>O</a:t>
            </a:r>
            <a:r>
              <a:rPr b="0" lang="en-IN" sz="1400" spc="-1" strike="noStrike">
                <a:solidFill>
                  <a:srgbClr val="000000"/>
                </a:solidFill>
                <a:latin typeface="Arial"/>
              </a:rPr>
              <a:t>utli</a:t>
            </a:r>
            <a:r>
              <a:rPr b="0" lang="en-IN" sz="1400" spc="-1" strike="noStrike">
                <a:solidFill>
                  <a:srgbClr val="000000"/>
                </a:solidFill>
                <a:latin typeface="Arial"/>
              </a:rPr>
              <a:t>ne </a:t>
            </a:r>
            <a:r>
              <a:rPr b="0" lang="en-IN" sz="1400" spc="-1" strike="noStrike">
                <a:solidFill>
                  <a:srgbClr val="000000"/>
                </a:solidFill>
                <a:latin typeface="Arial"/>
              </a:rPr>
              <a:t>Le</a:t>
            </a:r>
            <a:r>
              <a:rPr b="0" lang="en-IN" sz="1400" spc="-1" strike="noStrike">
                <a:solidFill>
                  <a:srgbClr val="000000"/>
                </a:solidFill>
                <a:latin typeface="Arial"/>
              </a:rPr>
              <a:t>ve</a:t>
            </a:r>
            <a:r>
              <a:rPr b="0" lang="en-IN" sz="1400" spc="-1" strike="noStrike">
                <a:solidFill>
                  <a:srgbClr val="000000"/>
                </a:solidFill>
                <a:latin typeface="Arial"/>
              </a:rPr>
              <a:t>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r</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a:t>
            </a:r>
            <a:r>
              <a:rPr b="0" lang="en-IN" sz="2000" spc="-1" strike="noStrike">
                <a:solidFill>
                  <a:srgbClr val="000000"/>
                </a:solidFill>
                <a:latin typeface="Arial"/>
              </a:rPr>
              <a:t>i</a:t>
            </a:r>
            <a:r>
              <a:rPr b="0" lang="en-IN" sz="2000" spc="-1" strike="noStrike">
                <a:solidFill>
                  <a:srgbClr val="000000"/>
                </a:solidFill>
                <a:latin typeface="Arial"/>
              </a:rPr>
              <a:t>f</a:t>
            </a:r>
            <a:r>
              <a:rPr b="0" lang="en-IN" sz="2000" spc="-1" strike="noStrike">
                <a:solidFill>
                  <a:srgbClr val="000000"/>
                </a:solidFill>
                <a:latin typeface="Arial"/>
              </a:rPr>
              <a:t>t</a:t>
            </a:r>
            <a:r>
              <a:rPr b="0" lang="en-IN" sz="2000" spc="-1" strike="noStrike">
                <a:solidFill>
                  <a:srgbClr val="000000"/>
                </a:solidFill>
                <a:latin typeface="Arial"/>
              </a:rPr>
              <a:t>h</a:t>
            </a:r>
            <a:r>
              <a:rPr b="0" lang="en-IN" sz="2000" spc="-1" strike="noStrike">
                <a:solidFill>
                  <a:srgbClr val="000000"/>
                </a:solidFill>
                <a:latin typeface="Arial"/>
              </a:rPr>
              <a:t> </a:t>
            </a:r>
            <a:r>
              <a:rPr b="0" lang="en-IN" sz="2000" spc="-1" strike="noStrike">
                <a:solidFill>
                  <a:srgbClr val="000000"/>
                </a:solidFill>
                <a:latin typeface="Arial"/>
              </a:rPr>
              <a:t>O</a:t>
            </a:r>
            <a:r>
              <a:rPr b="0" lang="en-IN" sz="2000" spc="-1" strike="noStrike">
                <a:solidFill>
                  <a:srgbClr val="000000"/>
                </a:solidFill>
                <a:latin typeface="Arial"/>
              </a:rPr>
              <a:t>u</a:t>
            </a:r>
            <a:r>
              <a:rPr b="0" lang="en-IN" sz="2000" spc="-1" strike="noStrike">
                <a:solidFill>
                  <a:srgbClr val="000000"/>
                </a:solidFill>
                <a:latin typeface="Arial"/>
              </a:rPr>
              <a:t>t</a:t>
            </a:r>
            <a:r>
              <a:rPr b="0" lang="en-IN" sz="2000" spc="-1" strike="noStrike">
                <a:solidFill>
                  <a:srgbClr val="000000"/>
                </a:solidFill>
                <a:latin typeface="Arial"/>
              </a:rPr>
              <a:t>l</a:t>
            </a:r>
            <a:r>
              <a:rPr b="0" lang="en-IN" sz="2000" spc="-1" strike="noStrike">
                <a:solidFill>
                  <a:srgbClr val="000000"/>
                </a:solidFill>
                <a:latin typeface="Arial"/>
              </a:rPr>
              <a:t>i</a:t>
            </a:r>
            <a:r>
              <a:rPr b="0" lang="en-IN" sz="2000" spc="-1" strike="noStrike">
                <a:solidFill>
                  <a:srgbClr val="000000"/>
                </a:solidFill>
                <a:latin typeface="Arial"/>
              </a:rPr>
              <a:t>n</a:t>
            </a:r>
            <a:r>
              <a:rPr b="0" lang="en-IN" sz="2000" spc="-1" strike="noStrike">
                <a:solidFill>
                  <a:srgbClr val="000000"/>
                </a:solidFill>
                <a:latin typeface="Arial"/>
              </a:rPr>
              <a:t>e</a:t>
            </a:r>
            <a:r>
              <a:rPr b="0" lang="en-IN" sz="2000" spc="-1" strike="noStrike">
                <a:solidFill>
                  <a:srgbClr val="000000"/>
                </a:solidFill>
                <a:latin typeface="Arial"/>
              </a:rPr>
              <a:t> </a:t>
            </a:r>
            <a:r>
              <a:rPr b="0" lang="en-IN" sz="2000" spc="-1" strike="noStrike">
                <a:solidFill>
                  <a:srgbClr val="000000"/>
                </a:solidFill>
                <a:latin typeface="Arial"/>
              </a:rPr>
              <a:t>L</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a:t>
            </a:r>
            <a:r>
              <a:rPr b="0" lang="en-IN" sz="2000" spc="-1" strike="noStrike">
                <a:solidFill>
                  <a:srgbClr val="000000"/>
                </a:solidFill>
                <a:latin typeface="Arial"/>
              </a:rPr>
              <a:t>i</a:t>
            </a:r>
            <a:r>
              <a:rPr b="0" lang="en-IN" sz="2000" spc="-1" strike="noStrike">
                <a:solidFill>
                  <a:srgbClr val="000000"/>
                </a:solidFill>
                <a:latin typeface="Arial"/>
              </a:rPr>
              <a:t>x</a:t>
            </a:r>
            <a:r>
              <a:rPr b="0" lang="en-IN" sz="2000" spc="-1" strike="noStrike">
                <a:solidFill>
                  <a:srgbClr val="000000"/>
                </a:solidFill>
                <a:latin typeface="Arial"/>
              </a:rPr>
              <a:t>t</a:t>
            </a:r>
            <a:r>
              <a:rPr b="0" lang="en-IN" sz="2000" spc="-1" strike="noStrike">
                <a:solidFill>
                  <a:srgbClr val="000000"/>
                </a:solidFill>
                <a:latin typeface="Arial"/>
              </a:rPr>
              <a:t>h</a:t>
            </a:r>
            <a:r>
              <a:rPr b="0" lang="en-IN" sz="2000" spc="-1" strike="noStrike">
                <a:solidFill>
                  <a:srgbClr val="000000"/>
                </a:solidFill>
                <a:latin typeface="Arial"/>
              </a:rPr>
              <a:t> </a:t>
            </a:r>
            <a:r>
              <a:rPr b="0" lang="en-IN" sz="2000" spc="-1" strike="noStrike">
                <a:solidFill>
                  <a:srgbClr val="000000"/>
                </a:solidFill>
                <a:latin typeface="Arial"/>
              </a:rPr>
              <a:t>O</a:t>
            </a:r>
            <a:r>
              <a:rPr b="0" lang="en-IN" sz="2000" spc="-1" strike="noStrike">
                <a:solidFill>
                  <a:srgbClr val="000000"/>
                </a:solidFill>
                <a:latin typeface="Arial"/>
              </a:rPr>
              <a:t>u</a:t>
            </a:r>
            <a:r>
              <a:rPr b="0" lang="en-IN" sz="2000" spc="-1" strike="noStrike">
                <a:solidFill>
                  <a:srgbClr val="000000"/>
                </a:solidFill>
                <a:latin typeface="Arial"/>
              </a:rPr>
              <a:t>t</a:t>
            </a:r>
            <a:r>
              <a:rPr b="0" lang="en-IN" sz="2000" spc="-1" strike="noStrike">
                <a:solidFill>
                  <a:srgbClr val="000000"/>
                </a:solidFill>
                <a:latin typeface="Arial"/>
              </a:rPr>
              <a:t>l</a:t>
            </a:r>
            <a:r>
              <a:rPr b="0" lang="en-IN" sz="2000" spc="-1" strike="noStrike">
                <a:solidFill>
                  <a:srgbClr val="000000"/>
                </a:solidFill>
                <a:latin typeface="Arial"/>
              </a:rPr>
              <a:t>i</a:t>
            </a:r>
            <a:r>
              <a:rPr b="0" lang="en-IN" sz="2000" spc="-1" strike="noStrike">
                <a:solidFill>
                  <a:srgbClr val="000000"/>
                </a:solidFill>
                <a:latin typeface="Arial"/>
              </a:rPr>
              <a:t>n</a:t>
            </a:r>
            <a:r>
              <a:rPr b="0" lang="en-IN" sz="2000" spc="-1" strike="noStrike">
                <a:solidFill>
                  <a:srgbClr val="000000"/>
                </a:solidFill>
                <a:latin typeface="Arial"/>
              </a:rPr>
              <a:t>e</a:t>
            </a:r>
            <a:r>
              <a:rPr b="0" lang="en-IN" sz="2000" spc="-1" strike="noStrike">
                <a:solidFill>
                  <a:srgbClr val="000000"/>
                </a:solidFill>
                <a:latin typeface="Arial"/>
              </a:rPr>
              <a:t> </a:t>
            </a:r>
            <a:r>
              <a:rPr b="0" lang="en-IN" sz="2000" spc="-1" strike="noStrike">
                <a:solidFill>
                  <a:srgbClr val="000000"/>
                </a:solidFill>
                <a:latin typeface="Arial"/>
              </a:rPr>
              <a:t>L</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n</a:t>
            </a:r>
            <a:r>
              <a:rPr b="0" lang="en-IN" sz="2000" spc="-1" strike="noStrike">
                <a:solidFill>
                  <a:srgbClr val="000000"/>
                </a:solidFill>
                <a:latin typeface="Arial"/>
              </a:rPr>
              <a:t>t</a:t>
            </a:r>
            <a:r>
              <a:rPr b="0" lang="en-IN" sz="2000" spc="-1" strike="noStrike">
                <a:solidFill>
                  <a:srgbClr val="000000"/>
                </a:solidFill>
                <a:latin typeface="Arial"/>
              </a:rPr>
              <a:t>h</a:t>
            </a:r>
            <a:r>
              <a:rPr b="0" lang="en-IN" sz="2000" spc="-1" strike="noStrike">
                <a:solidFill>
                  <a:srgbClr val="000000"/>
                </a:solidFill>
                <a:latin typeface="Arial"/>
              </a:rPr>
              <a:t> </a:t>
            </a:r>
            <a:r>
              <a:rPr b="0" lang="en-IN" sz="2000" spc="-1" strike="noStrike">
                <a:solidFill>
                  <a:srgbClr val="000000"/>
                </a:solidFill>
                <a:latin typeface="Arial"/>
              </a:rPr>
              <a:t>O</a:t>
            </a:r>
            <a:r>
              <a:rPr b="0" lang="en-IN" sz="2000" spc="-1" strike="noStrike">
                <a:solidFill>
                  <a:srgbClr val="000000"/>
                </a:solidFill>
                <a:latin typeface="Arial"/>
              </a:rPr>
              <a:t>u</a:t>
            </a:r>
            <a:r>
              <a:rPr b="0" lang="en-IN" sz="2000" spc="-1" strike="noStrike">
                <a:solidFill>
                  <a:srgbClr val="000000"/>
                </a:solidFill>
                <a:latin typeface="Arial"/>
              </a:rPr>
              <a:t>t</a:t>
            </a:r>
            <a:r>
              <a:rPr b="0" lang="en-IN" sz="2000" spc="-1" strike="noStrike">
                <a:solidFill>
                  <a:srgbClr val="000000"/>
                </a:solidFill>
                <a:latin typeface="Arial"/>
              </a:rPr>
              <a:t>l</a:t>
            </a:r>
            <a:r>
              <a:rPr b="0" lang="en-IN" sz="2000" spc="-1" strike="noStrike">
                <a:solidFill>
                  <a:srgbClr val="000000"/>
                </a:solidFill>
                <a:latin typeface="Arial"/>
              </a:rPr>
              <a:t>i</a:t>
            </a:r>
            <a:r>
              <a:rPr b="0" lang="en-IN" sz="2000" spc="-1" strike="noStrike">
                <a:solidFill>
                  <a:srgbClr val="000000"/>
                </a:solidFill>
                <a:latin typeface="Arial"/>
              </a:rPr>
              <a:t>n</a:t>
            </a:r>
            <a:r>
              <a:rPr b="0" lang="en-IN" sz="2000" spc="-1" strike="noStrike">
                <a:solidFill>
                  <a:srgbClr val="000000"/>
                </a:solidFill>
                <a:latin typeface="Arial"/>
              </a:rPr>
              <a:t>e</a:t>
            </a:r>
            <a:r>
              <a:rPr b="0" lang="en-IN" sz="2000" spc="-1" strike="noStrike">
                <a:solidFill>
                  <a:srgbClr val="000000"/>
                </a:solidFill>
                <a:latin typeface="Arial"/>
              </a:rPr>
              <a:t> </a:t>
            </a:r>
            <a:r>
              <a:rPr b="0" lang="en-IN" sz="2000" spc="-1" strike="noStrike">
                <a:solidFill>
                  <a:srgbClr val="000000"/>
                </a:solidFill>
                <a:latin typeface="Arial"/>
              </a:rPr>
              <a:t>L</a:t>
            </a:r>
            <a:r>
              <a:rPr b="0" lang="en-IN" sz="2000" spc="-1" strike="noStrike">
                <a:solidFill>
                  <a:srgbClr val="000000"/>
                </a:solidFill>
                <a:latin typeface="Arial"/>
              </a:rPr>
              <a:t>e</a:t>
            </a:r>
            <a:r>
              <a:rPr b="0" lang="en-IN" sz="2000" spc="-1" strike="noStrike">
                <a:solidFill>
                  <a:srgbClr val="000000"/>
                </a:solidFill>
                <a:latin typeface="Arial"/>
              </a:rPr>
              <a:t>v</a:t>
            </a:r>
            <a:r>
              <a:rPr b="0" lang="en-IN" sz="2000" spc="-1" strike="noStrike">
                <a:solidFill>
                  <a:srgbClr val="000000"/>
                </a:solidFill>
                <a:latin typeface="Arial"/>
              </a:rPr>
              <a:t>e</a:t>
            </a:r>
            <a:r>
              <a:rPr b="0" lang="en-IN" sz="2000" spc="-1" strike="noStrike">
                <a:solidFill>
                  <a:srgbClr val="000000"/>
                </a:solidFill>
                <a:latin typeface="Arial"/>
              </a:rPr>
              <a:t>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8" name="Google Shape;1085;p282" descr="Shape&#10;&#10;Description automatically generated with low confidence"/>
          <p:cNvPicPr/>
          <p:nvPr/>
        </p:nvPicPr>
        <p:blipFill>
          <a:blip r:embed="rId2"/>
          <a:stretch/>
        </p:blipFill>
        <p:spPr>
          <a:xfrm>
            <a:off x="0" y="0"/>
            <a:ext cx="9143640" cy="5142960"/>
          </a:xfrm>
          <a:prstGeom prst="rect">
            <a:avLst/>
          </a:prstGeom>
          <a:ln w="0">
            <a:noFill/>
          </a:ln>
        </p:spPr>
      </p:pic>
      <p:sp>
        <p:nvSpPr>
          <p:cNvPr id="129" name="PlaceHolder 1"/>
          <p:cNvSpPr>
            <a:spLocks noGrp="1"/>
          </p:cNvSpPr>
          <p:nvPr>
            <p:ph type="title"/>
          </p:nvPr>
        </p:nvSpPr>
        <p:spPr>
          <a:xfrm>
            <a:off x="135720" y="202320"/>
            <a:ext cx="7886520" cy="343800"/>
          </a:xfrm>
          <a:prstGeom prst="rect">
            <a:avLst/>
          </a:prstGeom>
          <a:noFill/>
          <a:ln w="0">
            <a:noFill/>
          </a:ln>
        </p:spPr>
        <p:txBody>
          <a:bodyPr anchor="t">
            <a:normAutofit fontScale="97000"/>
          </a:bodyPr>
          <a:p>
            <a:r>
              <a:rPr b="0" lang="en-IN" sz="1700" spc="-1" strike="noStrike">
                <a:solidFill>
                  <a:srgbClr val="000000"/>
                </a:solidFill>
                <a:latin typeface="Arial"/>
              </a:rPr>
              <a:t>Click </a:t>
            </a:r>
            <a:r>
              <a:rPr b="0" lang="en-IN" sz="1700" spc="-1" strike="noStrike">
                <a:solidFill>
                  <a:srgbClr val="000000"/>
                </a:solidFill>
                <a:latin typeface="Arial"/>
              </a:rPr>
              <a:t>to edit </a:t>
            </a:r>
            <a:r>
              <a:rPr b="0" lang="en-IN" sz="1700" spc="-1" strike="noStrike">
                <a:solidFill>
                  <a:srgbClr val="000000"/>
                </a:solidFill>
                <a:latin typeface="Arial"/>
              </a:rPr>
              <a:t>the </a:t>
            </a:r>
            <a:r>
              <a:rPr b="0" lang="en-IN" sz="1700" spc="-1" strike="noStrike">
                <a:solidFill>
                  <a:srgbClr val="000000"/>
                </a:solidFill>
                <a:latin typeface="Arial"/>
              </a:rPr>
              <a:t>title </a:t>
            </a:r>
            <a:r>
              <a:rPr b="0" lang="en-IN" sz="1700" spc="-1" strike="noStrike">
                <a:solidFill>
                  <a:srgbClr val="000000"/>
                </a:solidFill>
                <a:latin typeface="Arial"/>
              </a:rPr>
              <a:t>text </a:t>
            </a:r>
            <a:r>
              <a:rPr b="0" lang="en-IN" sz="1700" spc="-1" strike="noStrike">
                <a:solidFill>
                  <a:srgbClr val="000000"/>
                </a:solidFill>
                <a:latin typeface="Arial"/>
              </a:rPr>
              <a:t>format</a:t>
            </a:r>
            <a:endParaRPr b="0" lang="en-IN" sz="1700" spc="-1" strike="noStrike">
              <a:solidFill>
                <a:srgbClr val="000000"/>
              </a:solidFill>
              <a:latin typeface="Arial"/>
            </a:endParaRPr>
          </a:p>
        </p:txBody>
      </p:sp>
      <p:sp>
        <p:nvSpPr>
          <p:cNvPr id="130" name="Google Shape;1087;p282"/>
          <p:cNvSpPr/>
          <p:nvPr/>
        </p:nvSpPr>
        <p:spPr>
          <a:xfrm>
            <a:off x="0" y="202320"/>
            <a:ext cx="135360" cy="343800"/>
          </a:xfrm>
          <a:prstGeom prst="rect">
            <a:avLst/>
          </a:prstGeom>
          <a:solidFill>
            <a:srgbClr val="22366a"/>
          </a:solidFill>
          <a:ln w="0">
            <a:noFill/>
          </a:ln>
        </p:spPr>
        <p:style>
          <a:lnRef idx="0"/>
          <a:fillRef idx="0"/>
          <a:effectRef idx="0"/>
          <a:fontRef idx="minor"/>
        </p:style>
      </p:sp>
      <p:grpSp>
        <p:nvGrpSpPr>
          <p:cNvPr id="131" name="Google Shape;1088;p282"/>
          <p:cNvGrpSpPr/>
          <p:nvPr/>
        </p:nvGrpSpPr>
        <p:grpSpPr>
          <a:xfrm>
            <a:off x="2441160" y="1060560"/>
            <a:ext cx="4259160" cy="3398760"/>
            <a:chOff x="2441160" y="1060560"/>
            <a:chExt cx="4259160" cy="3398760"/>
          </a:xfrm>
        </p:grpSpPr>
        <p:pic>
          <p:nvPicPr>
            <p:cNvPr id="132" name="Google Shape;1089;p282" descr="Icon&#10;&#10;Description automatically generated"/>
            <p:cNvPicPr/>
            <p:nvPr/>
          </p:nvPicPr>
          <p:blipFill>
            <a:blip r:embed="rId3"/>
            <a:stretch/>
          </p:blipFill>
          <p:spPr>
            <a:xfrm>
              <a:off x="2625480" y="1060560"/>
              <a:ext cx="3884760" cy="3370680"/>
            </a:xfrm>
            <a:prstGeom prst="rect">
              <a:avLst/>
            </a:prstGeom>
            <a:ln w="0">
              <a:noFill/>
            </a:ln>
          </p:spPr>
        </p:pic>
        <p:grpSp>
          <p:nvGrpSpPr>
            <p:cNvPr id="133" name="Google Shape;1090;p282"/>
            <p:cNvGrpSpPr/>
            <p:nvPr/>
          </p:nvGrpSpPr>
          <p:grpSpPr>
            <a:xfrm>
              <a:off x="2441160" y="1082160"/>
              <a:ext cx="4259160" cy="3377160"/>
              <a:chOff x="2441160" y="1082160"/>
              <a:chExt cx="4259160" cy="3377160"/>
            </a:xfrm>
          </p:grpSpPr>
          <p:sp>
            <p:nvSpPr>
              <p:cNvPr id="134" name="Google Shape;1091;p282"/>
              <p:cNvSpPr/>
              <p:nvPr/>
            </p:nvSpPr>
            <p:spPr>
              <a:xfrm>
                <a:off x="6618600" y="2307600"/>
                <a:ext cx="81720" cy="81720"/>
              </a:xfrm>
              <a:prstGeom prst="ellipse">
                <a:avLst/>
              </a:prstGeom>
              <a:solidFill>
                <a:srgbClr val="bc8638"/>
              </a:solidFill>
              <a:ln w="0">
                <a:noFill/>
              </a:ln>
            </p:spPr>
            <p:style>
              <a:lnRef idx="0"/>
              <a:fillRef idx="0"/>
              <a:effectRef idx="0"/>
              <a:fontRef idx="minor"/>
            </p:style>
          </p:sp>
          <p:sp>
            <p:nvSpPr>
              <p:cNvPr id="135" name="Google Shape;1092;p282"/>
              <p:cNvSpPr/>
              <p:nvPr/>
            </p:nvSpPr>
            <p:spPr>
              <a:xfrm>
                <a:off x="6426360" y="3560040"/>
                <a:ext cx="81720" cy="81720"/>
              </a:xfrm>
              <a:prstGeom prst="ellipse">
                <a:avLst/>
              </a:prstGeom>
              <a:solidFill>
                <a:srgbClr val="035081"/>
              </a:solidFill>
              <a:ln w="0">
                <a:noFill/>
              </a:ln>
            </p:spPr>
            <p:style>
              <a:lnRef idx="0"/>
              <a:fillRef idx="0"/>
              <a:effectRef idx="0"/>
              <a:fontRef idx="minor"/>
            </p:style>
          </p:sp>
          <p:sp>
            <p:nvSpPr>
              <p:cNvPr id="136" name="Google Shape;1093;p282"/>
              <p:cNvSpPr/>
              <p:nvPr/>
            </p:nvSpPr>
            <p:spPr>
              <a:xfrm>
                <a:off x="5448600" y="4377600"/>
                <a:ext cx="81720" cy="81720"/>
              </a:xfrm>
              <a:prstGeom prst="ellipse">
                <a:avLst/>
              </a:prstGeom>
              <a:solidFill>
                <a:srgbClr val="bc8638"/>
              </a:solidFill>
              <a:ln w="0">
                <a:noFill/>
              </a:ln>
            </p:spPr>
            <p:style>
              <a:lnRef idx="0"/>
              <a:fillRef idx="0"/>
              <a:effectRef idx="0"/>
              <a:fontRef idx="minor"/>
            </p:style>
          </p:sp>
          <p:sp>
            <p:nvSpPr>
              <p:cNvPr id="137" name="Google Shape;1094;p282"/>
              <p:cNvSpPr/>
              <p:nvPr/>
            </p:nvSpPr>
            <p:spPr>
              <a:xfrm>
                <a:off x="6444360" y="1082160"/>
                <a:ext cx="81720" cy="81720"/>
              </a:xfrm>
              <a:prstGeom prst="ellipse">
                <a:avLst/>
              </a:prstGeom>
              <a:solidFill>
                <a:srgbClr val="035081"/>
              </a:solidFill>
              <a:ln w="0">
                <a:noFill/>
              </a:ln>
            </p:spPr>
            <p:style>
              <a:lnRef idx="0"/>
              <a:fillRef idx="0"/>
              <a:effectRef idx="0"/>
              <a:fontRef idx="minor"/>
            </p:style>
          </p:sp>
          <p:sp>
            <p:nvSpPr>
              <p:cNvPr id="138" name="Google Shape;1095;p282"/>
              <p:cNvSpPr/>
              <p:nvPr/>
            </p:nvSpPr>
            <p:spPr>
              <a:xfrm>
                <a:off x="2441160" y="2307600"/>
                <a:ext cx="81720" cy="81720"/>
              </a:xfrm>
              <a:prstGeom prst="ellipse">
                <a:avLst/>
              </a:prstGeom>
              <a:solidFill>
                <a:srgbClr val="bc8638"/>
              </a:solidFill>
              <a:ln w="0">
                <a:noFill/>
              </a:ln>
            </p:spPr>
            <p:style>
              <a:lnRef idx="0"/>
              <a:fillRef idx="0"/>
              <a:effectRef idx="0"/>
              <a:fontRef idx="minor"/>
            </p:style>
          </p:sp>
          <p:sp>
            <p:nvSpPr>
              <p:cNvPr id="139" name="Google Shape;1096;p282"/>
              <p:cNvSpPr/>
              <p:nvPr/>
            </p:nvSpPr>
            <p:spPr>
              <a:xfrm>
                <a:off x="2619720" y="3566520"/>
                <a:ext cx="81720" cy="81720"/>
              </a:xfrm>
              <a:prstGeom prst="ellipse">
                <a:avLst/>
              </a:prstGeom>
              <a:solidFill>
                <a:srgbClr val="035081"/>
              </a:solidFill>
              <a:ln w="0">
                <a:noFill/>
              </a:ln>
            </p:spPr>
            <p:style>
              <a:lnRef idx="0"/>
              <a:fillRef idx="0"/>
              <a:effectRef idx="0"/>
              <a:fontRef idx="minor"/>
            </p:style>
          </p:sp>
          <p:sp>
            <p:nvSpPr>
              <p:cNvPr id="140" name="Google Shape;1097;p282"/>
              <p:cNvSpPr/>
              <p:nvPr/>
            </p:nvSpPr>
            <p:spPr>
              <a:xfrm>
                <a:off x="3592800" y="4377600"/>
                <a:ext cx="81720" cy="81720"/>
              </a:xfrm>
              <a:prstGeom prst="ellipse">
                <a:avLst/>
              </a:prstGeom>
              <a:solidFill>
                <a:srgbClr val="bc8638"/>
              </a:solidFill>
              <a:ln w="0">
                <a:noFill/>
              </a:ln>
            </p:spPr>
            <p:style>
              <a:lnRef idx="0"/>
              <a:fillRef idx="0"/>
              <a:effectRef idx="0"/>
              <a:fontRef idx="minor"/>
            </p:style>
          </p:sp>
          <p:sp>
            <p:nvSpPr>
              <p:cNvPr id="141" name="Google Shape;1098;p282"/>
              <p:cNvSpPr/>
              <p:nvPr/>
            </p:nvSpPr>
            <p:spPr>
              <a:xfrm>
                <a:off x="2619720" y="1089000"/>
                <a:ext cx="81720" cy="81720"/>
              </a:xfrm>
              <a:prstGeom prst="ellipse">
                <a:avLst/>
              </a:prstGeom>
              <a:solidFill>
                <a:srgbClr val="035081"/>
              </a:solidFill>
              <a:ln w="0">
                <a:noFill/>
              </a:ln>
            </p:spPr>
            <p:style>
              <a:lnRef idx="0"/>
              <a:fillRef idx="0"/>
              <a:effectRef idx="0"/>
              <a:fontRef idx="minor"/>
            </p:style>
          </p:sp>
        </p:grpSp>
        <p:grpSp>
          <p:nvGrpSpPr>
            <p:cNvPr id="142" name="Google Shape;1099;p282"/>
            <p:cNvGrpSpPr/>
            <p:nvPr/>
          </p:nvGrpSpPr>
          <p:grpSpPr>
            <a:xfrm>
              <a:off x="3551760" y="1395000"/>
              <a:ext cx="2053800" cy="2053800"/>
              <a:chOff x="3551760" y="1395000"/>
              <a:chExt cx="2053800" cy="2053800"/>
            </a:xfrm>
          </p:grpSpPr>
          <p:sp>
            <p:nvSpPr>
              <p:cNvPr id="143" name="Google Shape;1100;p282"/>
              <p:cNvSpPr/>
              <p:nvPr/>
            </p:nvSpPr>
            <p:spPr>
              <a:xfrm>
                <a:off x="3551760" y="1395000"/>
                <a:ext cx="2053800" cy="2053800"/>
              </a:xfrm>
              <a:prstGeom prst="ellipse">
                <a:avLst/>
              </a:prstGeom>
              <a:solidFill>
                <a:srgbClr val="f2f2f2"/>
              </a:solidFill>
              <a:ln w="25400">
                <a:solidFill>
                  <a:srgbClr val="f2f2f2"/>
                </a:solidFill>
                <a:round/>
              </a:ln>
            </p:spPr>
            <p:style>
              <a:lnRef idx="0"/>
              <a:fillRef idx="0"/>
              <a:effectRef idx="0"/>
              <a:fontRef idx="minor"/>
            </p:style>
          </p:sp>
          <p:sp>
            <p:nvSpPr>
              <p:cNvPr id="144" name="Google Shape;1101;p282"/>
              <p:cNvSpPr/>
              <p:nvPr/>
            </p:nvSpPr>
            <p:spPr>
              <a:xfrm>
                <a:off x="3606120" y="1449360"/>
                <a:ext cx="1945080" cy="1945080"/>
              </a:xfrm>
              <a:prstGeom prst="ellipse">
                <a:avLst/>
              </a:prstGeom>
              <a:solidFill>
                <a:schemeClr val="lt1"/>
              </a:solidFill>
              <a:ln w="0">
                <a:noFill/>
              </a:ln>
            </p:spPr>
            <p:style>
              <a:lnRef idx="0"/>
              <a:fillRef idx="0"/>
              <a:effectRef idx="0"/>
              <a:fontRef idx="minor"/>
            </p:style>
          </p:sp>
        </p:grpSp>
      </p:grpSp>
      <p:sp>
        <p:nvSpPr>
          <p:cNvPr id="145" name="PlaceHolder 2"/>
          <p:cNvSpPr>
            <a:spLocks noGrp="1"/>
          </p:cNvSpPr>
          <p:nvPr>
            <p:ph type="body"/>
          </p:nvPr>
        </p:nvSpPr>
        <p:spPr>
          <a:xfrm>
            <a:off x="3719160" y="226440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a:t>
            </a:r>
            <a:r>
              <a:rPr b="0" lang="en-IN" sz="1400" spc="-1" strike="noStrike">
                <a:solidFill>
                  <a:srgbClr val="000000"/>
                </a:solidFill>
                <a:latin typeface="Arial"/>
              </a:rPr>
              <a:t>the outline </a:t>
            </a:r>
            <a:r>
              <a:rPr b="0" lang="en-IN" sz="1400" spc="-1" strike="noStrike">
                <a:solidFill>
                  <a:srgbClr val="000000"/>
                </a:solidFill>
                <a:latin typeface="Arial"/>
              </a:rPr>
              <a:t>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a:t>
            </a:r>
            <a:r>
              <a:rPr b="0" lang="en-IN" sz="1400" spc="-1" strike="noStrike">
                <a:solidFill>
                  <a:srgbClr val="000000"/>
                </a:solidFill>
                <a:latin typeface="Arial"/>
              </a:rPr>
              <a:t>Outline </a:t>
            </a:r>
            <a:r>
              <a:rPr b="0" lang="en-IN" sz="1400" spc="-1" strike="noStrike">
                <a:solidFill>
                  <a:srgbClr val="000000"/>
                </a:solidFill>
                <a:latin typeface="Arial"/>
              </a:rPr>
              <a:t>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a:t>
            </a:r>
            <a:r>
              <a:rPr b="0" lang="en-IN" sz="1400" spc="-1" strike="noStrike">
                <a:solidFill>
                  <a:srgbClr val="000000"/>
                </a:solidFill>
                <a:latin typeface="Arial"/>
              </a:rPr>
              <a:t>ird </a:t>
            </a:r>
            <a:r>
              <a:rPr b="0" lang="en-IN" sz="1400" spc="-1" strike="noStrike">
                <a:solidFill>
                  <a:srgbClr val="000000"/>
                </a:solidFill>
                <a:latin typeface="Arial"/>
              </a:rPr>
              <a:t>O</a:t>
            </a:r>
            <a:r>
              <a:rPr b="0" lang="en-IN" sz="1400" spc="-1" strike="noStrike">
                <a:solidFill>
                  <a:srgbClr val="000000"/>
                </a:solidFill>
                <a:latin typeface="Arial"/>
              </a:rPr>
              <a:t>utli</a:t>
            </a:r>
            <a:r>
              <a:rPr b="0" lang="en-IN" sz="1400" spc="-1" strike="noStrike">
                <a:solidFill>
                  <a:srgbClr val="000000"/>
                </a:solidFill>
                <a:latin typeface="Arial"/>
              </a:rPr>
              <a:t>ne </a:t>
            </a:r>
            <a:r>
              <a:rPr b="0" lang="en-IN" sz="1400" spc="-1" strike="noStrike">
                <a:solidFill>
                  <a:srgbClr val="000000"/>
                </a:solidFill>
                <a:latin typeface="Arial"/>
              </a:rPr>
              <a:t>Le</a:t>
            </a:r>
            <a:r>
              <a:rPr b="0" lang="en-IN" sz="1400" spc="-1" strike="noStrike">
                <a:solidFill>
                  <a:srgbClr val="000000"/>
                </a:solidFill>
                <a:latin typeface="Arial"/>
              </a:rPr>
              <a:t>ve</a:t>
            </a:r>
            <a:r>
              <a:rPr b="0" lang="en-IN" sz="1400" spc="-1" strike="noStrike">
                <a:solidFill>
                  <a:srgbClr val="000000"/>
                </a:solidFill>
                <a:latin typeface="Arial"/>
              </a:rPr>
              <a:t>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r</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a:t>
            </a:r>
            <a:r>
              <a:rPr b="0" lang="en-IN" sz="1400" spc="-1" strike="noStrike">
                <a:solidFill>
                  <a:srgbClr val="000000"/>
                </a:solidFill>
                <a:latin typeface="Arial"/>
              </a:rPr>
              <a:t>i</a:t>
            </a:r>
            <a:r>
              <a:rPr b="0" lang="en-IN" sz="1400" spc="-1" strike="noStrike">
                <a:solidFill>
                  <a:srgbClr val="000000"/>
                </a:solidFill>
                <a:latin typeface="Arial"/>
              </a:rPr>
              <a:t>f</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a:t>
            </a:r>
            <a:r>
              <a:rPr b="0" lang="en-IN" sz="1400" spc="-1" strike="noStrike">
                <a:solidFill>
                  <a:srgbClr val="000000"/>
                </a:solidFill>
                <a:latin typeface="Arial"/>
              </a:rPr>
              <a:t>i</a:t>
            </a:r>
            <a:r>
              <a:rPr b="0" lang="en-IN" sz="1400" spc="-1" strike="noStrike">
                <a:solidFill>
                  <a:srgbClr val="000000"/>
                </a:solidFill>
                <a:latin typeface="Arial"/>
              </a:rPr>
              <a:t>x</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n</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p:txBody>
      </p:sp>
      <p:sp>
        <p:nvSpPr>
          <p:cNvPr id="146" name="PlaceHolder 3"/>
          <p:cNvSpPr>
            <a:spLocks noGrp="1"/>
          </p:cNvSpPr>
          <p:nvPr>
            <p:ph type="body"/>
          </p:nvPr>
        </p:nvSpPr>
        <p:spPr>
          <a:xfrm>
            <a:off x="817200" y="96120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a:t>
            </a:r>
            <a:r>
              <a:rPr b="0" lang="en-IN" sz="1400" spc="-1" strike="noStrike">
                <a:solidFill>
                  <a:srgbClr val="000000"/>
                </a:solidFill>
                <a:latin typeface="Arial"/>
              </a:rPr>
              <a:t>outline text </a:t>
            </a:r>
            <a:r>
              <a:rPr b="0" lang="en-IN" sz="1400" spc="-1" strike="noStrike">
                <a:solidFill>
                  <a:srgbClr val="000000"/>
                </a:solidFill>
                <a:latin typeface="Arial"/>
              </a:rPr>
              <a:t>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a:t>
            </a:r>
            <a:r>
              <a:rPr b="0" lang="en-IN" sz="1400" spc="-1" strike="noStrike">
                <a:solidFill>
                  <a:srgbClr val="000000"/>
                </a:solidFill>
                <a:latin typeface="Arial"/>
              </a:rPr>
              <a:t>Outline </a:t>
            </a:r>
            <a:r>
              <a:rPr b="0" lang="en-IN" sz="1400" spc="-1" strike="noStrike">
                <a:solidFill>
                  <a:srgbClr val="000000"/>
                </a:solidFill>
                <a:latin typeface="Arial"/>
              </a:rPr>
              <a:t>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a:t>
            </a:r>
            <a:r>
              <a:rPr b="0" lang="en-IN" sz="1400" spc="-1" strike="noStrike">
                <a:solidFill>
                  <a:srgbClr val="000000"/>
                </a:solidFill>
                <a:latin typeface="Arial"/>
              </a:rPr>
              <a:t>Outlin</a:t>
            </a:r>
            <a:r>
              <a:rPr b="0" lang="en-IN" sz="1400" spc="-1" strike="noStrike">
                <a:solidFill>
                  <a:srgbClr val="000000"/>
                </a:solidFill>
                <a:latin typeface="Arial"/>
              </a:rPr>
              <a:t>e </a:t>
            </a:r>
            <a:r>
              <a:rPr b="0" lang="en-IN" sz="1400" spc="-1" strike="noStrike">
                <a:solidFill>
                  <a:srgbClr val="000000"/>
                </a:solidFill>
                <a:latin typeface="Arial"/>
              </a:rPr>
              <a:t>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rt</a:t>
            </a:r>
            <a:r>
              <a:rPr b="0" lang="en-IN" sz="1400" spc="-1" strike="noStrike">
                <a:solidFill>
                  <a:srgbClr val="000000"/>
                </a:solidFill>
                <a:latin typeface="Arial"/>
              </a:rPr>
              <a:t>h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a:t>
            </a:r>
            <a:r>
              <a:rPr b="0" lang="en-IN" sz="1400" spc="-1" strike="noStrike">
                <a:solidFill>
                  <a:srgbClr val="000000"/>
                </a:solidFill>
                <a:latin typeface="Arial"/>
              </a:rPr>
              <a:t>i</a:t>
            </a:r>
            <a:r>
              <a:rPr b="0" lang="en-IN" sz="1400" spc="-1" strike="noStrike">
                <a:solidFill>
                  <a:srgbClr val="000000"/>
                </a:solidFill>
                <a:latin typeface="Arial"/>
              </a:rPr>
              <a:t>f</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a:t>
            </a:r>
            <a:r>
              <a:rPr b="0" lang="en-IN" sz="1400" spc="-1" strike="noStrike">
                <a:solidFill>
                  <a:srgbClr val="000000"/>
                </a:solidFill>
                <a:latin typeface="Arial"/>
              </a:rPr>
              <a:t>i</a:t>
            </a:r>
            <a:r>
              <a:rPr b="0" lang="en-IN" sz="1400" spc="-1" strike="noStrike">
                <a:solidFill>
                  <a:srgbClr val="000000"/>
                </a:solidFill>
                <a:latin typeface="Arial"/>
              </a:rPr>
              <a:t>x</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n</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p:txBody>
      </p:sp>
      <p:sp>
        <p:nvSpPr>
          <p:cNvPr id="147" name="PlaceHolder 4"/>
          <p:cNvSpPr>
            <a:spLocks noGrp="1"/>
          </p:cNvSpPr>
          <p:nvPr>
            <p:ph type="body"/>
          </p:nvPr>
        </p:nvSpPr>
        <p:spPr>
          <a:xfrm>
            <a:off x="633960" y="218844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a:t>
            </a:r>
            <a:r>
              <a:rPr b="0" lang="en-IN" sz="1400" spc="-1" strike="noStrike">
                <a:solidFill>
                  <a:srgbClr val="000000"/>
                </a:solidFill>
                <a:latin typeface="Arial"/>
              </a:rPr>
              <a:t>the outline </a:t>
            </a:r>
            <a:r>
              <a:rPr b="0" lang="en-IN" sz="1400" spc="-1" strike="noStrike">
                <a:solidFill>
                  <a:srgbClr val="000000"/>
                </a:solidFill>
                <a:latin typeface="Arial"/>
              </a:rPr>
              <a:t>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a:t>
            </a:r>
            <a:r>
              <a:rPr b="0" lang="en-IN" sz="1400" spc="-1" strike="noStrike">
                <a:solidFill>
                  <a:srgbClr val="000000"/>
                </a:solidFill>
                <a:latin typeface="Arial"/>
              </a:rPr>
              <a:t>Outline </a:t>
            </a:r>
            <a:r>
              <a:rPr b="0" lang="en-IN" sz="1400" spc="-1" strike="noStrike">
                <a:solidFill>
                  <a:srgbClr val="000000"/>
                </a:solidFill>
                <a:latin typeface="Arial"/>
              </a:rPr>
              <a:t>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a:t>
            </a:r>
            <a:r>
              <a:rPr b="0" lang="en-IN" sz="1400" spc="-1" strike="noStrike">
                <a:solidFill>
                  <a:srgbClr val="000000"/>
                </a:solidFill>
                <a:latin typeface="Arial"/>
              </a:rPr>
              <a:t>ird </a:t>
            </a:r>
            <a:r>
              <a:rPr b="0" lang="en-IN" sz="1400" spc="-1" strike="noStrike">
                <a:solidFill>
                  <a:srgbClr val="000000"/>
                </a:solidFill>
                <a:latin typeface="Arial"/>
              </a:rPr>
              <a:t>O</a:t>
            </a:r>
            <a:r>
              <a:rPr b="0" lang="en-IN" sz="1400" spc="-1" strike="noStrike">
                <a:solidFill>
                  <a:srgbClr val="000000"/>
                </a:solidFill>
                <a:latin typeface="Arial"/>
              </a:rPr>
              <a:t>utli</a:t>
            </a:r>
            <a:r>
              <a:rPr b="0" lang="en-IN" sz="1400" spc="-1" strike="noStrike">
                <a:solidFill>
                  <a:srgbClr val="000000"/>
                </a:solidFill>
                <a:latin typeface="Arial"/>
              </a:rPr>
              <a:t>ne </a:t>
            </a:r>
            <a:r>
              <a:rPr b="0" lang="en-IN" sz="1400" spc="-1" strike="noStrike">
                <a:solidFill>
                  <a:srgbClr val="000000"/>
                </a:solidFill>
                <a:latin typeface="Arial"/>
              </a:rPr>
              <a:t>Le</a:t>
            </a:r>
            <a:r>
              <a:rPr b="0" lang="en-IN" sz="1400" spc="-1" strike="noStrike">
                <a:solidFill>
                  <a:srgbClr val="000000"/>
                </a:solidFill>
                <a:latin typeface="Arial"/>
              </a:rPr>
              <a:t>ve</a:t>
            </a:r>
            <a:r>
              <a:rPr b="0" lang="en-IN" sz="1400" spc="-1" strike="noStrike">
                <a:solidFill>
                  <a:srgbClr val="000000"/>
                </a:solidFill>
                <a:latin typeface="Arial"/>
              </a:rPr>
              <a:t>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r</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a:t>
            </a:r>
            <a:r>
              <a:rPr b="0" lang="en-IN" sz="1400" spc="-1" strike="noStrike">
                <a:solidFill>
                  <a:srgbClr val="000000"/>
                </a:solidFill>
                <a:latin typeface="Arial"/>
              </a:rPr>
              <a:t>i</a:t>
            </a:r>
            <a:r>
              <a:rPr b="0" lang="en-IN" sz="1400" spc="-1" strike="noStrike">
                <a:solidFill>
                  <a:srgbClr val="000000"/>
                </a:solidFill>
                <a:latin typeface="Arial"/>
              </a:rPr>
              <a:t>f</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a:t>
            </a:r>
            <a:r>
              <a:rPr b="0" lang="en-IN" sz="1400" spc="-1" strike="noStrike">
                <a:solidFill>
                  <a:srgbClr val="000000"/>
                </a:solidFill>
                <a:latin typeface="Arial"/>
              </a:rPr>
              <a:t>i</a:t>
            </a:r>
            <a:r>
              <a:rPr b="0" lang="en-IN" sz="1400" spc="-1" strike="noStrike">
                <a:solidFill>
                  <a:srgbClr val="000000"/>
                </a:solidFill>
                <a:latin typeface="Arial"/>
              </a:rPr>
              <a:t>x</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n</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p:txBody>
      </p:sp>
      <p:sp>
        <p:nvSpPr>
          <p:cNvPr id="148" name="PlaceHolder 5"/>
          <p:cNvSpPr>
            <a:spLocks noGrp="1"/>
          </p:cNvSpPr>
          <p:nvPr>
            <p:ph type="body"/>
          </p:nvPr>
        </p:nvSpPr>
        <p:spPr>
          <a:xfrm>
            <a:off x="803880" y="344880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a:t>
            </a:r>
            <a:r>
              <a:rPr b="0" lang="en-IN" sz="1400" spc="-1" strike="noStrike">
                <a:solidFill>
                  <a:srgbClr val="000000"/>
                </a:solidFill>
                <a:latin typeface="Arial"/>
              </a:rPr>
              <a:t>the outline </a:t>
            </a:r>
            <a:r>
              <a:rPr b="0" lang="en-IN" sz="1400" spc="-1" strike="noStrike">
                <a:solidFill>
                  <a:srgbClr val="000000"/>
                </a:solidFill>
                <a:latin typeface="Arial"/>
              </a:rPr>
              <a:t>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a:t>
            </a:r>
            <a:r>
              <a:rPr b="0" lang="en-IN" sz="1400" spc="-1" strike="noStrike">
                <a:solidFill>
                  <a:srgbClr val="000000"/>
                </a:solidFill>
                <a:latin typeface="Arial"/>
              </a:rPr>
              <a:t>Outline </a:t>
            </a:r>
            <a:r>
              <a:rPr b="0" lang="en-IN" sz="1400" spc="-1" strike="noStrike">
                <a:solidFill>
                  <a:srgbClr val="000000"/>
                </a:solidFill>
                <a:latin typeface="Arial"/>
              </a:rPr>
              <a:t>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a:t>
            </a:r>
            <a:r>
              <a:rPr b="0" lang="en-IN" sz="1400" spc="-1" strike="noStrike">
                <a:solidFill>
                  <a:srgbClr val="000000"/>
                </a:solidFill>
                <a:latin typeface="Arial"/>
              </a:rPr>
              <a:t>ird </a:t>
            </a:r>
            <a:r>
              <a:rPr b="0" lang="en-IN" sz="1400" spc="-1" strike="noStrike">
                <a:solidFill>
                  <a:srgbClr val="000000"/>
                </a:solidFill>
                <a:latin typeface="Arial"/>
              </a:rPr>
              <a:t>O</a:t>
            </a:r>
            <a:r>
              <a:rPr b="0" lang="en-IN" sz="1400" spc="-1" strike="noStrike">
                <a:solidFill>
                  <a:srgbClr val="000000"/>
                </a:solidFill>
                <a:latin typeface="Arial"/>
              </a:rPr>
              <a:t>utli</a:t>
            </a:r>
            <a:r>
              <a:rPr b="0" lang="en-IN" sz="1400" spc="-1" strike="noStrike">
                <a:solidFill>
                  <a:srgbClr val="000000"/>
                </a:solidFill>
                <a:latin typeface="Arial"/>
              </a:rPr>
              <a:t>ne </a:t>
            </a:r>
            <a:r>
              <a:rPr b="0" lang="en-IN" sz="1400" spc="-1" strike="noStrike">
                <a:solidFill>
                  <a:srgbClr val="000000"/>
                </a:solidFill>
                <a:latin typeface="Arial"/>
              </a:rPr>
              <a:t>Le</a:t>
            </a:r>
            <a:r>
              <a:rPr b="0" lang="en-IN" sz="1400" spc="-1" strike="noStrike">
                <a:solidFill>
                  <a:srgbClr val="000000"/>
                </a:solidFill>
                <a:latin typeface="Arial"/>
              </a:rPr>
              <a:t>ve</a:t>
            </a:r>
            <a:r>
              <a:rPr b="0" lang="en-IN" sz="1400" spc="-1" strike="noStrike">
                <a:solidFill>
                  <a:srgbClr val="000000"/>
                </a:solidFill>
                <a:latin typeface="Arial"/>
              </a:rPr>
              <a:t>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r</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a:t>
            </a:r>
            <a:r>
              <a:rPr b="0" lang="en-IN" sz="1400" spc="-1" strike="noStrike">
                <a:solidFill>
                  <a:srgbClr val="000000"/>
                </a:solidFill>
                <a:latin typeface="Arial"/>
              </a:rPr>
              <a:t>i</a:t>
            </a:r>
            <a:r>
              <a:rPr b="0" lang="en-IN" sz="1400" spc="-1" strike="noStrike">
                <a:solidFill>
                  <a:srgbClr val="000000"/>
                </a:solidFill>
                <a:latin typeface="Arial"/>
              </a:rPr>
              <a:t>f</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a:t>
            </a:r>
            <a:r>
              <a:rPr b="0" lang="en-IN" sz="1400" spc="-1" strike="noStrike">
                <a:solidFill>
                  <a:srgbClr val="000000"/>
                </a:solidFill>
                <a:latin typeface="Arial"/>
              </a:rPr>
              <a:t>i</a:t>
            </a:r>
            <a:r>
              <a:rPr b="0" lang="en-IN" sz="1400" spc="-1" strike="noStrike">
                <a:solidFill>
                  <a:srgbClr val="000000"/>
                </a:solidFill>
                <a:latin typeface="Arial"/>
              </a:rPr>
              <a:t>x</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n</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 </a:t>
            </a:r>
            <a:r>
              <a:rPr b="0" lang="en-IN" sz="1400" spc="-1" strike="noStrike">
                <a:solidFill>
                  <a:srgbClr val="000000"/>
                </a:solidFill>
                <a:latin typeface="Arial"/>
              </a:rPr>
              <a:t>O</a:t>
            </a:r>
            <a:r>
              <a:rPr b="0" lang="en-IN" sz="1400" spc="-1" strike="noStrike">
                <a:solidFill>
                  <a:srgbClr val="000000"/>
                </a:solidFill>
                <a:latin typeface="Arial"/>
              </a:rPr>
              <a:t>u</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n</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v</a:t>
            </a:r>
            <a:r>
              <a:rPr b="0" lang="en-IN" sz="1400" spc="-1" strike="noStrike">
                <a:solidFill>
                  <a:srgbClr val="000000"/>
                </a:solidFill>
                <a:latin typeface="Arial"/>
              </a:rPr>
              <a:t>e</a:t>
            </a:r>
            <a:r>
              <a:rPr b="0" lang="en-IN" sz="1400" spc="-1" strike="noStrike">
                <a:solidFill>
                  <a:srgbClr val="000000"/>
                </a:solidFill>
                <a:latin typeface="Arial"/>
              </a:rPr>
              <a:t>l</a:t>
            </a:r>
            <a:endParaRPr b="0" lang="en-IN" sz="1400" spc="-1" strike="noStrike">
              <a:solidFill>
                <a:srgbClr val="000000"/>
              </a:solidFill>
              <a:latin typeface="Arial"/>
            </a:endParaRPr>
          </a:p>
        </p:txBody>
      </p:sp>
      <p:sp>
        <p:nvSpPr>
          <p:cNvPr id="149" name="PlaceHolder 6"/>
          <p:cNvSpPr>
            <a:spLocks noGrp="1"/>
          </p:cNvSpPr>
          <p:nvPr>
            <p:ph type="body"/>
          </p:nvPr>
        </p:nvSpPr>
        <p:spPr>
          <a:xfrm>
            <a:off x="1798200" y="425844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50" name="PlaceHolder 7"/>
          <p:cNvSpPr>
            <a:spLocks noGrp="1"/>
          </p:cNvSpPr>
          <p:nvPr>
            <p:ph type="body"/>
          </p:nvPr>
        </p:nvSpPr>
        <p:spPr>
          <a:xfrm>
            <a:off x="6615360" y="96120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51" name="PlaceHolder 8"/>
          <p:cNvSpPr>
            <a:spLocks noGrp="1"/>
          </p:cNvSpPr>
          <p:nvPr>
            <p:ph type="body"/>
          </p:nvPr>
        </p:nvSpPr>
        <p:spPr>
          <a:xfrm>
            <a:off x="6787080" y="218844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52" name="PlaceHolder 9"/>
          <p:cNvSpPr>
            <a:spLocks noGrp="1"/>
          </p:cNvSpPr>
          <p:nvPr>
            <p:ph type="body"/>
          </p:nvPr>
        </p:nvSpPr>
        <p:spPr>
          <a:xfrm>
            <a:off x="6602400" y="344880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53" name="PlaceHolder 10"/>
          <p:cNvSpPr>
            <a:spLocks noGrp="1"/>
          </p:cNvSpPr>
          <p:nvPr>
            <p:ph type="body"/>
          </p:nvPr>
        </p:nvSpPr>
        <p:spPr>
          <a:xfrm>
            <a:off x="5585040" y="425844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0" name="Google Shape;38;p217" descr="A computer on a table&#10;&#10;Description automatically generated with medium confidence"/>
          <p:cNvPicPr/>
          <p:nvPr/>
        </p:nvPicPr>
        <p:blipFill>
          <a:blip r:embed="rId2"/>
          <a:srcRect l="0" t="40" r="30" b="40"/>
          <a:stretch/>
        </p:blipFill>
        <p:spPr>
          <a:xfrm>
            <a:off x="0" y="0"/>
            <a:ext cx="9143640" cy="5143320"/>
          </a:xfrm>
          <a:prstGeom prst="rect">
            <a:avLst/>
          </a:prstGeom>
          <a:ln w="0">
            <a:noFill/>
          </a:ln>
        </p:spPr>
      </p:pic>
      <p:pic>
        <p:nvPicPr>
          <p:cNvPr id="191" name="Google Shape;39;p217" descr="Shape&#10;&#10;Description automatically generated with low confidence"/>
          <p:cNvPicPr/>
          <p:nvPr/>
        </p:nvPicPr>
        <p:blipFill>
          <a:blip r:embed="rId3"/>
          <a:stretch/>
        </p:blipFill>
        <p:spPr>
          <a:xfrm>
            <a:off x="0" y="0"/>
            <a:ext cx="9143640" cy="5142960"/>
          </a:xfrm>
          <a:prstGeom prst="rect">
            <a:avLst/>
          </a:prstGeom>
          <a:ln w="0">
            <a:noFill/>
          </a:ln>
        </p:spPr>
      </p:pic>
      <p:sp>
        <p:nvSpPr>
          <p:cNvPr id="192" name="Google Shape;40;p217"/>
          <p:cNvSpPr/>
          <p:nvPr/>
        </p:nvSpPr>
        <p:spPr>
          <a:xfrm>
            <a:off x="2240640" y="1407960"/>
            <a:ext cx="4811040" cy="76320"/>
          </a:xfrm>
          <a:prstGeom prst="rect">
            <a:avLst/>
          </a:prstGeom>
          <a:solidFill>
            <a:srgbClr val="f0c8ce"/>
          </a:solidFill>
          <a:ln w="0">
            <a:noFill/>
          </a:ln>
        </p:spPr>
        <p:style>
          <a:lnRef idx="0"/>
          <a:fillRef idx="0"/>
          <a:effectRef idx="0"/>
          <a:fontRef idx="minor"/>
        </p:style>
      </p:sp>
      <p:pic>
        <p:nvPicPr>
          <p:cNvPr id="193" name="Google Shape;41;p217" descr="Shape&#10;&#10;Description automatically generated with low confidence"/>
          <p:cNvPicPr/>
          <p:nvPr/>
        </p:nvPicPr>
        <p:blipFill>
          <a:blip r:embed="rId4"/>
          <a:stretch/>
        </p:blipFill>
        <p:spPr>
          <a:xfrm>
            <a:off x="2692800" y="1785240"/>
            <a:ext cx="1180800" cy="1180800"/>
          </a:xfrm>
          <a:prstGeom prst="rect">
            <a:avLst/>
          </a:prstGeom>
          <a:ln w="0">
            <a:noFill/>
          </a:ln>
        </p:spPr>
      </p:pic>
      <p:sp>
        <p:nvSpPr>
          <p:cNvPr id="194" name="Google Shape;42;p217"/>
          <p:cNvSpPr/>
          <p:nvPr/>
        </p:nvSpPr>
        <p:spPr>
          <a:xfrm>
            <a:off x="2233440" y="613440"/>
            <a:ext cx="4818240" cy="794160"/>
          </a:xfrm>
          <a:prstGeom prst="rect">
            <a:avLst/>
          </a:prstGeom>
          <a:solidFill>
            <a:schemeClr val="dk2"/>
          </a:solidFill>
          <a:ln w="0">
            <a:noFill/>
          </a:ln>
        </p:spPr>
        <p:style>
          <a:lnRef idx="0"/>
          <a:fillRef idx="0"/>
          <a:effectRef idx="0"/>
          <a:fontRef idx="minor"/>
        </p:style>
      </p:sp>
      <p:sp>
        <p:nvSpPr>
          <p:cNvPr id="195" name="PlaceHolder 1"/>
          <p:cNvSpPr>
            <a:spLocks noGrp="1"/>
          </p:cNvSpPr>
          <p:nvPr>
            <p:ph type="body"/>
          </p:nvPr>
        </p:nvSpPr>
        <p:spPr>
          <a:xfrm>
            <a:off x="2634120" y="802440"/>
            <a:ext cx="4016520" cy="448920"/>
          </a:xfrm>
          <a:prstGeom prst="rect">
            <a:avLst/>
          </a:prstGeom>
          <a:noFill/>
          <a:ln w="0">
            <a:noFill/>
          </a:ln>
        </p:spPr>
        <p:txBody>
          <a:bodyPr anchor="ctr">
            <a:normAutofit fontScale="15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6" name="PlaceHolder 2"/>
          <p:cNvSpPr>
            <a:spLocks noGrp="1"/>
          </p:cNvSpPr>
          <p:nvPr>
            <p:ph type="body"/>
          </p:nvPr>
        </p:nvSpPr>
        <p:spPr>
          <a:xfrm>
            <a:off x="4079520" y="1996920"/>
            <a:ext cx="2721960" cy="448920"/>
          </a:xfrm>
          <a:prstGeom prst="rect">
            <a:avLst/>
          </a:prstGeom>
          <a:noFill/>
          <a:ln w="0">
            <a:noFill/>
          </a:ln>
        </p:spPr>
        <p:txBody>
          <a:bodyPr anchor="ctr">
            <a:normAutofit fontScale="17000"/>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97" name="PlaceHolder 3"/>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a:t>
            </a:r>
            <a:r>
              <a:rPr b="0" lang="en-IN" sz="1400" spc="-1" strike="noStrike">
                <a:solidFill>
                  <a:srgbClr val="000000"/>
                </a:solidFill>
                <a:latin typeface="Arial"/>
              </a:rPr>
              <a:t>edit the </a:t>
            </a:r>
            <a:r>
              <a:rPr b="0" lang="en-IN" sz="1400" spc="-1" strike="noStrike">
                <a:solidFill>
                  <a:srgbClr val="000000"/>
                </a:solidFill>
                <a:latin typeface="Arial"/>
              </a:rPr>
              <a:t>title text </a:t>
            </a:r>
            <a:r>
              <a:rPr b="0" lang="en-IN" sz="1400" spc="-1" strike="noStrike">
                <a:solidFill>
                  <a:srgbClr val="000000"/>
                </a:solidFill>
                <a:latin typeface="Arial"/>
              </a:rPr>
              <a:t>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4" name="Google Shape;46;p218" descr="Graphical user interface, application&#10;&#10;Description automatically generated"/>
          <p:cNvPicPr/>
          <p:nvPr/>
        </p:nvPicPr>
        <p:blipFill>
          <a:blip r:embed="rId2"/>
          <a:stretch/>
        </p:blipFill>
        <p:spPr>
          <a:xfrm>
            <a:off x="0" y="0"/>
            <a:ext cx="9143640" cy="5143320"/>
          </a:xfrm>
          <a:prstGeom prst="rect">
            <a:avLst/>
          </a:prstGeom>
          <a:ln w="0">
            <a:noFill/>
          </a:ln>
        </p:spPr>
      </p:pic>
      <p:pic>
        <p:nvPicPr>
          <p:cNvPr id="235" name="Google Shape;47;p218" descr="Shape&#10;&#10;Description automatically generated with low confidence"/>
          <p:cNvPicPr/>
          <p:nvPr/>
        </p:nvPicPr>
        <p:blipFill>
          <a:blip r:embed="rId3"/>
          <a:stretch/>
        </p:blipFill>
        <p:spPr>
          <a:xfrm>
            <a:off x="0" y="0"/>
            <a:ext cx="9143640" cy="5143320"/>
          </a:xfrm>
          <a:prstGeom prst="rect">
            <a:avLst/>
          </a:prstGeom>
          <a:ln w="0">
            <a:noFill/>
          </a:ln>
        </p:spPr>
      </p:pic>
      <p:sp>
        <p:nvSpPr>
          <p:cNvPr id="2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23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p:nvPr>
        </p:nvSpPr>
        <p:spPr>
          <a:xfrm>
            <a:off x="261360" y="2640960"/>
            <a:ext cx="3688920" cy="440280"/>
          </a:xfrm>
          <a:prstGeom prst="rect">
            <a:avLst/>
          </a:prstGeom>
          <a:noFill/>
          <a:ln w="0">
            <a:noFill/>
          </a:ln>
        </p:spPr>
        <p:txBody>
          <a:bodyPr anchor="t">
            <a:noAutofit/>
          </a:bodyPr>
          <a:p>
            <a:pPr>
              <a:lnSpc>
                <a:spcPct val="100000"/>
              </a:lnSpc>
              <a:buNone/>
              <a:tabLst>
                <a:tab algn="l" pos="0"/>
              </a:tabLst>
            </a:pPr>
            <a:r>
              <a:rPr b="1" lang="en-US" sz="2400" spc="-1" strike="noStrike">
                <a:solidFill>
                  <a:srgbClr val="223669"/>
                </a:solidFill>
                <a:latin typeface="Public Sans"/>
                <a:ea typeface="Public Sans"/>
              </a:rPr>
              <a:t>“</a:t>
            </a:r>
            <a:r>
              <a:rPr b="1" lang="en-US" sz="2400" spc="-1" strike="noStrike">
                <a:solidFill>
                  <a:srgbClr val="223669"/>
                </a:solidFill>
                <a:latin typeface="Public Sans"/>
                <a:ea typeface="Public Sans"/>
              </a:rPr>
              <a:t>E-Commerce Website”</a:t>
            </a:r>
            <a:endParaRPr b="0" lang="en-IN" sz="2400" spc="-1" strike="noStrike">
              <a:solidFill>
                <a:srgbClr val="000000"/>
              </a:solidFill>
              <a:latin typeface="Arial"/>
            </a:endParaRPr>
          </a:p>
        </p:txBody>
      </p:sp>
      <p:sp>
        <p:nvSpPr>
          <p:cNvPr id="275" name="PlaceHolder 2"/>
          <p:cNvSpPr>
            <a:spLocks noGrp="1"/>
          </p:cNvSpPr>
          <p:nvPr>
            <p:ph/>
          </p:nvPr>
        </p:nvSpPr>
        <p:spPr>
          <a:xfrm>
            <a:off x="261360" y="3361320"/>
            <a:ext cx="3688920" cy="440280"/>
          </a:xfrm>
          <a:prstGeom prst="rect">
            <a:avLst/>
          </a:prstGeom>
          <a:noFill/>
          <a:ln w="0">
            <a:noFill/>
          </a:ln>
        </p:spPr>
        <p:txBody>
          <a:bodyPr anchor="t">
            <a:noAutofit/>
          </a:bodyPr>
          <a:p>
            <a:pPr>
              <a:lnSpc>
                <a:spcPct val="100000"/>
              </a:lnSpc>
              <a:buNone/>
              <a:tabLst>
                <a:tab algn="l" pos="0"/>
              </a:tabLst>
            </a:pPr>
            <a:r>
              <a:rPr b="1" lang="en-US" sz="2400" spc="-1" strike="noStrike">
                <a:solidFill>
                  <a:srgbClr val="223669"/>
                </a:solidFill>
                <a:latin typeface="Public Sans"/>
                <a:ea typeface="Public Sans"/>
              </a:rPr>
              <a:t>Task - 3</a:t>
            </a:r>
            <a:endParaRPr b="0" lang="en-IN" sz="2400" spc="-1" strike="noStrike">
              <a:solidFill>
                <a:srgbClr val="000000"/>
              </a:solidFill>
              <a:latin typeface="Arial"/>
            </a:endParaRPr>
          </a:p>
        </p:txBody>
      </p:sp>
      <p:pic>
        <p:nvPicPr>
          <p:cNvPr id="276" name="Google Shape;1834;p209" descr=""/>
          <p:cNvPicPr/>
          <p:nvPr/>
        </p:nvPicPr>
        <p:blipFill>
          <a:blip r:embed="rId1"/>
          <a:srcRect l="-43425" t="2430" r="43424" b="-2427"/>
          <a:stretch/>
        </p:blipFill>
        <p:spPr>
          <a:xfrm>
            <a:off x="0" y="0"/>
            <a:ext cx="9143640" cy="5143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44720" y="810720"/>
            <a:ext cx="3421080" cy="343800"/>
          </a:xfrm>
          <a:prstGeom prst="rect">
            <a:avLst/>
          </a:prstGeom>
          <a:noFill/>
          <a:ln w="0">
            <a:noFill/>
          </a:ln>
        </p:spPr>
        <p:txBody>
          <a:bodyPr lIns="90000" anchor="ctr">
            <a:noAutofit/>
          </a:bodyPr>
          <a:p>
            <a:endParaRPr b="0" lang="en-IN" sz="1400" spc="-1" strike="noStrike">
              <a:solidFill>
                <a:srgbClr val="000000"/>
              </a:solidFill>
              <a:latin typeface="Arial"/>
            </a:endParaRPr>
          </a:p>
        </p:txBody>
      </p:sp>
      <p:sp>
        <p:nvSpPr>
          <p:cNvPr id="278" name="PlaceHolder 2"/>
          <p:cNvSpPr>
            <a:spLocks noGrp="1"/>
          </p:cNvSpPr>
          <p:nvPr>
            <p:ph/>
          </p:nvPr>
        </p:nvSpPr>
        <p:spPr>
          <a:xfrm>
            <a:off x="144720" y="1295640"/>
            <a:ext cx="4548240" cy="3036240"/>
          </a:xfrm>
          <a:prstGeom prst="rect">
            <a:avLst/>
          </a:prstGeom>
          <a:noFill/>
          <a:ln w="0">
            <a:noFill/>
          </a:ln>
        </p:spPr>
        <p:txBody>
          <a:bodyPr anchor="t">
            <a:noAutofit/>
          </a:bodyPr>
          <a:p>
            <a:pPr>
              <a:lnSpc>
                <a:spcPct val="100000"/>
              </a:lnSpc>
              <a:buNone/>
              <a:tabLst>
                <a:tab algn="l" pos="0"/>
              </a:tabLst>
            </a:pPr>
            <a:r>
              <a:rPr b="0" lang="en-US" sz="900" spc="-1" strike="noStrike">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sz="900"/>
            </a:br>
            <a:endParaRPr b="0" lang="en-IN" sz="900" spc="-1" strike="noStrike">
              <a:solidFill>
                <a:srgbClr val="000000"/>
              </a:solidFill>
              <a:latin typeface="Arial"/>
            </a:endParaRPr>
          </a:p>
        </p:txBody>
      </p:sp>
      <p:pic>
        <p:nvPicPr>
          <p:cNvPr id="279" name="Google Shape;1841;p210" descr=""/>
          <p:cNvPicPr/>
          <p:nvPr/>
        </p:nvPicPr>
        <p:blipFill>
          <a:blip r:embed="rId1"/>
          <a:stretch/>
        </p:blipFill>
        <p:spPr>
          <a:xfrm>
            <a:off x="4267440" y="242280"/>
            <a:ext cx="9143640" cy="5143320"/>
          </a:xfrm>
          <a:prstGeom prst="rect">
            <a:avLst/>
          </a:prstGeom>
          <a:ln w="0">
            <a:noFill/>
          </a:ln>
        </p:spPr>
      </p:pic>
      <p:sp>
        <p:nvSpPr>
          <p:cNvPr id="280" name="Google Shape;1839;p 1"/>
          <p:cNvSpPr/>
          <p:nvPr/>
        </p:nvSpPr>
        <p:spPr>
          <a:xfrm>
            <a:off x="140760" y="815040"/>
            <a:ext cx="3420720" cy="34344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1829" spc="-1" strike="noStrike">
                <a:solidFill>
                  <a:srgbClr val="c88c32"/>
                </a:solidFill>
                <a:latin typeface="EB Garamond"/>
                <a:ea typeface="EB Garamond"/>
              </a:rPr>
              <a:t>E-Commerce Website</a:t>
            </a:r>
            <a:endParaRPr b="0" lang="en-IN" sz="1829" spc="-1" strike="noStrike">
              <a:latin typeface="Arial"/>
            </a:endParaRPr>
          </a:p>
        </p:txBody>
      </p:sp>
      <p:graphicFrame>
        <p:nvGraphicFramePr>
          <p:cNvPr id="281" name="Google Shape;1842;p210"/>
          <p:cNvGraphicFramePr/>
          <p:nvPr/>
        </p:nvGraphicFramePr>
        <p:xfrm>
          <a:off x="141120" y="2115360"/>
          <a:ext cx="4278960" cy="2564640"/>
        </p:xfrm>
        <a:graphic>
          <a:graphicData uri="http://schemas.openxmlformats.org/drawingml/2006/table">
            <a:tbl>
              <a:tblPr/>
              <a:tblGrid>
                <a:gridCol w="1739160"/>
                <a:gridCol w="1725480"/>
                <a:gridCol w="814680"/>
              </a:tblGrid>
              <a:tr h="394920">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LMS Username</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Name </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Batch </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au721220104025</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Mohammed Anas</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au721220104027</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Neethi Kumar</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au721220104037</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Ramana</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au721220104040</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Sakthi Kumar</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au721220104053</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Suriya Prakash</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p:nvPr>
        </p:nvSpPr>
        <p:spPr>
          <a:xfrm>
            <a:off x="489600" y="646920"/>
            <a:ext cx="6891480" cy="1621080"/>
          </a:xfrm>
          <a:prstGeom prst="rect">
            <a:avLst/>
          </a:prstGeom>
          <a:noFill/>
          <a:ln w="0">
            <a:noFill/>
          </a:ln>
        </p:spPr>
        <p:txBody>
          <a:bodyPr anchor="t">
            <a:noAutofit/>
          </a:bodyPr>
          <a:p>
            <a:pPr>
              <a:lnSpc>
                <a:spcPct val="107000"/>
              </a:lnSpc>
              <a:buNone/>
              <a:tabLst>
                <a:tab algn="l" pos="0"/>
              </a:tabLst>
            </a:pPr>
            <a:r>
              <a:rPr b="1" lang="en-US" sz="1500" spc="-1" strike="noStrike">
                <a:solidFill>
                  <a:srgbClr val="0b5394"/>
                </a:solidFill>
                <a:latin typeface="EB Garamond Medium"/>
                <a:ea typeface="EB Garamond Medium"/>
              </a:rPr>
              <a:t>Create various Front End Programs</a:t>
            </a:r>
            <a:endParaRPr b="0" lang="en-IN" sz="1500" spc="-1" strike="noStrike">
              <a:solidFill>
                <a:srgbClr val="000000"/>
              </a:solidFill>
              <a:latin typeface="Arial"/>
            </a:endParaRPr>
          </a:p>
          <a:p>
            <a:pPr>
              <a:lnSpc>
                <a:spcPct val="107000"/>
              </a:lnSpc>
              <a:buNone/>
              <a:tabLst>
                <a:tab algn="l" pos="0"/>
              </a:tabLst>
            </a:pPr>
            <a:endParaRPr b="0" lang="en-IN" sz="1500" spc="-1" strike="noStrike">
              <a:solidFill>
                <a:srgbClr val="000000"/>
              </a:solidFill>
              <a:latin typeface="Arial"/>
            </a:endParaRPr>
          </a:p>
          <a:p>
            <a:pPr>
              <a:lnSpc>
                <a:spcPct val="107000"/>
              </a:lnSpc>
              <a:buNone/>
              <a:tabLst>
                <a:tab algn="l" pos="0"/>
              </a:tabLst>
            </a:pPr>
            <a:r>
              <a:rPr b="0" lang="en-US" sz="1500" spc="-1" strike="noStrike">
                <a:solidFill>
                  <a:srgbClr val="000000"/>
                </a:solidFill>
                <a:latin typeface="EB Garamond Medium"/>
                <a:ea typeface="EB Garamond Medium"/>
              </a:rPr>
              <a:t>Draw and design a uniform front end code for “</a:t>
            </a:r>
            <a:r>
              <a:rPr b="0" lang="en-US" sz="1500" spc="-1" strike="noStrike">
                <a:solidFill>
                  <a:srgbClr val="000000"/>
                </a:solidFill>
                <a:latin typeface="EB Garamond Medium"/>
                <a:ea typeface="EB Garamond Medium"/>
              </a:rPr>
              <a:t>E-Commerce Website”</a:t>
            </a:r>
            <a:endParaRPr b="0" lang="en-IN" sz="1500" spc="-1" strike="noStrike">
              <a:solidFill>
                <a:srgbClr val="000000"/>
              </a:solidFill>
              <a:latin typeface="Arial"/>
            </a:endParaRPr>
          </a:p>
          <a:p>
            <a:pPr>
              <a:lnSpc>
                <a:spcPct val="107000"/>
              </a:lnSpc>
              <a:buNone/>
              <a:tabLst>
                <a:tab algn="l" pos="0"/>
              </a:tabLst>
            </a:pPr>
            <a:r>
              <a:rPr b="0" lang="en-US" sz="1500" spc="-1" strike="noStrike">
                <a:solidFill>
                  <a:srgbClr val="000000"/>
                </a:solidFill>
                <a:latin typeface="EB Garamond Medium"/>
                <a:ea typeface="EB Garamond Medium"/>
              </a:rPr>
              <a:t>Draw and design a interactive front end code for “</a:t>
            </a:r>
            <a:r>
              <a:rPr b="0" lang="en-US" sz="1500" spc="-1" strike="noStrike">
                <a:solidFill>
                  <a:srgbClr val="000000"/>
                </a:solidFill>
                <a:latin typeface="EB Garamond Medium"/>
                <a:ea typeface="EB Garamond Medium"/>
              </a:rPr>
              <a:t>E-Commerce Website”</a:t>
            </a:r>
            <a:endParaRPr b="0" lang="en-IN" sz="1500" spc="-1" strike="noStrike">
              <a:solidFill>
                <a:srgbClr val="000000"/>
              </a:solidFill>
              <a:latin typeface="Arial"/>
            </a:endParaRPr>
          </a:p>
        </p:txBody>
      </p:sp>
      <p:sp>
        <p:nvSpPr>
          <p:cNvPr id="283" name="PlaceHolder 2"/>
          <p:cNvSpPr>
            <a:spLocks noGrp="1"/>
          </p:cNvSpPr>
          <p:nvPr>
            <p:ph/>
          </p:nvPr>
        </p:nvSpPr>
        <p:spPr>
          <a:xfrm>
            <a:off x="489600" y="3568320"/>
            <a:ext cx="7048080" cy="952920"/>
          </a:xfrm>
          <a:prstGeom prst="rect">
            <a:avLst/>
          </a:prstGeom>
          <a:noFill/>
          <a:ln w="0">
            <a:noFill/>
          </a:ln>
        </p:spPr>
        <p:txBody>
          <a:bodyPr anchor="t">
            <a:noAutofit/>
          </a:bodyPr>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Developing complicated UI using HTML components</a:t>
            </a:r>
            <a:endParaRPr b="0" lang="en-IN" sz="1100" spc="-1" strike="noStrike">
              <a:solidFill>
                <a:srgbClr val="000000"/>
              </a:solidFill>
              <a:latin typeface="Arial"/>
            </a:endParaRPr>
          </a:p>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Using props drilling and context to pass variables</a:t>
            </a:r>
            <a:endParaRPr b="0" lang="en-IN" sz="1100" spc="-1" strike="noStrike">
              <a:solidFill>
                <a:srgbClr val="000000"/>
              </a:solidFill>
              <a:latin typeface="Arial"/>
            </a:endParaRPr>
          </a:p>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Getting familiar with different type of api calls</a:t>
            </a:r>
            <a:endParaRPr b="0" lang="en-IN" sz="1100" spc="-1" strike="noStrike">
              <a:solidFill>
                <a:srgbClr val="000000"/>
              </a:solidFill>
              <a:latin typeface="Arial"/>
            </a:endParaRPr>
          </a:p>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Handling different input data</a:t>
            </a:r>
            <a:endParaRPr b="0" lang="en-IN" sz="1100" spc="-1" strike="noStrike">
              <a:solidFill>
                <a:srgbClr val="000000"/>
              </a:solidFill>
              <a:latin typeface="Arial"/>
            </a:endParaRPr>
          </a:p>
        </p:txBody>
      </p:sp>
      <p:sp>
        <p:nvSpPr>
          <p:cNvPr id="284" name="Google Shape;1849;g1f5dca458e3_0_0"/>
          <p:cNvSpPr/>
          <p:nvPr/>
        </p:nvSpPr>
        <p:spPr>
          <a:xfrm>
            <a:off x="489600" y="2539440"/>
            <a:ext cx="45932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0" lang="en-US" sz="1400" spc="-1" strike="noStrike">
                <a:solidFill>
                  <a:srgbClr val="000000"/>
                </a:solidFill>
                <a:latin typeface="EB Garamond"/>
                <a:ea typeface="EB Garamond"/>
              </a:rPr>
              <a:t>100% Completion of the above tasks</a:t>
            </a:r>
            <a:endParaRPr b="0" lang="en-IN" sz="1400" spc="-1" strike="noStrike">
              <a:latin typeface="Arial"/>
            </a:endParaRPr>
          </a:p>
        </p:txBody>
      </p:sp>
      <p:sp>
        <p:nvSpPr>
          <p:cNvPr id="285" name="Google Shape;1850;g1f5dca458e3_0_0"/>
          <p:cNvSpPr/>
          <p:nvPr/>
        </p:nvSpPr>
        <p:spPr>
          <a:xfrm>
            <a:off x="445680" y="3171960"/>
            <a:ext cx="26294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US" sz="1800" spc="-1" strike="noStrike">
                <a:solidFill>
                  <a:srgbClr val="c88c32"/>
                </a:solidFill>
                <a:latin typeface="EB Garamond"/>
                <a:ea typeface="EB Garamond"/>
              </a:rPr>
              <a:t>Learning outcome</a:t>
            </a:r>
            <a:endParaRPr b="0" lang="en-IN" sz="1800" spc="-1" strike="noStrike">
              <a:latin typeface="Arial"/>
            </a:endParaRPr>
          </a:p>
        </p:txBody>
      </p:sp>
      <p:sp>
        <p:nvSpPr>
          <p:cNvPr id="286" name="Google Shape;1851;g1f5dca458e3_0_0"/>
          <p:cNvSpPr/>
          <p:nvPr/>
        </p:nvSpPr>
        <p:spPr>
          <a:xfrm>
            <a:off x="445680" y="250920"/>
            <a:ext cx="38228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0" lang="en-US" sz="1800" spc="-1" strike="noStrike">
                <a:solidFill>
                  <a:srgbClr val="0b5394"/>
                </a:solidFill>
                <a:latin typeface="EB Garamond ExtraBold"/>
                <a:ea typeface="EB Garamond ExtraBold"/>
              </a:rPr>
              <a:t>Task 3 :: Frontend Creation</a:t>
            </a:r>
            <a:endParaRPr b="0" lang="en-IN" sz="1800" spc="-1" strike="noStrike">
              <a:latin typeface="Arial"/>
            </a:endParaRPr>
          </a:p>
        </p:txBody>
      </p:sp>
      <p:sp>
        <p:nvSpPr>
          <p:cNvPr id="287" name="Google Shape;1852;g1f5dca458e3_0_0"/>
          <p:cNvSpPr/>
          <p:nvPr/>
        </p:nvSpPr>
        <p:spPr>
          <a:xfrm>
            <a:off x="489600" y="2220840"/>
            <a:ext cx="45932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0" lang="en-US" sz="1200" spc="-1" strike="noStrike">
                <a:solidFill>
                  <a:srgbClr val="0b5394"/>
                </a:solidFill>
                <a:latin typeface="Montserrat ExtraBold"/>
                <a:ea typeface="Montserrat ExtraBold"/>
              </a:rPr>
              <a:t>Evaluation Metric:</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Google Shape;1857;g2139e008f02_0_0"/>
          <p:cNvSpPr/>
          <p:nvPr/>
        </p:nvSpPr>
        <p:spPr>
          <a:xfrm>
            <a:off x="445680" y="237240"/>
            <a:ext cx="26294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US" sz="1800" spc="-1" strike="noStrike">
                <a:solidFill>
                  <a:srgbClr val="223669"/>
                </a:solidFill>
                <a:latin typeface="EB Garamond"/>
                <a:ea typeface="EB Garamond"/>
              </a:rPr>
              <a:t>Step-Wise Description</a:t>
            </a:r>
            <a:endParaRPr b="0" lang="en-IN" sz="1800" spc="-1" strike="noStrike">
              <a:latin typeface="Arial"/>
            </a:endParaRPr>
          </a:p>
        </p:txBody>
      </p:sp>
      <p:pic>
        <p:nvPicPr>
          <p:cNvPr id="289" name="Google Shape;1858;g2139e008f02_0_0" descr=""/>
          <p:cNvPicPr/>
          <p:nvPr/>
        </p:nvPicPr>
        <p:blipFill>
          <a:blip r:embed="rId1"/>
          <a:srcRect l="-65203" t="3320" r="65203" b="-3320"/>
          <a:stretch/>
        </p:blipFill>
        <p:spPr>
          <a:xfrm>
            <a:off x="0" y="0"/>
            <a:ext cx="9143640" cy="5143320"/>
          </a:xfrm>
          <a:prstGeom prst="rect">
            <a:avLst/>
          </a:prstGeom>
          <a:ln w="0">
            <a:noFill/>
          </a:ln>
        </p:spPr>
      </p:pic>
      <p:sp>
        <p:nvSpPr>
          <p:cNvPr id="290" name="Google Shape;1859;g2139e008f02_0_0"/>
          <p:cNvSpPr/>
          <p:nvPr/>
        </p:nvSpPr>
        <p:spPr>
          <a:xfrm>
            <a:off x="540000" y="2880000"/>
            <a:ext cx="2636280" cy="92160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US" sz="1800" spc="-1" strike="noStrike">
                <a:solidFill>
                  <a:srgbClr val="c88c32"/>
                </a:solidFill>
                <a:latin typeface="EB Garamond"/>
                <a:ea typeface="EB Garamond"/>
              </a:rPr>
              <a:t>Summary of your task</a:t>
            </a:r>
            <a:endParaRPr b="0" lang="en-IN" sz="1800" spc="-1" strike="noStrike">
              <a:latin typeface="Arial"/>
            </a:endParaRPr>
          </a:p>
        </p:txBody>
      </p:sp>
      <p:sp>
        <p:nvSpPr>
          <p:cNvPr id="291" name=""/>
          <p:cNvSpPr txBox="1"/>
          <p:nvPr/>
        </p:nvSpPr>
        <p:spPr>
          <a:xfrm>
            <a:off x="540000" y="1080000"/>
            <a:ext cx="8280000" cy="1218960"/>
          </a:xfrm>
          <a:prstGeom prst="rect">
            <a:avLst/>
          </a:prstGeom>
          <a:noFill/>
          <a:ln w="0">
            <a:noFill/>
          </a:ln>
        </p:spPr>
        <p:txBody>
          <a:bodyPr lIns="90000" rIns="90000" tIns="45000" bIns="45000" anchor="t">
            <a:noAutofit/>
          </a:bodyPr>
          <a:p>
            <a:r>
              <a:rPr b="0" lang="en-IN" sz="1600" spc="-1" strike="noStrike">
                <a:latin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After creating the Webpage we have used react JS to make the webpage as interactive.</a:t>
            </a:r>
            <a:endParaRPr b="0" lang="en-IN" sz="1600" spc="-1" strike="noStrike">
              <a:latin typeface="Arial"/>
            </a:endParaRPr>
          </a:p>
        </p:txBody>
      </p:sp>
      <p:sp>
        <p:nvSpPr>
          <p:cNvPr id="292" name=""/>
          <p:cNvSpPr txBox="1"/>
          <p:nvPr/>
        </p:nvSpPr>
        <p:spPr>
          <a:xfrm>
            <a:off x="540000" y="3600000"/>
            <a:ext cx="8100000" cy="1543680"/>
          </a:xfrm>
          <a:prstGeom prst="rect">
            <a:avLst/>
          </a:prstGeom>
          <a:noFill/>
          <a:ln w="0">
            <a:noFill/>
          </a:ln>
        </p:spPr>
        <p:txBody>
          <a:bodyPr lIns="90000" rIns="90000" tIns="45000" bIns="45000" anchor="t">
            <a:noAutofit/>
          </a:bodyPr>
          <a:p>
            <a:r>
              <a:rPr b="0" lang="en-IN" sz="1600" spc="-1" strike="noStrike">
                <a:latin typeface="Arial"/>
              </a:rPr>
              <a:t>In the E-commerce website user need a user Interface to order products and manage the cart products. So we have created a user Inteface using HTML,CSS and React JS. HTML is for structure the page, CSS used for styling the page and react used for make interactive webpage. In this task3 i have added react JS to my HTML and CSS code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p:nvPr>
        </p:nvSpPr>
        <p:spPr>
          <a:xfrm>
            <a:off x="3719160" y="2264400"/>
            <a:ext cx="1714320" cy="319680"/>
          </a:xfrm>
          <a:prstGeom prst="rect">
            <a:avLst/>
          </a:prstGeom>
          <a:noFill/>
          <a:ln w="0">
            <a:noFill/>
          </a:ln>
        </p:spPr>
        <p:txBody>
          <a:bodyPr anchor="ctr">
            <a:noAutofit/>
          </a:bodyPr>
          <a:p>
            <a:pPr algn="ctr">
              <a:lnSpc>
                <a:spcPct val="100000"/>
              </a:lnSpc>
              <a:buNone/>
              <a:tabLst>
                <a:tab algn="l" pos="0"/>
              </a:tabLst>
            </a:pPr>
            <a:r>
              <a:rPr b="1" lang="en-US" sz="1800" spc="-1" strike="noStrike">
                <a:solidFill>
                  <a:srgbClr val="223669"/>
                </a:solidFill>
                <a:latin typeface="EB Garamond"/>
                <a:ea typeface="EB Garamond"/>
              </a:rPr>
              <a:t>Check-List</a:t>
            </a:r>
            <a:endParaRPr b="0" lang="en-IN" sz="1800" spc="-1" strike="noStrike">
              <a:solidFill>
                <a:srgbClr val="000000"/>
              </a:solidFill>
              <a:latin typeface="Arial"/>
            </a:endParaRPr>
          </a:p>
        </p:txBody>
      </p:sp>
      <p:sp>
        <p:nvSpPr>
          <p:cNvPr id="294" name="PlaceHolder 2"/>
          <p:cNvSpPr>
            <a:spLocks noGrp="1"/>
          </p:cNvSpPr>
          <p:nvPr>
            <p:ph/>
          </p:nvPr>
        </p:nvSpPr>
        <p:spPr>
          <a:xfrm>
            <a:off x="817200" y="961200"/>
            <a:ext cx="1714320" cy="319680"/>
          </a:xfrm>
          <a:prstGeom prst="rect">
            <a:avLst/>
          </a:prstGeom>
          <a:noFill/>
          <a:ln w="0">
            <a:noFill/>
          </a:ln>
        </p:spPr>
        <p:txBody>
          <a:bodyPr anchor="ctr">
            <a:noAutofit/>
          </a:bodyPr>
          <a:p>
            <a:pPr algn="r">
              <a:lnSpc>
                <a:spcPct val="100000"/>
              </a:lnSpc>
              <a:buNone/>
              <a:tabLst>
                <a:tab algn="l" pos="0"/>
              </a:tabLst>
            </a:pPr>
            <a:r>
              <a:rPr b="0" lang="en-US" sz="1000" spc="-1" strike="noStrike">
                <a:solidFill>
                  <a:srgbClr val="000000"/>
                </a:solidFill>
                <a:latin typeface="EB Garamond"/>
                <a:ea typeface="EB Garamond"/>
              </a:rPr>
              <a:t>Create folder structure for HTML  application</a:t>
            </a:r>
            <a:endParaRPr b="0" lang="en-IN" sz="1000" spc="-1" strike="noStrike">
              <a:solidFill>
                <a:srgbClr val="000000"/>
              </a:solidFill>
              <a:latin typeface="Arial"/>
            </a:endParaRPr>
          </a:p>
        </p:txBody>
      </p:sp>
      <p:sp>
        <p:nvSpPr>
          <p:cNvPr id="295" name="PlaceHolder 3"/>
          <p:cNvSpPr>
            <a:spLocks noGrp="1"/>
          </p:cNvSpPr>
          <p:nvPr>
            <p:ph/>
          </p:nvPr>
        </p:nvSpPr>
        <p:spPr>
          <a:xfrm>
            <a:off x="318600" y="2188800"/>
            <a:ext cx="2029680" cy="319680"/>
          </a:xfrm>
          <a:prstGeom prst="rect">
            <a:avLst/>
          </a:prstGeom>
          <a:noFill/>
          <a:ln w="0">
            <a:noFill/>
          </a:ln>
        </p:spPr>
        <p:txBody>
          <a:bodyPr anchor="ctr">
            <a:noAutofit/>
          </a:bodyPr>
          <a:p>
            <a:pPr algn="r">
              <a:lnSpc>
                <a:spcPct val="100000"/>
              </a:lnSpc>
              <a:buNone/>
              <a:tabLst>
                <a:tab algn="l" pos="0"/>
              </a:tabLst>
            </a:pPr>
            <a:r>
              <a:rPr b="0" lang="en-US" sz="1000" spc="-1" strike="noStrike">
                <a:solidFill>
                  <a:srgbClr val="000000"/>
                </a:solidFill>
                <a:latin typeface="EB Garamond"/>
                <a:ea typeface="EB Garamond"/>
              </a:rPr>
              <a:t>Write Functions for event handling</a:t>
            </a:r>
            <a:endParaRPr b="0" lang="en-IN" sz="1000" spc="-1" strike="noStrike">
              <a:solidFill>
                <a:srgbClr val="000000"/>
              </a:solidFill>
              <a:latin typeface="Arial"/>
            </a:endParaRPr>
          </a:p>
        </p:txBody>
      </p:sp>
      <p:sp>
        <p:nvSpPr>
          <p:cNvPr id="296" name="PlaceHolder 4"/>
          <p:cNvSpPr>
            <a:spLocks noGrp="1"/>
          </p:cNvSpPr>
          <p:nvPr>
            <p:ph/>
          </p:nvPr>
        </p:nvSpPr>
        <p:spPr>
          <a:xfrm>
            <a:off x="6615360" y="961200"/>
            <a:ext cx="1714320" cy="319680"/>
          </a:xfrm>
          <a:prstGeom prst="rect">
            <a:avLst/>
          </a:prstGeom>
          <a:noFill/>
          <a:ln w="0">
            <a:noFill/>
          </a:ln>
        </p:spPr>
        <p:txBody>
          <a:bodyPr anchor="ctr">
            <a:noAutofit/>
          </a:bodyPr>
          <a:p>
            <a:pPr>
              <a:lnSpc>
                <a:spcPct val="100000"/>
              </a:lnSpc>
              <a:buNone/>
              <a:tabLst>
                <a:tab algn="l" pos="0"/>
              </a:tabLst>
            </a:pPr>
            <a:r>
              <a:rPr b="0" lang="en-US" sz="1000" spc="-1" strike="noStrike">
                <a:solidFill>
                  <a:srgbClr val="000000"/>
                </a:solidFill>
                <a:latin typeface="EB Garamond"/>
                <a:ea typeface="EB Garamond"/>
              </a:rPr>
              <a:t>Render Conditional components</a:t>
            </a:r>
            <a:endParaRPr b="0" lang="en-IN" sz="1000" spc="-1" strike="noStrike">
              <a:solidFill>
                <a:srgbClr val="000000"/>
              </a:solidFill>
              <a:latin typeface="Arial"/>
            </a:endParaRPr>
          </a:p>
        </p:txBody>
      </p:sp>
      <p:sp>
        <p:nvSpPr>
          <p:cNvPr id="297" name="PlaceHolder 5"/>
          <p:cNvSpPr>
            <a:spLocks noGrp="1"/>
          </p:cNvSpPr>
          <p:nvPr>
            <p:ph/>
          </p:nvPr>
        </p:nvSpPr>
        <p:spPr>
          <a:xfrm>
            <a:off x="6787080" y="2188440"/>
            <a:ext cx="1714320" cy="319680"/>
          </a:xfrm>
          <a:prstGeom prst="rect">
            <a:avLst/>
          </a:prstGeom>
          <a:noFill/>
          <a:ln w="0">
            <a:noFill/>
          </a:ln>
        </p:spPr>
        <p:txBody>
          <a:bodyPr anchor="ctr">
            <a:noAutofit/>
          </a:bodyPr>
          <a:p>
            <a:pPr>
              <a:lnSpc>
                <a:spcPct val="100000"/>
              </a:lnSpc>
              <a:buNone/>
              <a:tabLst>
                <a:tab algn="l" pos="0"/>
              </a:tabLst>
            </a:pPr>
            <a:r>
              <a:rPr b="0" lang="en-US" sz="1000" spc="-1" strike="noStrike">
                <a:solidFill>
                  <a:srgbClr val="000000"/>
                </a:solidFill>
                <a:latin typeface="EB Garamond"/>
                <a:ea typeface="EB Garamond"/>
              </a:rPr>
              <a:t>Overall UI of the project</a:t>
            </a:r>
            <a:endParaRPr b="0" lang="en-IN" sz="1000" spc="-1" strike="noStrike">
              <a:solidFill>
                <a:srgbClr val="000000"/>
              </a:solidFill>
              <a:latin typeface="Arial"/>
            </a:endParaRPr>
          </a:p>
        </p:txBody>
      </p:sp>
      <p:sp>
        <p:nvSpPr>
          <p:cNvPr id="298" name="PlaceHolder 6"/>
          <p:cNvSpPr>
            <a:spLocks noGrp="1"/>
          </p:cNvSpPr>
          <p:nvPr>
            <p:ph/>
          </p:nvPr>
        </p:nvSpPr>
        <p:spPr>
          <a:xfrm>
            <a:off x="6602400" y="3448800"/>
            <a:ext cx="1714320" cy="319680"/>
          </a:xfrm>
          <a:prstGeom prst="rect">
            <a:avLst/>
          </a:prstGeom>
          <a:noFill/>
          <a:ln w="0">
            <a:noFill/>
          </a:ln>
        </p:spPr>
        <p:txBody>
          <a:bodyPr anchor="ctr">
            <a:noAutofit/>
          </a:bodyPr>
          <a:p>
            <a:pPr>
              <a:lnSpc>
                <a:spcPct val="100000"/>
              </a:lnSpc>
              <a:buNone/>
              <a:tabLst>
                <a:tab algn="l" pos="0"/>
              </a:tabLst>
            </a:pPr>
            <a:r>
              <a:rPr b="0" lang="en-US" sz="1000" spc="-1" strike="noStrike">
                <a:solidFill>
                  <a:srgbClr val="000000"/>
                </a:solidFill>
                <a:latin typeface="EB Garamond"/>
                <a:ea typeface="EB Garamond"/>
              </a:rPr>
              <a:t>Handling broken links</a:t>
            </a:r>
            <a:endParaRPr b="0" lang="en-IN" sz="1000" spc="-1" strike="noStrike">
              <a:solidFill>
                <a:srgbClr val="000000"/>
              </a:solidFill>
              <a:latin typeface="Arial"/>
            </a:endParaRPr>
          </a:p>
        </p:txBody>
      </p:sp>
      <p:sp>
        <p:nvSpPr>
          <p:cNvPr id="299" name="PlaceHolder 7"/>
          <p:cNvSpPr>
            <a:spLocks noGrp="1"/>
          </p:cNvSpPr>
          <p:nvPr>
            <p:ph/>
          </p:nvPr>
        </p:nvSpPr>
        <p:spPr>
          <a:xfrm>
            <a:off x="5585040" y="4258440"/>
            <a:ext cx="1714320" cy="319680"/>
          </a:xfrm>
          <a:prstGeom prst="rect">
            <a:avLst/>
          </a:prstGeom>
          <a:noFill/>
          <a:ln w="0">
            <a:noFill/>
          </a:ln>
        </p:spPr>
        <p:txBody>
          <a:bodyPr anchor="ctr">
            <a:noAutofit/>
          </a:bodyPr>
          <a:p>
            <a:pPr>
              <a:lnSpc>
                <a:spcPct val="100000"/>
              </a:lnSpc>
              <a:buNone/>
              <a:tabLst>
                <a:tab algn="l" pos="0"/>
              </a:tabLst>
            </a:pPr>
            <a:r>
              <a:rPr b="0" lang="en-US" sz="1000" spc="-1" strike="noStrike">
                <a:solidFill>
                  <a:srgbClr val="000000"/>
                </a:solidFill>
                <a:latin typeface="EB Garamond"/>
                <a:ea typeface="EB Garamond"/>
              </a:rPr>
              <a:t>Optimizing render cycle</a:t>
            </a:r>
            <a:endParaRPr b="0" lang="en-IN" sz="1000" spc="-1" strike="noStrike">
              <a:solidFill>
                <a:srgbClr val="000000"/>
              </a:solidFill>
              <a:latin typeface="Arial"/>
            </a:endParaRPr>
          </a:p>
        </p:txBody>
      </p:sp>
      <p:sp>
        <p:nvSpPr>
          <p:cNvPr id="300" name="Google Shape;1871;g1f5dca458e3_0_1833"/>
          <p:cNvSpPr/>
          <p:nvPr/>
        </p:nvSpPr>
        <p:spPr>
          <a:xfrm>
            <a:off x="193320" y="125280"/>
            <a:ext cx="3125880" cy="9140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US" sz="2400" spc="-1" strike="noStrike">
                <a:solidFill>
                  <a:srgbClr val="c88c32"/>
                </a:solidFill>
                <a:latin typeface="EB Garamond"/>
                <a:ea typeface="EB Garamond"/>
              </a:rPr>
              <a:t>Assessment Parameter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p:nvPr>
        </p:nvSpPr>
        <p:spPr>
          <a:xfrm>
            <a:off x="2634120" y="802440"/>
            <a:ext cx="4016520" cy="448920"/>
          </a:xfrm>
          <a:prstGeom prst="rect">
            <a:avLst/>
          </a:prstGeom>
          <a:noFill/>
          <a:ln w="0">
            <a:noFill/>
          </a:ln>
        </p:spPr>
        <p:txBody>
          <a:bodyPr anchor="ctr">
            <a:normAutofit/>
          </a:bodyPr>
          <a:p>
            <a:pPr algn="ctr">
              <a:lnSpc>
                <a:spcPct val="100000"/>
              </a:lnSpc>
              <a:buNone/>
              <a:tabLst>
                <a:tab algn="l" pos="0"/>
              </a:tabLst>
            </a:pPr>
            <a:r>
              <a:rPr b="1" i="1" lang="en-US" sz="1800" spc="-1" strike="noStrike">
                <a:solidFill>
                  <a:srgbClr val="ffffff"/>
                </a:solidFill>
                <a:latin typeface="Public Sans"/>
                <a:ea typeface="Public Sans"/>
              </a:rPr>
              <a:t>Submission Github</a:t>
            </a:r>
            <a:endParaRPr b="0" lang="en-IN" sz="1800" spc="-1" strike="noStrike">
              <a:solidFill>
                <a:srgbClr val="000000"/>
              </a:solidFill>
              <a:latin typeface="Arial"/>
            </a:endParaRPr>
          </a:p>
        </p:txBody>
      </p:sp>
      <p:sp>
        <p:nvSpPr>
          <p:cNvPr id="302" name="PlaceHolder 2"/>
          <p:cNvSpPr>
            <a:spLocks noGrp="1"/>
          </p:cNvSpPr>
          <p:nvPr>
            <p:ph/>
          </p:nvPr>
        </p:nvSpPr>
        <p:spPr>
          <a:xfrm>
            <a:off x="4089240" y="881640"/>
            <a:ext cx="2721960" cy="2984400"/>
          </a:xfrm>
          <a:prstGeom prst="rect">
            <a:avLst/>
          </a:prstGeom>
          <a:noFill/>
          <a:ln w="0">
            <a:noFill/>
          </a:ln>
        </p:spPr>
        <p:txBody>
          <a:bodyPr anchor="ctr">
            <a:noAutofit/>
          </a:bodyPr>
          <a:p>
            <a:pPr algn="ctr">
              <a:lnSpc>
                <a:spcPct val="100000"/>
              </a:lnSpc>
              <a:buNone/>
              <a:tabLst>
                <a:tab algn="l" pos="0"/>
              </a:tabLst>
            </a:pPr>
            <a:r>
              <a:rPr b="1" i="1" lang="en-US" sz="1400" spc="-1" strike="noStrike">
                <a:solidFill>
                  <a:srgbClr val="bd8738"/>
                </a:solidFill>
                <a:latin typeface="Public Sans"/>
                <a:ea typeface="Public Sans"/>
              </a:rPr>
              <a:t>https://github.com/20csa25/NaanMudhalvan2023</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3" name="Google Shape;1882;p213" descr=""/>
          <p:cNvPicPr/>
          <p:nvPr/>
        </p:nvPicPr>
        <p:blipFill>
          <a:blip r:embed="rId1"/>
          <a:stretch/>
        </p:blipFill>
        <p:spPr>
          <a:xfrm>
            <a:off x="0" y="0"/>
            <a:ext cx="9143640" cy="5143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2020-08-13T11:21:46Z</dcterms:created>
  <dc:creator>Dr Manish Sharma</dc:creator>
  <dc:description/>
  <dc:language>en-IN</dc:language>
  <cp:lastModifiedBy/>
  <dcterms:modified xsi:type="dcterms:W3CDTF">2023-10-30T15:32:48Z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