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560" cy="51336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7;p1"/>
          <p:cNvSpPr/>
          <p:nvPr/>
        </p:nvSpPr>
        <p:spPr>
          <a:xfrm>
            <a:off x="343800" y="3257280"/>
            <a:ext cx="52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9;p14" descr="A picture containing person, computer, indoor&#10;&#10;Description automatically generated"/>
          <p:cNvPicPr/>
          <p:nvPr/>
        </p:nvPicPr>
        <p:blipFill>
          <a:blip r:embed="rId2"/>
          <a:srcRect l="0" t="0" r="44" b="0"/>
          <a:stretch/>
        </p:blipFill>
        <p:spPr>
          <a:xfrm flipH="1">
            <a:off x="1440" y="0"/>
            <a:ext cx="9142560" cy="514188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60;p14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560" cy="514656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61;p14"/>
          <p:cNvSpPr/>
          <p:nvPr/>
        </p:nvSpPr>
        <p:spPr>
          <a:xfrm>
            <a:off x="0" y="638280"/>
            <a:ext cx="4732560" cy="40294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62;p14"/>
          <p:cNvSpPr/>
          <p:nvPr/>
        </p:nvSpPr>
        <p:spPr>
          <a:xfrm>
            <a:off x="0" y="820080"/>
            <a:ext cx="143280" cy="322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14;p27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560" cy="514656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15;p27"/>
          <p:cNvGrpSpPr/>
          <p:nvPr/>
        </p:nvGrpSpPr>
        <p:grpSpPr>
          <a:xfrm>
            <a:off x="270360" y="226080"/>
            <a:ext cx="173880" cy="4292280"/>
            <a:chOff x="270360" y="226080"/>
            <a:chExt cx="173880" cy="4292280"/>
          </a:xfrm>
        </p:grpSpPr>
        <p:grpSp>
          <p:nvGrpSpPr>
            <p:cNvPr id="84" name="Google Shape;116;p27"/>
            <p:cNvGrpSpPr/>
            <p:nvPr/>
          </p:nvGrpSpPr>
          <p:grpSpPr>
            <a:xfrm>
              <a:off x="270360" y="3124440"/>
              <a:ext cx="173880" cy="1393920"/>
              <a:chOff x="270360" y="3124440"/>
              <a:chExt cx="173880" cy="1393920"/>
            </a:xfrm>
          </p:grpSpPr>
          <p:sp>
            <p:nvSpPr>
              <p:cNvPr id="85" name="Google Shape;117;p27"/>
              <p:cNvSpPr/>
              <p:nvPr/>
            </p:nvSpPr>
            <p:spPr>
              <a:xfrm>
                <a:off x="270360" y="3124440"/>
                <a:ext cx="173880" cy="3924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18;p27"/>
              <p:cNvSpPr/>
              <p:nvPr/>
            </p:nvSpPr>
            <p:spPr>
              <a:xfrm>
                <a:off x="358200" y="3347280"/>
                <a:ext cx="360" cy="117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19;p27"/>
            <p:cNvGrpSpPr/>
            <p:nvPr/>
          </p:nvGrpSpPr>
          <p:grpSpPr>
            <a:xfrm>
              <a:off x="270360" y="226080"/>
              <a:ext cx="173880" cy="2619720"/>
              <a:chOff x="270360" y="226080"/>
              <a:chExt cx="173880" cy="2619720"/>
            </a:xfrm>
          </p:grpSpPr>
          <p:sp>
            <p:nvSpPr>
              <p:cNvPr id="88" name="Google Shape;120;p27"/>
              <p:cNvSpPr/>
              <p:nvPr/>
            </p:nvSpPr>
            <p:spPr>
              <a:xfrm flipH="1">
                <a:off x="354240" y="442800"/>
                <a:ext cx="1080" cy="2403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21;p27"/>
              <p:cNvSpPr/>
              <p:nvPr/>
            </p:nvSpPr>
            <p:spPr>
              <a:xfrm>
                <a:off x="270360" y="226080"/>
                <a:ext cx="173880" cy="39240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73;p40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560" cy="514188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74;p40"/>
          <p:cNvSpPr/>
          <p:nvPr/>
        </p:nvSpPr>
        <p:spPr>
          <a:xfrm>
            <a:off x="0" y="202320"/>
            <a:ext cx="134280" cy="34272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oogle Shape;175;p40"/>
          <p:cNvGrpSpPr/>
          <p:nvPr/>
        </p:nvGrpSpPr>
        <p:grpSpPr>
          <a:xfrm>
            <a:off x="2441160" y="1060560"/>
            <a:ext cx="4258080" cy="3397680"/>
            <a:chOff x="2441160" y="1060560"/>
            <a:chExt cx="4258080" cy="3397680"/>
          </a:xfrm>
        </p:grpSpPr>
        <p:pic>
          <p:nvPicPr>
            <p:cNvPr id="131" name="Google Shape;176;p40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3680" cy="3369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177;p40"/>
            <p:cNvGrpSpPr/>
            <p:nvPr/>
          </p:nvGrpSpPr>
          <p:grpSpPr>
            <a:xfrm>
              <a:off x="2441160" y="1082160"/>
              <a:ext cx="4258080" cy="3376080"/>
              <a:chOff x="2441160" y="1082160"/>
              <a:chExt cx="4258080" cy="3376080"/>
            </a:xfrm>
          </p:grpSpPr>
          <p:sp>
            <p:nvSpPr>
              <p:cNvPr id="133" name="Google Shape;178;p40"/>
              <p:cNvSpPr/>
              <p:nvPr/>
            </p:nvSpPr>
            <p:spPr>
              <a:xfrm>
                <a:off x="6618600" y="230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Google Shape;179;p40"/>
              <p:cNvSpPr/>
              <p:nvPr/>
            </p:nvSpPr>
            <p:spPr>
              <a:xfrm>
                <a:off x="6426360" y="356004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180;p40"/>
              <p:cNvSpPr/>
              <p:nvPr/>
            </p:nvSpPr>
            <p:spPr>
              <a:xfrm>
                <a:off x="5448600" y="437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181;p40"/>
              <p:cNvSpPr/>
              <p:nvPr/>
            </p:nvSpPr>
            <p:spPr>
              <a:xfrm>
                <a:off x="6444360" y="108216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Google Shape;182;p40"/>
              <p:cNvSpPr/>
              <p:nvPr/>
            </p:nvSpPr>
            <p:spPr>
              <a:xfrm>
                <a:off x="2441160" y="230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183;p40"/>
              <p:cNvSpPr/>
              <p:nvPr/>
            </p:nvSpPr>
            <p:spPr>
              <a:xfrm>
                <a:off x="2619720" y="356652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184;p40"/>
              <p:cNvSpPr/>
              <p:nvPr/>
            </p:nvSpPr>
            <p:spPr>
              <a:xfrm>
                <a:off x="3592800" y="437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Google Shape;185;p40"/>
              <p:cNvSpPr/>
              <p:nvPr/>
            </p:nvSpPr>
            <p:spPr>
              <a:xfrm>
                <a:off x="2619720" y="108900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" name="Google Shape;186;p40"/>
            <p:cNvGrpSpPr/>
            <p:nvPr/>
          </p:nvGrpSpPr>
          <p:grpSpPr>
            <a:xfrm>
              <a:off x="3551760" y="1395000"/>
              <a:ext cx="2052720" cy="2052720"/>
              <a:chOff x="3551760" y="1395000"/>
              <a:chExt cx="2052720" cy="2052720"/>
            </a:xfrm>
          </p:grpSpPr>
          <p:sp>
            <p:nvSpPr>
              <p:cNvPr id="142" name="Google Shape;187;p40"/>
              <p:cNvSpPr/>
              <p:nvPr/>
            </p:nvSpPr>
            <p:spPr>
              <a:xfrm>
                <a:off x="3551760" y="1395000"/>
                <a:ext cx="2052720" cy="205272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Google Shape;188;p40"/>
              <p:cNvSpPr/>
              <p:nvPr/>
            </p:nvSpPr>
            <p:spPr>
              <a:xfrm>
                <a:off x="3606120" y="1449360"/>
                <a:ext cx="1944000" cy="194400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240;p53" descr="A computer on a table&#10;&#10;Description automatically generated with medium confidence"/>
          <p:cNvPicPr/>
          <p:nvPr/>
        </p:nvPicPr>
        <p:blipFill>
          <a:blip r:embed="rId2"/>
          <a:srcRect l="0" t="40" r="30" b="40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41;p53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560" cy="514188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242;p53"/>
          <p:cNvSpPr/>
          <p:nvPr/>
        </p:nvSpPr>
        <p:spPr>
          <a:xfrm>
            <a:off x="2240640" y="1407960"/>
            <a:ext cx="4809960" cy="7524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243;p53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79720" cy="117972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244;p53"/>
          <p:cNvSpPr/>
          <p:nvPr/>
        </p:nvSpPr>
        <p:spPr>
          <a:xfrm>
            <a:off x="2233440" y="613440"/>
            <a:ext cx="4817160" cy="7930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ird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utli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96;p66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297;p66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20csa25/Task-3" TargetMode="External"/><Relationship Id="rId2" Type="http://schemas.openxmlformats.org/officeDocument/2006/relationships/hyperlink" Target="https://github.com/Neethikumar890/naan-mudhalvan-task-3" TargetMode="External"/><Relationship Id="rId3" Type="http://schemas.openxmlformats.org/officeDocument/2006/relationships/hyperlink" Target="https://github.com/ramanahacker007/NaanMudhalvan2023Task3" TargetMode="External"/><Relationship Id="rId4" Type="http://schemas.openxmlformats.org/officeDocument/2006/relationships/hyperlink" Target="https://github.com/SAKTHIKUMAR1234/Frontend-task-3" TargetMode="External"/><Relationship Id="rId5" Type="http://schemas.openxmlformats.org/officeDocument/2006/relationships/hyperlink" Target="https://github.com/suria003/Naan_Mudhalvan_Task_3" TargetMode="External"/><Relationship Id="rId6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0" y="2700000"/>
            <a:ext cx="431928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784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354;p79" descr=""/>
          <p:cNvPicPr/>
          <p:nvPr/>
        </p:nvPicPr>
        <p:blipFill>
          <a:blip r:embed="rId1"/>
          <a:srcRect l="-43407" t="2430" r="43407" b="-2427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144720" y="1295640"/>
            <a:ext cx="4547160" cy="303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360;p8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361;p80"/>
          <p:cNvSpPr/>
          <p:nvPr/>
        </p:nvSpPr>
        <p:spPr>
          <a:xfrm>
            <a:off x="180000" y="736920"/>
            <a:ext cx="34196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graphicFrame>
        <p:nvGraphicFramePr>
          <p:cNvPr id="271" name="Google Shape;362;p80"/>
          <p:cNvGraphicFramePr/>
          <p:nvPr/>
        </p:nvGraphicFramePr>
        <p:xfrm>
          <a:off x="141120" y="2115360"/>
          <a:ext cx="4538880" cy="2765880"/>
        </p:xfrm>
        <a:graphic>
          <a:graphicData uri="http://schemas.openxmlformats.org/drawingml/2006/table">
            <a:tbl>
              <a:tblPr/>
              <a:tblGrid>
                <a:gridCol w="1844280"/>
                <a:gridCol w="1829880"/>
                <a:gridCol w="864720"/>
              </a:tblGrid>
              <a:tr h="39492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5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489600" y="646920"/>
            <a:ext cx="68904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b5394"/>
                </a:solidFill>
                <a:latin typeface="EB Garamond Medium"/>
                <a:ea typeface="EB Garamond Medium"/>
              </a:rPr>
              <a:t>Create various Front End Programs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Draw and design a uniform front end code for “E-Commerce Website”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Draw and design a interactive front end code for “E-Commerce Website”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89600" y="3568320"/>
            <a:ext cx="7047000" cy="95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Developing complicated UI using HTML components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Using props drilling and context to pass variables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Getting familiar with different type of api calls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Handling different input 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Google Shape;369;p81"/>
          <p:cNvSpPr/>
          <p:nvPr/>
        </p:nvSpPr>
        <p:spPr>
          <a:xfrm>
            <a:off x="489600" y="2539440"/>
            <a:ext cx="45921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5" name="Google Shape;370;p81"/>
          <p:cNvSpPr/>
          <p:nvPr/>
        </p:nvSpPr>
        <p:spPr>
          <a:xfrm>
            <a:off x="445680" y="3171960"/>
            <a:ext cx="2628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Google Shape;371;p81"/>
          <p:cNvSpPr/>
          <p:nvPr/>
        </p:nvSpPr>
        <p:spPr>
          <a:xfrm>
            <a:off x="445680" y="250920"/>
            <a:ext cx="38217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394"/>
                </a:solidFill>
                <a:latin typeface="EB Garamond ExtraBold"/>
                <a:ea typeface="EB Garamond ExtraBold"/>
              </a:rPr>
              <a:t>Task 3 :: Frontend Creation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Google Shape;372;p81"/>
          <p:cNvSpPr/>
          <p:nvPr/>
        </p:nvSpPr>
        <p:spPr>
          <a:xfrm>
            <a:off x="489600" y="2220840"/>
            <a:ext cx="45921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377;p82"/>
          <p:cNvSpPr/>
          <p:nvPr/>
        </p:nvSpPr>
        <p:spPr>
          <a:xfrm>
            <a:off x="445680" y="237240"/>
            <a:ext cx="2628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9" name="Google Shape;378;p82" descr=""/>
          <p:cNvPicPr/>
          <p:nvPr/>
        </p:nvPicPr>
        <p:blipFill>
          <a:blip r:embed="rId1"/>
          <a:srcRect l="-65180" t="3320" r="65180" b="-3320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280" name="Google Shape;379;p82"/>
          <p:cNvSpPr/>
          <p:nvPr/>
        </p:nvSpPr>
        <p:spPr>
          <a:xfrm>
            <a:off x="540000" y="2880000"/>
            <a:ext cx="2635200" cy="92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Google Shape;380;p82"/>
          <p:cNvSpPr/>
          <p:nvPr/>
        </p:nvSpPr>
        <p:spPr>
          <a:xfrm>
            <a:off x="540000" y="1080000"/>
            <a:ext cx="8278920" cy="1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React pages are created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Components for the react pages are created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Validation for various input fields are done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Making api call using axios has done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2" name="Google Shape;381;p82"/>
          <p:cNvSpPr/>
          <p:nvPr/>
        </p:nvSpPr>
        <p:spPr>
          <a:xfrm>
            <a:off x="540000" y="3600000"/>
            <a:ext cx="8098920" cy="15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In the E-commerce website user need a user Interface to order products and manage the cart products. So we have created a user Inteface using HTML,CSS and React JS. HTML is for structure the page, CSS used for styling the page and react used for make interactive webpage. In this task3 i have added react JS to my HTML and CSS code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folder structure for HTML  application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860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Write Functions for event handling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615360" y="9612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Render Conditional components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6787080" y="218844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Overall UI of the project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6602400" y="34488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Handling broken links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5585040" y="425844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Optimizing render cycle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Google Shape;393;p83"/>
          <p:cNvSpPr/>
          <p:nvPr/>
        </p:nvSpPr>
        <p:spPr>
          <a:xfrm>
            <a:off x="193320" y="125280"/>
            <a:ext cx="31248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440" cy="44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3829320" y="1175400"/>
            <a:ext cx="3096000" cy="211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  <a:hlinkClick r:id="rId1"/>
              </a:rPr>
              <a:t>https://github.com/20csa25/Task-3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  <a:hlinkClick r:id="rId2"/>
              </a:rPr>
              <a:t>https://github.com/Neethikumar890/naan-mudhalvan-task-3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  <a:hlinkClick r:id="rId3"/>
              </a:rPr>
              <a:t>https://github.com/ramanahacker007/NaanMudhalvan2023Task3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  <a:hlinkClick r:id="rId4"/>
              </a:rPr>
              <a:t>https://github.com/SAKTHIKUMAR1234/Frontend-task-3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9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Public Sans"/>
                <a:ea typeface="Public Sans"/>
                <a:hlinkClick r:id="rId5"/>
              </a:rPr>
              <a:t>https://github.com/suria003/Naan_Mudhalvan_Task_3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404;p85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2023-11-08T14:32:37Z</dcterms:modified>
  <cp:revision>2</cp:revision>
  <dc:subject/>
  <dc:title/>
</cp:coreProperties>
</file>