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920" cy="51339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48" b="0"/>
          <a:stretch/>
        </p:blipFill>
        <p:spPr>
          <a:xfrm flipH="1">
            <a:off x="1080" y="0"/>
            <a:ext cx="9142920" cy="51422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2920" cy="40298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3640" cy="322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9;p216"/>
          <p:cNvGrpSpPr/>
          <p:nvPr/>
        </p:nvGrpSpPr>
        <p:grpSpPr>
          <a:xfrm>
            <a:off x="270360" y="226080"/>
            <a:ext cx="174240" cy="4292640"/>
            <a:chOff x="270360" y="226080"/>
            <a:chExt cx="174240" cy="4292640"/>
          </a:xfrm>
        </p:grpSpPr>
        <p:grpSp>
          <p:nvGrpSpPr>
            <p:cNvPr id="84" name="Google Shape;20;p216"/>
            <p:cNvGrpSpPr/>
            <p:nvPr/>
          </p:nvGrpSpPr>
          <p:grpSpPr>
            <a:xfrm>
              <a:off x="270360" y="3124440"/>
              <a:ext cx="174240" cy="1394280"/>
              <a:chOff x="270360" y="3124440"/>
              <a:chExt cx="174240" cy="1394280"/>
            </a:xfrm>
          </p:grpSpPr>
          <p:sp>
            <p:nvSpPr>
              <p:cNvPr id="85" name="Google Shape;21;p216"/>
              <p:cNvSpPr/>
              <p:nvPr/>
            </p:nvSpPr>
            <p:spPr>
              <a:xfrm>
                <a:off x="270360" y="3124440"/>
                <a:ext cx="174240" cy="3927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22;p216"/>
              <p:cNvSpPr/>
              <p:nvPr/>
            </p:nvSpPr>
            <p:spPr>
              <a:xfrm>
                <a:off x="358200" y="3347280"/>
                <a:ext cx="360" cy="117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23;p216"/>
            <p:cNvGrpSpPr/>
            <p:nvPr/>
          </p:nvGrpSpPr>
          <p:grpSpPr>
            <a:xfrm>
              <a:off x="270360" y="226080"/>
              <a:ext cx="174240" cy="2620080"/>
              <a:chOff x="270360" y="226080"/>
              <a:chExt cx="174240" cy="2620080"/>
            </a:xfrm>
          </p:grpSpPr>
          <p:sp>
            <p:nvSpPr>
              <p:cNvPr id="88" name="Google Shape;24;p216"/>
              <p:cNvSpPr/>
              <p:nvPr/>
            </p:nvSpPr>
            <p:spPr>
              <a:xfrm flipH="1">
                <a:off x="354960" y="442800"/>
                <a:ext cx="1440" cy="2403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25;p216"/>
              <p:cNvSpPr/>
              <p:nvPr/>
            </p:nvSpPr>
            <p:spPr>
              <a:xfrm>
                <a:off x="270360" y="226080"/>
                <a:ext cx="174240" cy="39276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087;p282"/>
          <p:cNvSpPr/>
          <p:nvPr/>
        </p:nvSpPr>
        <p:spPr>
          <a:xfrm>
            <a:off x="0" y="202320"/>
            <a:ext cx="134640" cy="34308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oogle Shape;1088;p282"/>
          <p:cNvGrpSpPr/>
          <p:nvPr/>
        </p:nvGrpSpPr>
        <p:grpSpPr>
          <a:xfrm>
            <a:off x="2441160" y="1060560"/>
            <a:ext cx="4258440" cy="3398040"/>
            <a:chOff x="2441160" y="1060560"/>
            <a:chExt cx="4258440" cy="3398040"/>
          </a:xfrm>
        </p:grpSpPr>
        <p:pic>
          <p:nvPicPr>
            <p:cNvPr id="131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040" cy="3369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1090;p282"/>
            <p:cNvGrpSpPr/>
            <p:nvPr/>
          </p:nvGrpSpPr>
          <p:grpSpPr>
            <a:xfrm>
              <a:off x="2441160" y="1082160"/>
              <a:ext cx="4258440" cy="3376440"/>
              <a:chOff x="2441160" y="1082160"/>
              <a:chExt cx="4258440" cy="3376440"/>
            </a:xfrm>
          </p:grpSpPr>
          <p:sp>
            <p:nvSpPr>
              <p:cNvPr id="133" name="Google Shape;1091;p282"/>
              <p:cNvSpPr/>
              <p:nvPr/>
            </p:nvSpPr>
            <p:spPr>
              <a:xfrm>
                <a:off x="661860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1092;p282"/>
              <p:cNvSpPr/>
              <p:nvPr/>
            </p:nvSpPr>
            <p:spPr>
              <a:xfrm>
                <a:off x="6426360" y="356004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1093;p282"/>
              <p:cNvSpPr/>
              <p:nvPr/>
            </p:nvSpPr>
            <p:spPr>
              <a:xfrm>
                <a:off x="54486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1094;p282"/>
              <p:cNvSpPr/>
              <p:nvPr/>
            </p:nvSpPr>
            <p:spPr>
              <a:xfrm>
                <a:off x="6444360" y="108216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Google Shape;1095;p282"/>
              <p:cNvSpPr/>
              <p:nvPr/>
            </p:nvSpPr>
            <p:spPr>
              <a:xfrm>
                <a:off x="244116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1096;p282"/>
              <p:cNvSpPr/>
              <p:nvPr/>
            </p:nvSpPr>
            <p:spPr>
              <a:xfrm>
                <a:off x="2619720" y="356652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1097;p282"/>
              <p:cNvSpPr/>
              <p:nvPr/>
            </p:nvSpPr>
            <p:spPr>
              <a:xfrm>
                <a:off x="35928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1098;p282"/>
              <p:cNvSpPr/>
              <p:nvPr/>
            </p:nvSpPr>
            <p:spPr>
              <a:xfrm>
                <a:off x="2619720" y="108900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" name="Google Shape;1099;p282"/>
            <p:cNvGrpSpPr/>
            <p:nvPr/>
          </p:nvGrpSpPr>
          <p:grpSpPr>
            <a:xfrm>
              <a:off x="3551760" y="1395000"/>
              <a:ext cx="2053080" cy="2053080"/>
              <a:chOff x="3551760" y="1395000"/>
              <a:chExt cx="2053080" cy="2053080"/>
            </a:xfrm>
          </p:grpSpPr>
          <p:sp>
            <p:nvSpPr>
              <p:cNvPr id="142" name="Google Shape;1100;p282"/>
              <p:cNvSpPr/>
              <p:nvPr/>
            </p:nvSpPr>
            <p:spPr>
              <a:xfrm>
                <a:off x="3551760" y="1395000"/>
                <a:ext cx="2053080" cy="205308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Google Shape;1101;p282"/>
              <p:cNvSpPr/>
              <p:nvPr/>
            </p:nvSpPr>
            <p:spPr>
              <a:xfrm>
                <a:off x="3606120" y="1449360"/>
                <a:ext cx="1944360" cy="19443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40" r="30" b="4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40;p217"/>
          <p:cNvSpPr/>
          <p:nvPr/>
        </p:nvSpPr>
        <p:spPr>
          <a:xfrm>
            <a:off x="2240640" y="1407960"/>
            <a:ext cx="4810320" cy="7560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080" cy="118008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42;p217"/>
          <p:cNvSpPr/>
          <p:nvPr/>
        </p:nvSpPr>
        <p:spPr>
          <a:xfrm>
            <a:off x="2233440" y="613440"/>
            <a:ext cx="4817520" cy="793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0" y="2700000"/>
            <a:ext cx="431964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- 3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67" name="Google Shape;1834;p209" descr=""/>
          <p:cNvPicPr/>
          <p:nvPr/>
        </p:nvPicPr>
        <p:blipFill>
          <a:blip r:embed="rId1"/>
          <a:srcRect l="-43413" t="2430" r="43413" b="-2427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144720" y="1295640"/>
            <a:ext cx="4547520" cy="30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latin typeface="Arial"/>
            </a:endParaRPr>
          </a:p>
        </p:txBody>
      </p:sp>
      <p:pic>
        <p:nvPicPr>
          <p:cNvPr id="269" name="Google Shape;1841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1839;p 1"/>
          <p:cNvSpPr/>
          <p:nvPr/>
        </p:nvSpPr>
        <p:spPr>
          <a:xfrm>
            <a:off x="180000" y="736920"/>
            <a:ext cx="34200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graphicFrame>
        <p:nvGraphicFramePr>
          <p:cNvPr id="271" name="Google Shape;1842;p210"/>
          <p:cNvGraphicFramePr/>
          <p:nvPr/>
        </p:nvGraphicFramePr>
        <p:xfrm>
          <a:off x="141120" y="2115360"/>
          <a:ext cx="4278960" cy="274464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489600" y="646920"/>
            <a:ext cx="6890760" cy="16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Create various </a:t>
            </a: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Front End </a:t>
            </a: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Programs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Draw and design a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uniform front end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code for “E-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Commerce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Website”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Draw and design a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interactive front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end code for “E-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Commerce </a:t>
            </a: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Website”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89600" y="3568320"/>
            <a:ext cx="7047360" cy="95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Developing complicated UI using HTML components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Using props drilling and context to pass variables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Getting familiar with different type of api calls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different input data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74" name="Google Shape;1849;g1f5dca458e3_0_0"/>
          <p:cNvSpPr/>
          <p:nvPr/>
        </p:nvSpPr>
        <p:spPr>
          <a:xfrm>
            <a:off x="489600" y="253944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5" name="Google Shape;1850;g1f5dca458e3_0_0"/>
          <p:cNvSpPr/>
          <p:nvPr/>
        </p:nvSpPr>
        <p:spPr>
          <a:xfrm>
            <a:off x="445680" y="31719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Google Shape;1851;g1f5dca458e3_0_0"/>
          <p:cNvSpPr/>
          <p:nvPr/>
        </p:nvSpPr>
        <p:spPr>
          <a:xfrm>
            <a:off x="445680" y="250920"/>
            <a:ext cx="38221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3 :: Frontend Creation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Google Shape;1852;g1f5dca458e3_0_0"/>
          <p:cNvSpPr/>
          <p:nvPr/>
        </p:nvSpPr>
        <p:spPr>
          <a:xfrm>
            <a:off x="489600" y="222084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857;g2139e008f02_0_0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9" name="Google Shape;1858;g2139e008f02_0_0" descr=""/>
          <p:cNvPicPr/>
          <p:nvPr/>
        </p:nvPicPr>
        <p:blipFill>
          <a:blip r:embed="rId1"/>
          <a:srcRect l="-65188" t="3320" r="65188" b="-332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80" name="Google Shape;1859;g2139e008f02_0_0"/>
          <p:cNvSpPr/>
          <p:nvPr/>
        </p:nvSpPr>
        <p:spPr>
          <a:xfrm>
            <a:off x="540000" y="2880000"/>
            <a:ext cx="2635560" cy="92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540000" y="1080000"/>
            <a:ext cx="82792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React pages are created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 for the react pages are created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for various input fields are done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Making api call using axios has done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540000" y="3600000"/>
            <a:ext cx="8099280" cy="15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the E-commerce website user need a user Interface to order products and manage the cart products. So we have created a user Inteface using HTML,CSS and React JS. HTML is for structure the page, CSS used for styling the page and react used for make interactive webpage. In this task3 i have added react JS to my HTML and CSS code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folder structure for HTML  application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96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Write Functions for event handling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615360" y="9612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Render Conditional components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6787080" y="218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Overall UI of the 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660240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broken links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558504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Optimizing render cycle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0" name="Google Shape;1871;g1f5dca458e3_0_1833"/>
          <p:cNvSpPr/>
          <p:nvPr/>
        </p:nvSpPr>
        <p:spPr>
          <a:xfrm>
            <a:off x="193320" y="125280"/>
            <a:ext cx="3125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800" cy="44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938400" y="1980000"/>
            <a:ext cx="3081240" cy="80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bd8738"/>
                </a:solidFill>
                <a:latin typeface="Public Sans"/>
                <a:ea typeface="Public Sans"/>
              </a:rPr>
              <a:t>https://github.com/20csa25/Task-3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1882;p213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2023-10-31T15:46:15Z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