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317" r:id="rId2"/>
    <p:sldId id="279" r:id="rId3"/>
    <p:sldId id="324" r:id="rId4"/>
    <p:sldId id="330" r:id="rId5"/>
    <p:sldId id="332" r:id="rId6"/>
    <p:sldId id="333" r:id="rId7"/>
    <p:sldId id="334" r:id="rId8"/>
    <p:sldId id="335" r:id="rId9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B"/>
    <a:srgbClr val="FBFBFB"/>
    <a:srgbClr val="F5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86456" autoAdjust="0"/>
  </p:normalViewPr>
  <p:slideViewPr>
    <p:cSldViewPr snapToGrid="0">
      <p:cViewPr>
        <p:scale>
          <a:sx n="66" d="100"/>
          <a:sy n="66" d="100"/>
        </p:scale>
        <p:origin x="1416" y="-264"/>
      </p:cViewPr>
      <p:guideLst>
        <p:guide orient="horz" pos="3120"/>
        <p:guide pos="416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F43C-38C5-450C-B53A-72FE63D6465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1A343-9A40-4B68-A4A0-6050A0D815C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06A6-D0AB-4253-8A5B-FD886DA257B3}" type="datetimeFigureOut">
              <a:rPr lang="en-CA" smtClean="0"/>
              <a:t>2020-01-17</a:t>
            </a:fld>
            <a:endParaRPr lang="en-CA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45693-CB76-4574-B99C-69841318B6DB}" type="slidenum">
              <a:rPr lang="en-CA" smtClean="0"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735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9470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9840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9575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310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45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780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515" algn="l" defTabSz="8394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02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58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85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25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85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21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64" y="1385675"/>
            <a:ext cx="8321070" cy="3714954"/>
          </a:xfrm>
        </p:spPr>
        <p:txBody>
          <a:bodyPr bIns="0" anchor="b">
            <a:normAutofit/>
          </a:bodyPr>
          <a:lstStyle>
            <a:lvl1pPr algn="l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64" y="5100630"/>
            <a:ext cx="8321070" cy="141211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311" b="0">
                <a:solidFill>
                  <a:schemeClr val="tx1"/>
                </a:solidFill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C4BC-7498-49B2-8495-E8F375467D05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5663" y="475668"/>
            <a:ext cx="4899764" cy="446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6734" y="190277"/>
            <a:ext cx="1158452" cy="72739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75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B566-9411-4779-870C-53D540A67E9B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1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3758" y="1150209"/>
            <a:ext cx="1593261" cy="673481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93" y="1150209"/>
            <a:ext cx="7657137" cy="6734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9E22-C748-4C5A-95E5-BD23378C0671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8096674" y="4405980"/>
            <a:ext cx="6736080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86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8EB5-1D77-4EE2-A050-F2236B877EDB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7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63" y="2536632"/>
            <a:ext cx="8325983" cy="2961206"/>
          </a:xfrm>
        </p:spPr>
        <p:txBody>
          <a:bodyPr anchor="b">
            <a:normAutofit/>
          </a:bodyPr>
          <a:lstStyle>
            <a:lvl1pPr algn="l"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64" y="5497839"/>
            <a:ext cx="8325983" cy="1463120"/>
          </a:xfrm>
        </p:spPr>
        <p:txBody>
          <a:bodyPr tIns="91440">
            <a:normAutofit/>
          </a:bodyPr>
          <a:lstStyle>
            <a:lvl1pPr marL="0" indent="0" algn="l">
              <a:buNone/>
              <a:defRPr sz="2889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1031-8162-47F8-8F3B-4268A915F67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7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64" y="1385677"/>
            <a:ext cx="9481355" cy="1508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64" y="3138125"/>
            <a:ext cx="4515147" cy="4736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2187" y="3138126"/>
            <a:ext cx="4514831" cy="4736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19EA-56C8-4667-9146-64C8595E134B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9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275" y="1386526"/>
            <a:ext cx="9491941" cy="1508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5078" y="3133137"/>
            <a:ext cx="4514995" cy="11583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78" b="0" cap="none" baseline="0">
                <a:solidFill>
                  <a:schemeClr val="accent1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5078" y="4295511"/>
            <a:ext cx="4514995" cy="3599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2187" y="3138126"/>
            <a:ext cx="4514831" cy="115878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78" b="0" cap="none" baseline="0">
                <a:solidFill>
                  <a:schemeClr val="accent1"/>
                </a:solidFill>
              </a:defRPr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2187" y="4291496"/>
            <a:ext cx="4514831" cy="3589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36C7-C539-4BEE-A8C6-400505961A8C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8D7-25A4-403F-9BFD-4CC35B5D4E42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52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7725-6EEA-485D-9237-52CF5F77B67E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615" y="1385675"/>
            <a:ext cx="3504150" cy="3238518"/>
          </a:xfrm>
        </p:spPr>
        <p:txBody>
          <a:bodyPr anchor="b">
            <a:normAutofit/>
          </a:bodyPr>
          <a:lstStyle>
            <a:lvl1pPr algn="l"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378" y="1387952"/>
            <a:ext cx="5529590" cy="649553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615" y="4630156"/>
            <a:ext cx="3506200" cy="3247373"/>
          </a:xfrm>
        </p:spPr>
        <p:txBody>
          <a:bodyPr>
            <a:normAutofit/>
          </a:bodyPr>
          <a:lstStyle>
            <a:lvl1pPr marL="0" indent="0" algn="l">
              <a:buNone/>
              <a:defRPr sz="2311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3042-81F9-4746-A048-01590BFFDB9E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625664" y="929448"/>
            <a:ext cx="9496552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52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217169" y="696470"/>
            <a:ext cx="5072003" cy="7437590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222" y="1631518"/>
            <a:ext cx="4891129" cy="2771148"/>
          </a:xfrm>
        </p:spPr>
        <p:txBody>
          <a:bodyPr anchor="b">
            <a:normAutofit/>
          </a:bodyPr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46852" y="1621452"/>
            <a:ext cx="3228330" cy="558469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4274" y="4415907"/>
            <a:ext cx="4897847" cy="3022598"/>
          </a:xfrm>
        </p:spPr>
        <p:txBody>
          <a:bodyPr>
            <a:normAutofit/>
          </a:bodyPr>
          <a:lstStyle>
            <a:lvl1pPr marL="0" indent="0" algn="l">
              <a:buNone/>
              <a:defRPr sz="2600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24412" y="7900905"/>
            <a:ext cx="4902411" cy="462400"/>
          </a:xfrm>
        </p:spPr>
        <p:txBody>
          <a:bodyPr/>
          <a:lstStyle>
            <a:lvl1pPr algn="l">
              <a:defRPr/>
            </a:lvl1pPr>
          </a:lstStyle>
          <a:p>
            <a:fld id="{BF08FAE8-F3C1-4A3E-BABB-B52F8D577BE7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25663" y="460260"/>
            <a:ext cx="3757046" cy="4635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82709" y="190277"/>
            <a:ext cx="1149411" cy="72739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625664" y="929448"/>
            <a:ext cx="4900168" cy="2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3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8839789"/>
            <a:ext cx="13208000" cy="1073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77111"/>
            <a:ext cx="13208000" cy="81568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8841452"/>
            <a:ext cx="1320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0322" y="1381138"/>
            <a:ext cx="9491940" cy="151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0322" y="3130668"/>
            <a:ext cx="9491940" cy="475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0780" y="477203"/>
            <a:ext cx="3420866" cy="440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E0B4-1DCA-463A-9B62-EDB889912B99}" type="datetime1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0321" y="475668"/>
            <a:ext cx="4894497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57607" y="190277"/>
            <a:ext cx="1149411" cy="7273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044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7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622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30190" indent="-330190" algn="l" defTabSz="990570" rtl="0" eaLnBrk="1" latinLnBrk="0" hangingPunct="1">
        <a:lnSpc>
          <a:spcPct val="120000"/>
        </a:lnSpc>
        <a:spcBef>
          <a:spcPts val="1444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90570" indent="-330190" algn="l" defTabSz="990570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31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50949" indent="-330190" algn="l" defTabSz="990570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31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1329" indent="-330190" algn="l" defTabSz="990570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2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71709" indent="-330190" algn="l" defTabSz="990570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3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3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3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3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120000"/>
        </a:lnSpc>
        <a:spcBef>
          <a:spcPts val="7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3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1742651" y="1323977"/>
            <a:ext cx="8466219" cy="62217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483925" y="2703013"/>
            <a:ext cx="5014692" cy="2954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CHUTING WANG</a:t>
            </a:r>
          </a:p>
          <a:p>
            <a:pPr algn="ctr"/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DESIGN PORTFOLIO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257" y="6608047"/>
            <a:ext cx="2922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WatIAM: 	c583wang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Waterloo ID:  20833432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	        Mechatronics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363B9-60CE-4322-AACC-A004A36192EB}"/>
              </a:ext>
            </a:extLst>
          </p:cNvPr>
          <p:cNvSpPr txBox="1"/>
          <p:nvPr/>
        </p:nvSpPr>
        <p:spPr>
          <a:xfrm>
            <a:off x="824713" y="324918"/>
            <a:ext cx="11558574" cy="1200329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7019" y="969055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  <a:endParaRPr lang="en-CA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C2E7A-C9C8-4B97-B4A7-CC6DE8173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8" y="3733403"/>
            <a:ext cx="3345285" cy="21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AB7A7-ADAE-4188-A8D2-B5754EC94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9" y="1293995"/>
            <a:ext cx="3345284" cy="2428798"/>
          </a:xfrm>
          <a:prstGeom prst="rect">
            <a:avLst/>
          </a:prstGeom>
        </p:spPr>
      </p:pic>
      <p:pic>
        <p:nvPicPr>
          <p:cNvPr id="10" name="Picture 9" descr="F:\ppt素材\图标\我收集的图标\字体\3.png">
            <a:extLst>
              <a:ext uri="{FF2B5EF4-FFF2-40B4-BE49-F238E27FC236}">
                <a16:creationId xmlns:a16="http://schemas.microsoft.com/office/drawing/2014/main" id="{91F23CCA-83D7-4624-A1A0-967F2348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5406818" y="-5361619"/>
            <a:ext cx="691610" cy="115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90BC87-8754-4FF9-9985-7DFA360E4DB7}"/>
              </a:ext>
            </a:extLst>
          </p:cNvPr>
          <p:cNvSpPr txBox="1"/>
          <p:nvPr/>
        </p:nvSpPr>
        <p:spPr>
          <a:xfrm>
            <a:off x="892475" y="336397"/>
            <a:ext cx="6676725" cy="3617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STRANDBEEST     Inventor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0D97B-A429-42D2-BAFE-74DBB4D281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13503" r="32314" b="18177"/>
          <a:stretch/>
        </p:blipFill>
        <p:spPr>
          <a:xfrm>
            <a:off x="7569200" y="4596646"/>
            <a:ext cx="4862010" cy="3853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E4E0F-FEF9-4706-8D44-F9177FF556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9" t="14067" r="47152" b="28887"/>
          <a:stretch/>
        </p:blipFill>
        <p:spPr>
          <a:xfrm>
            <a:off x="1333672" y="5932928"/>
            <a:ext cx="2109036" cy="2506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0025C3-D174-49F9-AB3D-809AD92225A9}"/>
              </a:ext>
            </a:extLst>
          </p:cNvPr>
          <p:cNvSpPr txBox="1"/>
          <p:nvPr/>
        </p:nvSpPr>
        <p:spPr>
          <a:xfrm>
            <a:off x="8434976" y="3570099"/>
            <a:ext cx="2898530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50055" y="8332795"/>
            <a:ext cx="5535448" cy="1044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2537" y="4120373"/>
            <a:ext cx="2898530" cy="308313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Gear Ratio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ABD4A-3066-4649-AC4E-3A0220CFF655}"/>
              </a:ext>
            </a:extLst>
          </p:cNvPr>
          <p:cNvSpPr txBox="1"/>
          <p:nvPr/>
        </p:nvSpPr>
        <p:spPr>
          <a:xfrm>
            <a:off x="8434976" y="3570099"/>
            <a:ext cx="2898530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A9A4B-7AC8-4732-96F1-0961C81BE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5" r="17806"/>
          <a:stretch/>
        </p:blipFill>
        <p:spPr>
          <a:xfrm>
            <a:off x="1746404" y="1223440"/>
            <a:ext cx="3577290" cy="2874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951129-B819-4815-9770-95C10BA596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-2646" r="22074"/>
          <a:stretch/>
        </p:blipFill>
        <p:spPr>
          <a:xfrm>
            <a:off x="7190798" y="4341873"/>
            <a:ext cx="4970794" cy="3816099"/>
          </a:xfrm>
          <a:prstGeom prst="rect">
            <a:avLst/>
          </a:prstGeom>
        </p:spPr>
      </p:pic>
      <p:pic>
        <p:nvPicPr>
          <p:cNvPr id="19" name="Picture 18" descr="F:\ppt素材\图标\我收集的图标\字体\3.png">
            <a:extLst>
              <a:ext uri="{FF2B5EF4-FFF2-40B4-BE49-F238E27FC236}">
                <a16:creationId xmlns:a16="http://schemas.microsoft.com/office/drawing/2014/main" id="{ACA04725-507F-4B7B-B4B4-B65AA9BD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5406818" y="-5361619"/>
            <a:ext cx="691610" cy="115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18E916-8723-4C8A-B4B7-DF102C630B3E}"/>
              </a:ext>
            </a:extLst>
          </p:cNvPr>
          <p:cNvSpPr txBox="1"/>
          <p:nvPr/>
        </p:nvSpPr>
        <p:spPr>
          <a:xfrm>
            <a:off x="892475" y="336397"/>
            <a:ext cx="6676725" cy="3617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FOUR-WAY ROBOT    Inventor  &amp;  VEX robotics  	</a:t>
            </a:r>
          </a:p>
        </p:txBody>
      </p:sp>
    </p:spTree>
    <p:extLst>
      <p:ext uri="{BB962C8B-B14F-4D97-AF65-F5344CB8AC3E}">
        <p14:creationId xmlns:p14="http://schemas.microsoft.com/office/powerpoint/2010/main" val="387058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50055" y="8332795"/>
            <a:ext cx="5535448" cy="1044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0055" y="5535294"/>
            <a:ext cx="3473952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95531-B690-4C3E-B564-39BE6B00A5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4" y="4993047"/>
            <a:ext cx="2226499" cy="1669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0F8D7-1248-44BD-A363-819F7103D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5" y="6662921"/>
            <a:ext cx="2226499" cy="1669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02185-020A-465B-9BCB-6CF13D2CC9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4" r="13947"/>
          <a:stretch/>
        </p:blipFill>
        <p:spPr>
          <a:xfrm>
            <a:off x="7966429" y="1060600"/>
            <a:ext cx="4127905" cy="3232922"/>
          </a:xfrm>
          <a:prstGeom prst="rect">
            <a:avLst/>
          </a:prstGeom>
        </p:spPr>
      </p:pic>
      <p:pic>
        <p:nvPicPr>
          <p:cNvPr id="17" name="Picture 9" descr="F:\ppt素材\图标\我收集的图标\字体\3.png">
            <a:extLst>
              <a:ext uri="{FF2B5EF4-FFF2-40B4-BE49-F238E27FC236}">
                <a16:creationId xmlns:a16="http://schemas.microsoft.com/office/drawing/2014/main" id="{3ACC8A5F-8821-4F51-BCFF-001C36834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731040" y="961109"/>
            <a:ext cx="428761" cy="749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CB38A3-9B22-41E1-A309-7BF55ADEB653}"/>
              </a:ext>
            </a:extLst>
          </p:cNvPr>
          <p:cNvSpPr txBox="1"/>
          <p:nvPr/>
        </p:nvSpPr>
        <p:spPr>
          <a:xfrm>
            <a:off x="4798625" y="4575938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Fabrication &amp; Reflection</a:t>
            </a:r>
          </a:p>
        </p:txBody>
      </p:sp>
      <p:pic>
        <p:nvPicPr>
          <p:cNvPr id="19" name="Picture 18" descr="F:\ppt素材\图标\我收集的图标\字体\3.png">
            <a:extLst>
              <a:ext uri="{FF2B5EF4-FFF2-40B4-BE49-F238E27FC236}">
                <a16:creationId xmlns:a16="http://schemas.microsoft.com/office/drawing/2014/main" id="{D6AF6BEA-6C89-4C6D-AC9E-FD2BB9A5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5406818" y="-5361619"/>
            <a:ext cx="691610" cy="115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D200F0-B0DB-4CE9-8B41-427A3D58C1B3}"/>
              </a:ext>
            </a:extLst>
          </p:cNvPr>
          <p:cNvSpPr txBox="1"/>
          <p:nvPr/>
        </p:nvSpPr>
        <p:spPr>
          <a:xfrm>
            <a:off x="892475" y="336397"/>
            <a:ext cx="6676725" cy="3617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PHONE STAND   SolidWorks  &amp;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GrabCAD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	</a:t>
            </a:r>
          </a:p>
        </p:txBody>
      </p:sp>
    </p:spTree>
    <p:extLst>
      <p:ext uri="{BB962C8B-B14F-4D97-AF65-F5344CB8AC3E}">
        <p14:creationId xmlns:p14="http://schemas.microsoft.com/office/powerpoint/2010/main" val="21804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50055" y="8332795"/>
            <a:ext cx="5535448" cy="1044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F:\ppt素材\图标\我收集的图标\字体\3.png">
            <a:extLst>
              <a:ext uri="{FF2B5EF4-FFF2-40B4-BE49-F238E27FC236}">
                <a16:creationId xmlns:a16="http://schemas.microsoft.com/office/drawing/2014/main" id="{D6AF6BEA-6C89-4C6D-AC9E-FD2BB9A5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406818" y="-5361619"/>
            <a:ext cx="691610" cy="115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D200F0-B0DB-4CE9-8B41-427A3D58C1B3}"/>
              </a:ext>
            </a:extLst>
          </p:cNvPr>
          <p:cNvSpPr txBox="1"/>
          <p:nvPr/>
        </p:nvSpPr>
        <p:spPr>
          <a:xfrm>
            <a:off x="892475" y="336397"/>
            <a:ext cx="6676725" cy="3617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PUZZLE 	Inventor 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AA1F-9267-47E4-BBBE-68B1F0B2B7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1" t="6163" r="42152" b="14789"/>
          <a:stretch/>
        </p:blipFill>
        <p:spPr>
          <a:xfrm>
            <a:off x="1273220" y="1537147"/>
            <a:ext cx="4479403" cy="4861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77131-B4F5-410B-AE50-C48DE79AB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03" y="4533983"/>
            <a:ext cx="5311600" cy="34978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194718-9C6D-4DA8-9941-6AB2358F5B3A}"/>
              </a:ext>
            </a:extLst>
          </p:cNvPr>
          <p:cNvSpPr txBox="1"/>
          <p:nvPr/>
        </p:nvSpPr>
        <p:spPr>
          <a:xfrm>
            <a:off x="8434976" y="3570099"/>
            <a:ext cx="2898530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</p:spTree>
    <p:extLst>
      <p:ext uri="{BB962C8B-B14F-4D97-AF65-F5344CB8AC3E}">
        <p14:creationId xmlns:p14="http://schemas.microsoft.com/office/powerpoint/2010/main" val="227015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50055" y="8332795"/>
            <a:ext cx="5535448" cy="1044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F:\ppt素材\图标\我收集的图标\字体\3.png">
            <a:extLst>
              <a:ext uri="{FF2B5EF4-FFF2-40B4-BE49-F238E27FC236}">
                <a16:creationId xmlns:a16="http://schemas.microsoft.com/office/drawing/2014/main" id="{D6AF6BEA-6C89-4C6D-AC9E-FD2BB9A5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406818" y="-5361619"/>
            <a:ext cx="691610" cy="115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D200F0-B0DB-4CE9-8B41-427A3D58C1B3}"/>
              </a:ext>
            </a:extLst>
          </p:cNvPr>
          <p:cNvSpPr txBox="1"/>
          <p:nvPr/>
        </p:nvSpPr>
        <p:spPr>
          <a:xfrm>
            <a:off x="892475" y="336397"/>
            <a:ext cx="6676725" cy="3617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SABER ASSEMBLY	Inventor 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2760F-897A-453F-9A13-EB102005D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6" t="10303" r="27486" b="21565"/>
          <a:stretch/>
        </p:blipFill>
        <p:spPr>
          <a:xfrm>
            <a:off x="7018025" y="5091884"/>
            <a:ext cx="4959846" cy="3240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714CD-4C7E-4196-8875-53018EC7A3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t="16686" r="27305" b="19135"/>
          <a:stretch/>
        </p:blipFill>
        <p:spPr>
          <a:xfrm>
            <a:off x="1364100" y="1757545"/>
            <a:ext cx="4825877" cy="3158924"/>
          </a:xfrm>
          <a:prstGeom prst="rect">
            <a:avLst/>
          </a:prstGeom>
        </p:spPr>
      </p:pic>
      <p:grpSp>
        <p:nvGrpSpPr>
          <p:cNvPr id="13" name="组合 25">
            <a:extLst>
              <a:ext uri="{FF2B5EF4-FFF2-40B4-BE49-F238E27FC236}">
                <a16:creationId xmlns:a16="http://schemas.microsoft.com/office/drawing/2014/main" id="{1C09A330-943C-49AA-AE65-17BE5B6D4766}"/>
              </a:ext>
            </a:extLst>
          </p:cNvPr>
          <p:cNvGrpSpPr/>
          <p:nvPr/>
        </p:nvGrpSpPr>
        <p:grpSpPr>
          <a:xfrm>
            <a:off x="763929" y="1419045"/>
            <a:ext cx="7002683" cy="222573"/>
            <a:chOff x="6553196" y="756682"/>
            <a:chExt cx="5143741" cy="162225"/>
          </a:xfrm>
        </p:grpSpPr>
        <p:cxnSp>
          <p:nvCxnSpPr>
            <p:cNvPr id="14" name="直接连接符 26">
              <a:extLst>
                <a:ext uri="{FF2B5EF4-FFF2-40B4-BE49-F238E27FC236}">
                  <a16:creationId xmlns:a16="http://schemas.microsoft.com/office/drawing/2014/main" id="{686040B9-C4DB-4F85-B448-D32335E6B370}"/>
                </a:ext>
              </a:extLst>
            </p:cNvPr>
            <p:cNvCxnSpPr/>
            <p:nvPr/>
          </p:nvCxnSpPr>
          <p:spPr>
            <a:xfrm flipH="1">
              <a:off x="9735341" y="837247"/>
              <a:ext cx="594517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7">
              <a:extLst>
                <a:ext uri="{FF2B5EF4-FFF2-40B4-BE49-F238E27FC236}">
                  <a16:creationId xmlns:a16="http://schemas.microsoft.com/office/drawing/2014/main" id="{6AE59C61-EA47-499C-B0E0-631AEF3E55AB}"/>
                </a:ext>
              </a:extLst>
            </p:cNvPr>
            <p:cNvCxnSpPr/>
            <p:nvPr/>
          </p:nvCxnSpPr>
          <p:spPr>
            <a:xfrm flipH="1">
              <a:off x="9735343" y="779941"/>
              <a:ext cx="1961594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弧形 28">
              <a:extLst>
                <a:ext uri="{FF2B5EF4-FFF2-40B4-BE49-F238E27FC236}">
                  <a16:creationId xmlns:a16="http://schemas.microsoft.com/office/drawing/2014/main" id="{E3D8202F-8F6A-447D-9785-AA7966F06CE7}"/>
                </a:ext>
              </a:extLst>
            </p:cNvPr>
            <p:cNvSpPr/>
            <p:nvPr/>
          </p:nvSpPr>
          <p:spPr>
            <a:xfrm flipH="1">
              <a:off x="9710260" y="779090"/>
              <a:ext cx="61912" cy="52386"/>
            </a:xfrm>
            <a:prstGeom prst="arc">
              <a:avLst>
                <a:gd name="adj1" fmla="val 16200000"/>
                <a:gd name="adj2" fmla="val 5453710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弧形 29">
              <a:extLst>
                <a:ext uri="{FF2B5EF4-FFF2-40B4-BE49-F238E27FC236}">
                  <a16:creationId xmlns:a16="http://schemas.microsoft.com/office/drawing/2014/main" id="{70761E91-5000-4958-91D7-B0663B2656F6}"/>
                </a:ext>
              </a:extLst>
            </p:cNvPr>
            <p:cNvSpPr/>
            <p:nvPr/>
          </p:nvSpPr>
          <p:spPr>
            <a:xfrm>
              <a:off x="10283027" y="837762"/>
              <a:ext cx="93662" cy="79250"/>
            </a:xfrm>
            <a:prstGeom prst="arc">
              <a:avLst>
                <a:gd name="adj1" fmla="val 15534549"/>
                <a:gd name="adj2" fmla="val 5937631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30">
              <a:extLst>
                <a:ext uri="{FF2B5EF4-FFF2-40B4-BE49-F238E27FC236}">
                  <a16:creationId xmlns:a16="http://schemas.microsoft.com/office/drawing/2014/main" id="{94A7C168-B161-4E9E-9E22-FEFADD570216}"/>
                </a:ext>
              </a:extLst>
            </p:cNvPr>
            <p:cNvCxnSpPr/>
            <p:nvPr/>
          </p:nvCxnSpPr>
          <p:spPr>
            <a:xfrm flipH="1">
              <a:off x="6994045" y="917866"/>
              <a:ext cx="3335813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31">
              <a:extLst>
                <a:ext uri="{FF2B5EF4-FFF2-40B4-BE49-F238E27FC236}">
                  <a16:creationId xmlns:a16="http://schemas.microsoft.com/office/drawing/2014/main" id="{9E87E13B-23AE-4785-8D08-A1F2E10AEF83}"/>
                </a:ext>
              </a:extLst>
            </p:cNvPr>
            <p:cNvSpPr/>
            <p:nvPr/>
          </p:nvSpPr>
          <p:spPr>
            <a:xfrm>
              <a:off x="7290911" y="757282"/>
              <a:ext cx="128584" cy="108798"/>
            </a:xfrm>
            <a:prstGeom prst="arc">
              <a:avLst>
                <a:gd name="adj1" fmla="val 15534549"/>
                <a:gd name="adj2" fmla="val 5937631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32">
              <a:extLst>
                <a:ext uri="{FF2B5EF4-FFF2-40B4-BE49-F238E27FC236}">
                  <a16:creationId xmlns:a16="http://schemas.microsoft.com/office/drawing/2014/main" id="{71B75EBD-0D56-4B4C-81C4-56ADF62BFF77}"/>
                </a:ext>
              </a:extLst>
            </p:cNvPr>
            <p:cNvCxnSpPr/>
            <p:nvPr/>
          </p:nvCxnSpPr>
          <p:spPr>
            <a:xfrm flipH="1" flipV="1">
              <a:off x="7001032" y="866080"/>
              <a:ext cx="356396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33">
              <a:extLst>
                <a:ext uri="{FF2B5EF4-FFF2-40B4-BE49-F238E27FC236}">
                  <a16:creationId xmlns:a16="http://schemas.microsoft.com/office/drawing/2014/main" id="{8A62A025-6A33-4D24-BF9B-FC9A6E6D17EF}"/>
                </a:ext>
              </a:extLst>
            </p:cNvPr>
            <p:cNvSpPr/>
            <p:nvPr/>
          </p:nvSpPr>
          <p:spPr>
            <a:xfrm flipH="1">
              <a:off x="6970076" y="866521"/>
              <a:ext cx="61912" cy="52386"/>
            </a:xfrm>
            <a:prstGeom prst="arc">
              <a:avLst>
                <a:gd name="adj1" fmla="val 16200000"/>
                <a:gd name="adj2" fmla="val 5453710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34">
              <a:extLst>
                <a:ext uri="{FF2B5EF4-FFF2-40B4-BE49-F238E27FC236}">
                  <a16:creationId xmlns:a16="http://schemas.microsoft.com/office/drawing/2014/main" id="{B0940BF3-3E0A-414C-9AAF-65445E2F59C6}"/>
                </a:ext>
              </a:extLst>
            </p:cNvPr>
            <p:cNvCxnSpPr/>
            <p:nvPr/>
          </p:nvCxnSpPr>
          <p:spPr>
            <a:xfrm flipH="1">
              <a:off x="6553196" y="756682"/>
              <a:ext cx="802007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B72E4A-F096-45DC-BCEF-B066EF81F263}"/>
              </a:ext>
            </a:extLst>
          </p:cNvPr>
          <p:cNvSpPr txBox="1"/>
          <p:nvPr/>
        </p:nvSpPr>
        <p:spPr>
          <a:xfrm>
            <a:off x="2085960" y="1235191"/>
            <a:ext cx="3182240" cy="423344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altLang="zh-CN" sz="2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Power Light Saber</a:t>
            </a:r>
            <a:endParaRPr lang="en-CA" sz="22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0B4E9B2-5C00-4CC3-B6E7-35E2557B2477}"/>
              </a:ext>
            </a:extLst>
          </p:cNvPr>
          <p:cNvGrpSpPr/>
          <p:nvPr/>
        </p:nvGrpSpPr>
        <p:grpSpPr>
          <a:xfrm>
            <a:off x="7247603" y="4812580"/>
            <a:ext cx="5125656" cy="157159"/>
            <a:chOff x="6553196" y="756682"/>
            <a:chExt cx="5143741" cy="162225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4E1C64F-867F-409B-A58C-30BA2722855F}"/>
                </a:ext>
              </a:extLst>
            </p:cNvPr>
            <p:cNvCxnSpPr/>
            <p:nvPr/>
          </p:nvCxnSpPr>
          <p:spPr>
            <a:xfrm flipH="1">
              <a:off x="9735341" y="837247"/>
              <a:ext cx="594517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85BD757-4126-4DE0-AFB1-1F95A044E6CE}"/>
                </a:ext>
              </a:extLst>
            </p:cNvPr>
            <p:cNvCxnSpPr/>
            <p:nvPr/>
          </p:nvCxnSpPr>
          <p:spPr>
            <a:xfrm flipH="1">
              <a:off x="9735343" y="779941"/>
              <a:ext cx="1961594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46C4B7A7-F767-4B47-BFF5-3C2CCC8D4304}"/>
                </a:ext>
              </a:extLst>
            </p:cNvPr>
            <p:cNvSpPr/>
            <p:nvPr/>
          </p:nvSpPr>
          <p:spPr>
            <a:xfrm flipH="1">
              <a:off x="9710260" y="779090"/>
              <a:ext cx="61912" cy="52386"/>
            </a:xfrm>
            <a:prstGeom prst="arc">
              <a:avLst>
                <a:gd name="adj1" fmla="val 16200000"/>
                <a:gd name="adj2" fmla="val 5453710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0C8B1126-8B50-4376-8CF2-8E542E6BDBBF}"/>
                </a:ext>
              </a:extLst>
            </p:cNvPr>
            <p:cNvSpPr/>
            <p:nvPr/>
          </p:nvSpPr>
          <p:spPr>
            <a:xfrm>
              <a:off x="10283027" y="837762"/>
              <a:ext cx="93662" cy="79250"/>
            </a:xfrm>
            <a:prstGeom prst="arc">
              <a:avLst>
                <a:gd name="adj1" fmla="val 15534549"/>
                <a:gd name="adj2" fmla="val 5937631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45BBAFC-6C2C-45F0-BE17-9D66C4418480}"/>
                </a:ext>
              </a:extLst>
            </p:cNvPr>
            <p:cNvCxnSpPr/>
            <p:nvPr/>
          </p:nvCxnSpPr>
          <p:spPr>
            <a:xfrm flipH="1">
              <a:off x="6994045" y="917866"/>
              <a:ext cx="3335813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C0A887B5-261D-4EB2-9E40-F783A4BBC9B9}"/>
                </a:ext>
              </a:extLst>
            </p:cNvPr>
            <p:cNvSpPr/>
            <p:nvPr/>
          </p:nvSpPr>
          <p:spPr>
            <a:xfrm>
              <a:off x="7290911" y="757282"/>
              <a:ext cx="128584" cy="108798"/>
            </a:xfrm>
            <a:prstGeom prst="arc">
              <a:avLst>
                <a:gd name="adj1" fmla="val 15534549"/>
                <a:gd name="adj2" fmla="val 5937631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0228A11-0EF4-43F5-A9E9-A15BB9F8259E}"/>
                </a:ext>
              </a:extLst>
            </p:cNvPr>
            <p:cNvCxnSpPr/>
            <p:nvPr/>
          </p:nvCxnSpPr>
          <p:spPr>
            <a:xfrm flipH="1" flipV="1">
              <a:off x="7001032" y="866080"/>
              <a:ext cx="356396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2FA48637-B0A2-4B3E-AC10-DA1A2EE2BBC2}"/>
                </a:ext>
              </a:extLst>
            </p:cNvPr>
            <p:cNvSpPr/>
            <p:nvPr/>
          </p:nvSpPr>
          <p:spPr>
            <a:xfrm flipH="1">
              <a:off x="6970076" y="866521"/>
              <a:ext cx="61912" cy="52386"/>
            </a:xfrm>
            <a:prstGeom prst="arc">
              <a:avLst>
                <a:gd name="adj1" fmla="val 16200000"/>
                <a:gd name="adj2" fmla="val 5453710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0E22A0A-4D14-4BFD-BEDC-43AAE98F7177}"/>
                </a:ext>
              </a:extLst>
            </p:cNvPr>
            <p:cNvCxnSpPr/>
            <p:nvPr/>
          </p:nvCxnSpPr>
          <p:spPr>
            <a:xfrm flipH="1">
              <a:off x="6553196" y="756682"/>
              <a:ext cx="802007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03DE2A4-70A7-4309-ADEA-05CEB43D2B66}"/>
              </a:ext>
            </a:extLst>
          </p:cNvPr>
          <p:cNvSpPr txBox="1"/>
          <p:nvPr/>
        </p:nvSpPr>
        <p:spPr>
          <a:xfrm>
            <a:off x="8445555" y="4600908"/>
            <a:ext cx="1612189" cy="423344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altLang="zh-CN" sz="2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Saber</a:t>
            </a:r>
            <a:endParaRPr lang="en-CA" sz="22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09399F-7FC9-4650-BA9C-ED186F4F11C5}"/>
              </a:ext>
            </a:extLst>
          </p:cNvPr>
          <p:cNvSpPr txBox="1"/>
          <p:nvPr/>
        </p:nvSpPr>
        <p:spPr>
          <a:xfrm>
            <a:off x="8434976" y="3570099"/>
            <a:ext cx="2898530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</p:spTree>
    <p:extLst>
      <p:ext uri="{BB962C8B-B14F-4D97-AF65-F5344CB8AC3E}">
        <p14:creationId xmlns:p14="http://schemas.microsoft.com/office/powerpoint/2010/main" val="30735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50055" y="8332795"/>
            <a:ext cx="5535448" cy="1044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F:\ppt素材\图标\我收集的图标\字体\3.png">
            <a:extLst>
              <a:ext uri="{FF2B5EF4-FFF2-40B4-BE49-F238E27FC236}">
                <a16:creationId xmlns:a16="http://schemas.microsoft.com/office/drawing/2014/main" id="{D6AF6BEA-6C89-4C6D-AC9E-FD2BB9A5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622158" y="-5361619"/>
            <a:ext cx="691610" cy="115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D200F0-B0DB-4CE9-8B41-427A3D58C1B3}"/>
              </a:ext>
            </a:extLst>
          </p:cNvPr>
          <p:cNvSpPr txBox="1"/>
          <p:nvPr/>
        </p:nvSpPr>
        <p:spPr>
          <a:xfrm>
            <a:off x="2107815" y="336397"/>
            <a:ext cx="6676725" cy="361789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GRIPPER	Inventor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pic>
        <p:nvPicPr>
          <p:cNvPr id="39" name="Picture 9" descr="F:\ppt素材\图标\我收集的图标\字体\3.png">
            <a:extLst>
              <a:ext uri="{FF2B5EF4-FFF2-40B4-BE49-F238E27FC236}">
                <a16:creationId xmlns:a16="http://schemas.microsoft.com/office/drawing/2014/main" id="{C98D6520-8F72-4C19-BDED-D063D055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232633" y="-787917"/>
            <a:ext cx="627022" cy="1095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D16F84B-D519-46B1-8999-04E3E2803B69}"/>
              </a:ext>
            </a:extLst>
          </p:cNvPr>
          <p:cNvSpPr txBox="1"/>
          <p:nvPr/>
        </p:nvSpPr>
        <p:spPr>
          <a:xfrm>
            <a:off x="8032826" y="4576743"/>
            <a:ext cx="381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	LIFTER MECHANISM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F104C-6BDF-4AB6-9982-106224639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8" t="10114" r="30909" b="26646"/>
          <a:stretch/>
        </p:blipFill>
        <p:spPr>
          <a:xfrm>
            <a:off x="1388161" y="977911"/>
            <a:ext cx="4923788" cy="320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B6D1B-AAC3-433F-87D8-E0DA87B845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6" t="11432" r="33461" b="15542"/>
          <a:stretch/>
        </p:blipFill>
        <p:spPr>
          <a:xfrm>
            <a:off x="7758826" y="5209936"/>
            <a:ext cx="4089264" cy="339064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0CC80D7-0B54-48BF-AC7D-337AD442E753}"/>
              </a:ext>
            </a:extLst>
          </p:cNvPr>
          <p:cNvSpPr txBox="1"/>
          <p:nvPr/>
        </p:nvSpPr>
        <p:spPr>
          <a:xfrm>
            <a:off x="8434976" y="3570099"/>
            <a:ext cx="2898530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D5174-F967-4F93-99CC-7D44FD894CE6}"/>
              </a:ext>
            </a:extLst>
          </p:cNvPr>
          <p:cNvSpPr txBox="1"/>
          <p:nvPr/>
        </p:nvSpPr>
        <p:spPr>
          <a:xfrm>
            <a:off x="2561112" y="6343032"/>
            <a:ext cx="2898530" cy="562228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Therefore, I made a copy of </a:t>
            </a:r>
            <a:r>
              <a:rPr lang="en-CA" sz="11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Treasure Chest</a:t>
            </a:r>
            <a:r>
              <a:rPr lang="en-CA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study Lei’s color. </a:t>
            </a:r>
          </a:p>
        </p:txBody>
      </p:sp>
    </p:spTree>
    <p:extLst>
      <p:ext uri="{BB962C8B-B14F-4D97-AF65-F5344CB8AC3E}">
        <p14:creationId xmlns:p14="http://schemas.microsoft.com/office/powerpoint/2010/main" val="159961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50055" y="8332795"/>
            <a:ext cx="5535448" cy="10440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20">
            <a:extLst>
              <a:ext uri="{FF2B5EF4-FFF2-40B4-BE49-F238E27FC236}">
                <a16:creationId xmlns:a16="http://schemas.microsoft.com/office/drawing/2014/main" id="{A16ED0BA-BBAE-4A98-8796-39DFE528BEBD}"/>
              </a:ext>
            </a:extLst>
          </p:cNvPr>
          <p:cNvGrpSpPr/>
          <p:nvPr/>
        </p:nvGrpSpPr>
        <p:grpSpPr>
          <a:xfrm>
            <a:off x="1957616" y="529144"/>
            <a:ext cx="10126353" cy="227954"/>
            <a:chOff x="6553196" y="756682"/>
            <a:chExt cx="5143741" cy="162225"/>
          </a:xfrm>
        </p:grpSpPr>
        <p:cxnSp>
          <p:nvCxnSpPr>
            <p:cNvPr id="12" name="直接连接符 21">
              <a:extLst>
                <a:ext uri="{FF2B5EF4-FFF2-40B4-BE49-F238E27FC236}">
                  <a16:creationId xmlns:a16="http://schemas.microsoft.com/office/drawing/2014/main" id="{2E6F5476-B52A-41FE-9058-6291CBB82BCA}"/>
                </a:ext>
              </a:extLst>
            </p:cNvPr>
            <p:cNvCxnSpPr/>
            <p:nvPr/>
          </p:nvCxnSpPr>
          <p:spPr>
            <a:xfrm flipH="1">
              <a:off x="9735341" y="837247"/>
              <a:ext cx="594517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22">
              <a:extLst>
                <a:ext uri="{FF2B5EF4-FFF2-40B4-BE49-F238E27FC236}">
                  <a16:creationId xmlns:a16="http://schemas.microsoft.com/office/drawing/2014/main" id="{DCF933D5-E77A-4968-AE99-1C78F5B52A97}"/>
                </a:ext>
              </a:extLst>
            </p:cNvPr>
            <p:cNvCxnSpPr/>
            <p:nvPr/>
          </p:nvCxnSpPr>
          <p:spPr>
            <a:xfrm flipH="1">
              <a:off x="9735343" y="779941"/>
              <a:ext cx="1961594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弧形 23">
              <a:extLst>
                <a:ext uri="{FF2B5EF4-FFF2-40B4-BE49-F238E27FC236}">
                  <a16:creationId xmlns:a16="http://schemas.microsoft.com/office/drawing/2014/main" id="{9704E98D-BCCC-4218-AB2B-7779BAAEACDE}"/>
                </a:ext>
              </a:extLst>
            </p:cNvPr>
            <p:cNvSpPr/>
            <p:nvPr/>
          </p:nvSpPr>
          <p:spPr>
            <a:xfrm flipH="1">
              <a:off x="9710260" y="779090"/>
              <a:ext cx="61912" cy="52386"/>
            </a:xfrm>
            <a:prstGeom prst="arc">
              <a:avLst>
                <a:gd name="adj1" fmla="val 16200000"/>
                <a:gd name="adj2" fmla="val 5453710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弧形 24">
              <a:extLst>
                <a:ext uri="{FF2B5EF4-FFF2-40B4-BE49-F238E27FC236}">
                  <a16:creationId xmlns:a16="http://schemas.microsoft.com/office/drawing/2014/main" id="{101DBCAE-64F5-4DEE-A6EC-E230A603D4C8}"/>
                </a:ext>
              </a:extLst>
            </p:cNvPr>
            <p:cNvSpPr/>
            <p:nvPr/>
          </p:nvSpPr>
          <p:spPr>
            <a:xfrm>
              <a:off x="10283027" y="837762"/>
              <a:ext cx="93662" cy="79250"/>
            </a:xfrm>
            <a:prstGeom prst="arc">
              <a:avLst>
                <a:gd name="adj1" fmla="val 15534549"/>
                <a:gd name="adj2" fmla="val 5937631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25">
              <a:extLst>
                <a:ext uri="{FF2B5EF4-FFF2-40B4-BE49-F238E27FC236}">
                  <a16:creationId xmlns:a16="http://schemas.microsoft.com/office/drawing/2014/main" id="{03FB9762-C440-47ED-92D5-151BFD9AC7EB}"/>
                </a:ext>
              </a:extLst>
            </p:cNvPr>
            <p:cNvCxnSpPr/>
            <p:nvPr/>
          </p:nvCxnSpPr>
          <p:spPr>
            <a:xfrm flipH="1">
              <a:off x="6994045" y="917866"/>
              <a:ext cx="3335813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弧形 26">
              <a:extLst>
                <a:ext uri="{FF2B5EF4-FFF2-40B4-BE49-F238E27FC236}">
                  <a16:creationId xmlns:a16="http://schemas.microsoft.com/office/drawing/2014/main" id="{5E112263-3B32-4288-971A-B247B4338342}"/>
                </a:ext>
              </a:extLst>
            </p:cNvPr>
            <p:cNvSpPr/>
            <p:nvPr/>
          </p:nvSpPr>
          <p:spPr>
            <a:xfrm>
              <a:off x="7290911" y="757282"/>
              <a:ext cx="128584" cy="108798"/>
            </a:xfrm>
            <a:prstGeom prst="arc">
              <a:avLst>
                <a:gd name="adj1" fmla="val 15534549"/>
                <a:gd name="adj2" fmla="val 5937631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27">
              <a:extLst>
                <a:ext uri="{FF2B5EF4-FFF2-40B4-BE49-F238E27FC236}">
                  <a16:creationId xmlns:a16="http://schemas.microsoft.com/office/drawing/2014/main" id="{4332DEF4-7C61-433A-A374-DDBCDF751491}"/>
                </a:ext>
              </a:extLst>
            </p:cNvPr>
            <p:cNvCxnSpPr/>
            <p:nvPr/>
          </p:nvCxnSpPr>
          <p:spPr>
            <a:xfrm flipH="1" flipV="1">
              <a:off x="7001032" y="866080"/>
              <a:ext cx="356396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28">
              <a:extLst>
                <a:ext uri="{FF2B5EF4-FFF2-40B4-BE49-F238E27FC236}">
                  <a16:creationId xmlns:a16="http://schemas.microsoft.com/office/drawing/2014/main" id="{4F232253-FC7C-486C-B0FF-5A928A0903B0}"/>
                </a:ext>
              </a:extLst>
            </p:cNvPr>
            <p:cNvSpPr/>
            <p:nvPr/>
          </p:nvSpPr>
          <p:spPr>
            <a:xfrm flipH="1">
              <a:off x="6970076" y="866521"/>
              <a:ext cx="61912" cy="52386"/>
            </a:xfrm>
            <a:prstGeom prst="arc">
              <a:avLst>
                <a:gd name="adj1" fmla="val 16200000"/>
                <a:gd name="adj2" fmla="val 5453710"/>
              </a:avLst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9">
              <a:extLst>
                <a:ext uri="{FF2B5EF4-FFF2-40B4-BE49-F238E27FC236}">
                  <a16:creationId xmlns:a16="http://schemas.microsoft.com/office/drawing/2014/main" id="{9151AAF4-6057-44C3-94EC-E0E0421C2378}"/>
                </a:ext>
              </a:extLst>
            </p:cNvPr>
            <p:cNvCxnSpPr/>
            <p:nvPr/>
          </p:nvCxnSpPr>
          <p:spPr>
            <a:xfrm flipH="1">
              <a:off x="6553196" y="756682"/>
              <a:ext cx="802007" cy="0"/>
            </a:xfrm>
            <a:prstGeom prst="line">
              <a:avLst/>
            </a:prstGeom>
            <a:ln w="12700">
              <a:solidFill>
                <a:srgbClr val="304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A519F2-C0E8-4C45-BB14-0F9980E382E2}"/>
              </a:ext>
            </a:extLst>
          </p:cNvPr>
          <p:cNvSpPr txBox="1"/>
          <p:nvPr/>
        </p:nvSpPr>
        <p:spPr>
          <a:xfrm>
            <a:off x="4352523" y="315308"/>
            <a:ext cx="1735761" cy="427671"/>
          </a:xfrm>
          <a:prstGeom prst="rect">
            <a:avLst/>
          </a:prstGeom>
          <a:noFill/>
        </p:spPr>
        <p:txBody>
          <a:bodyPr wrap="square" lIns="83969" tIns="41985" rIns="83969" bIns="41985" rtlCol="0">
            <a:spAutoFit/>
          </a:bodyPr>
          <a:lstStyle/>
          <a:p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CA" sz="22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</TotalTime>
  <Words>41</Words>
  <Application>Microsoft Office PowerPoint</Application>
  <PresentationFormat>Custom</PresentationFormat>
  <Paragraphs>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ThinkPad</dc:creator>
  <cp:lastModifiedBy>Chuting Wang</cp:lastModifiedBy>
  <cp:revision>67</cp:revision>
  <dcterms:created xsi:type="dcterms:W3CDTF">2019-01-04T21:08:00Z</dcterms:created>
  <dcterms:modified xsi:type="dcterms:W3CDTF">2020-01-18T04:48:30Z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