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o.org/docrep/t0207e/T0207E04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970" y="2258688"/>
            <a:ext cx="9068586" cy="2590800"/>
          </a:xfrm>
        </p:spPr>
        <p:txBody>
          <a:bodyPr/>
          <a:lstStyle/>
          <a:p>
            <a:r>
              <a:rPr lang="en-GB" sz="6000" dirty="0" smtClean="0"/>
              <a:t>Why should we use machine learning in crop disease detection?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8" y="4939640"/>
            <a:ext cx="9070848" cy="457201"/>
          </a:xfrm>
        </p:spPr>
        <p:txBody>
          <a:bodyPr/>
          <a:lstStyle/>
          <a:p>
            <a:r>
              <a:rPr lang="en-GB" dirty="0" smtClean="0"/>
              <a:t>David Chen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36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Importance of crops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for all sources of food.</a:t>
            </a:r>
          </a:p>
          <a:p>
            <a:r>
              <a:rPr lang="en-GB" dirty="0" smtClean="0"/>
              <a:t>Are the most efficient food production per square metre. Using </a:t>
            </a:r>
            <a:r>
              <a:rPr lang="en-GB" dirty="0" err="1"/>
              <a:t>a</a:t>
            </a:r>
            <a:r>
              <a:rPr lang="en-GB" dirty="0" err="1" smtClean="0"/>
              <a:t>eroponics</a:t>
            </a:r>
            <a:r>
              <a:rPr lang="en-GB" dirty="0" smtClean="0"/>
              <a:t>, hydroponics and artificial light with stacking of crops, a field of sweet potatoes, the highest caloric density food( in </a:t>
            </a:r>
            <a:r>
              <a:rPr lang="en-GB" dirty="0"/>
              <a:t>developing countries: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www.fao.org/docrep/t0207e/T0207E04.htm</a:t>
            </a:r>
            <a:r>
              <a:rPr lang="en-GB" dirty="0" smtClean="0"/>
              <a:t>) has a </a:t>
            </a:r>
            <a:r>
              <a:rPr lang="en-GB"/>
              <a:t>potential yield of 98,420,000,000 kcal/km</a:t>
            </a:r>
            <a:r>
              <a:rPr lang="en-GB" baseline="30000"/>
              <a:t>3</a:t>
            </a:r>
            <a:r>
              <a:rPr lang="en-GB"/>
              <a:t>/day</a:t>
            </a:r>
          </a:p>
        </p:txBody>
      </p:sp>
    </p:spTree>
    <p:extLst>
      <p:ext uri="{BB962C8B-B14F-4D97-AF65-F5344CB8AC3E}">
        <p14:creationId xmlns:p14="http://schemas.microsoft.com/office/powerpoint/2010/main" val="726626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487</TotalTime>
  <Words>72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Savon</vt:lpstr>
      <vt:lpstr>Why should we use machine learning in crop disease detection?</vt:lpstr>
      <vt:lpstr>Importance of crops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we use machine learning in crop disease detection?</dc:title>
  <dc:creator>David Chen</dc:creator>
  <cp:lastModifiedBy>David Chen</cp:lastModifiedBy>
  <cp:revision>4</cp:revision>
  <dcterms:created xsi:type="dcterms:W3CDTF">2018-12-30T15:03:27Z</dcterms:created>
  <dcterms:modified xsi:type="dcterms:W3CDTF">2018-12-30T23:11:16Z</dcterms:modified>
</cp:coreProperties>
</file>