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1CD43945-B7C4-4B07-935F-277833489EA2}" type="datetimeFigureOut">
              <a:rPr lang="en-GB" smtClean="0"/>
              <a:t>26/01/2019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CF368F14-E7D5-46CE-B46F-A476E85BB480}" type="slidenum">
              <a:rPr lang="en-GB" smtClean="0"/>
              <a:t>‹#›</a:t>
            </a:fld>
            <a:endParaRPr lang="en-GB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950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3945-B7C4-4B07-935F-277833489EA2}" type="datetimeFigureOut">
              <a:rPr lang="en-GB" smtClean="0"/>
              <a:t>26/01/2019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8F14-E7D5-46CE-B46F-A476E85BB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59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1CD43945-B7C4-4B07-935F-277833489EA2}" type="datetimeFigureOut">
              <a:rPr lang="en-GB" smtClean="0"/>
              <a:t>26/01/2019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CF368F14-E7D5-46CE-B46F-A476E85BB480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57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3945-B7C4-4B07-935F-277833489EA2}" type="datetimeFigureOut">
              <a:rPr lang="en-GB" smtClean="0"/>
              <a:t>26/01/2019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8F14-E7D5-46CE-B46F-A476E85BB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66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CD43945-B7C4-4B07-935F-277833489EA2}" type="datetimeFigureOut">
              <a:rPr lang="en-GB" smtClean="0"/>
              <a:t>26/01/2019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F368F14-E7D5-46CE-B46F-A476E85BB480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591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3945-B7C4-4B07-935F-277833489EA2}" type="datetimeFigureOut">
              <a:rPr lang="en-GB" smtClean="0"/>
              <a:t>26/01/2019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8F14-E7D5-46CE-B46F-A476E85BB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85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3945-B7C4-4B07-935F-277833489EA2}" type="datetimeFigureOut">
              <a:rPr lang="en-GB" smtClean="0"/>
              <a:t>26/01/2019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8F14-E7D5-46CE-B46F-A476E85BB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73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3945-B7C4-4B07-935F-277833489EA2}" type="datetimeFigureOut">
              <a:rPr lang="en-GB" smtClean="0"/>
              <a:t>26/01/2019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8F14-E7D5-46CE-B46F-A476E85BB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53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3945-B7C4-4B07-935F-277833489EA2}" type="datetimeFigureOut">
              <a:rPr lang="en-GB" smtClean="0"/>
              <a:t>26/01/2019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8F14-E7D5-46CE-B46F-A476E85BB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8007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1CD43945-B7C4-4B07-935F-277833489EA2}" type="datetimeFigureOut">
              <a:rPr lang="en-GB" smtClean="0"/>
              <a:t>26/01/2019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CF368F14-E7D5-46CE-B46F-A476E85BB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0342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1CD43945-B7C4-4B07-935F-277833489EA2}" type="datetimeFigureOut">
              <a:rPr lang="en-GB" smtClean="0"/>
              <a:t>26/01/2019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CF368F14-E7D5-46CE-B46F-A476E85BB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20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1CD43945-B7C4-4B07-935F-277833489EA2}" type="datetimeFigureOut">
              <a:rPr lang="en-GB" smtClean="0"/>
              <a:t>26/01/2019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F368F14-E7D5-46CE-B46F-A476E85BB48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18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Using machine learning to detect crop disease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David Chen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833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658497"/>
            <a:ext cx="8770571" cy="1560716"/>
          </a:xfrm>
        </p:spPr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82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pick this?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Inspired to take this topic from watching campaigns ran for starving children.</a:t>
            </a:r>
          </a:p>
          <a:p>
            <a:r>
              <a:rPr lang="en-GB" dirty="0" smtClean="0"/>
              <a:t>I believe that this will be important if we as humans are to grow.</a:t>
            </a:r>
          </a:p>
          <a:p>
            <a:r>
              <a:rPr lang="en-GB" dirty="0" smtClean="0"/>
              <a:t>A massive problem with the potential food security resulting from the diseases</a:t>
            </a:r>
          </a:p>
          <a:p>
            <a:r>
              <a:rPr lang="en-GB" dirty="0" smtClean="0"/>
              <a:t>A stark difference between food availability in different countries.</a:t>
            </a:r>
          </a:p>
          <a:p>
            <a:r>
              <a:rPr lang="en-GB" dirty="0" smtClean="0"/>
              <a:t>Prices of food going up when they don’t have to.</a:t>
            </a:r>
          </a:p>
          <a:p>
            <a:r>
              <a:rPr lang="en-GB" dirty="0" smtClean="0"/>
              <a:t>Can at least slow down this problem.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05173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crop disease and why is it important?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423553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Defined as an abnormal growth or dysfunction within a plant.</a:t>
            </a:r>
          </a:p>
          <a:p>
            <a:r>
              <a:rPr lang="en-GB" dirty="0" smtClean="0"/>
              <a:t>Can take the form of fungal, bacterial, viral and nematodes(</a:t>
            </a:r>
            <a:r>
              <a:rPr lang="en-GB" dirty="0" err="1" smtClean="0"/>
              <a:t>notes:worm</a:t>
            </a:r>
            <a:r>
              <a:rPr lang="en-GB" dirty="0" smtClean="0"/>
              <a:t> like parasitic such as roundworm or threadworm)</a:t>
            </a:r>
          </a:p>
          <a:p>
            <a:r>
              <a:rPr lang="en-GB" dirty="0" smtClean="0"/>
              <a:t>Responsible for over 40% of crop losses per year.(</a:t>
            </a:r>
            <a:r>
              <a:rPr lang="en-GB" dirty="0" err="1" smtClean="0"/>
              <a:t>notes:compare</a:t>
            </a:r>
            <a:r>
              <a:rPr lang="en-GB" dirty="0" smtClean="0"/>
              <a:t> the land of a crop at 100% efficiency and at 60% efficiency)</a:t>
            </a:r>
          </a:p>
          <a:p>
            <a:r>
              <a:rPr lang="en-GB" dirty="0" smtClean="0"/>
              <a:t>Estimated by the United Nations Food and Agriculture Organisation, almost 1 billion people are starving, or one in ten.</a:t>
            </a:r>
          </a:p>
          <a:p>
            <a:r>
              <a:rPr lang="en-GB" dirty="0" smtClean="0"/>
              <a:t>Demand for food is rocketing, rising between 59% to 98% by </a:t>
            </a:r>
            <a:r>
              <a:rPr lang="en-GB" dirty="0"/>
              <a:t>2050.(https://</a:t>
            </a:r>
            <a:r>
              <a:rPr lang="en-GB" dirty="0" smtClean="0"/>
              <a:t>onlinelibrary.wiley.com/doi/abs/10.1111/agec.12089)(</a:t>
            </a:r>
            <a:r>
              <a:rPr lang="en-GB" dirty="0"/>
              <a:t>notes:without </a:t>
            </a:r>
            <a:r>
              <a:rPr lang="en-GB" dirty="0" smtClean="0"/>
              <a:t>discounting land needed to build new homes-losing land for food). Supply is reaching a standstill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314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3346" y="2614055"/>
            <a:ext cx="4117951" cy="3651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77" y="2614055"/>
            <a:ext cx="5600082" cy="39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Manual is the main</a:t>
            </a:r>
          </a:p>
          <a:p>
            <a:r>
              <a:rPr lang="en-GB" dirty="0" smtClean="0"/>
              <a:t>Can do it biologically</a:t>
            </a:r>
          </a:p>
          <a:p>
            <a:r>
              <a:rPr lang="en-GB" dirty="0" smtClean="0"/>
              <a:t>Can do it via eye( in 3</a:t>
            </a:r>
            <a:r>
              <a:rPr lang="en-GB" baseline="30000" dirty="0" smtClean="0"/>
              <a:t>rd</a:t>
            </a:r>
            <a:r>
              <a:rPr lang="en-GB" dirty="0" smtClean="0"/>
              <a:t> world countries)</a:t>
            </a:r>
          </a:p>
          <a:p>
            <a:r>
              <a:rPr lang="en-GB" dirty="0" smtClean="0"/>
              <a:t>Done by teaching people how to in school centres</a:t>
            </a:r>
          </a:p>
          <a:p>
            <a:r>
              <a:rPr lang="en-GB" dirty="0" smtClean="0"/>
              <a:t>Done by flying professionals in</a:t>
            </a:r>
          </a:p>
          <a:p>
            <a:endParaRPr lang="en-GB" dirty="0" smtClean="0"/>
          </a:p>
          <a:p>
            <a:pPr marL="320040" lvl="1" indent="0">
              <a:buNone/>
            </a:pPr>
            <a:endParaRPr lang="en-GB" dirty="0"/>
          </a:p>
          <a:p>
            <a:pPr marL="32004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728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Advantages, disadvantages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Advantages:</a:t>
            </a:r>
          </a:p>
          <a:p>
            <a:pPr lvl="1"/>
            <a:r>
              <a:rPr lang="en-GB" dirty="0" smtClean="0"/>
              <a:t>Accurate</a:t>
            </a:r>
          </a:p>
          <a:p>
            <a:r>
              <a:rPr lang="en-GB" dirty="0" smtClean="0"/>
              <a:t>Disadvantages:</a:t>
            </a:r>
          </a:p>
          <a:p>
            <a:pPr lvl="1"/>
            <a:r>
              <a:rPr lang="en-GB" dirty="0" smtClean="0"/>
              <a:t>Time consuming</a:t>
            </a:r>
          </a:p>
          <a:p>
            <a:pPr lvl="1"/>
            <a:r>
              <a:rPr lang="en-GB" dirty="0" smtClean="0"/>
              <a:t>Expensive(flying professionals, teaching,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Often requires permit from governments</a:t>
            </a:r>
          </a:p>
        </p:txBody>
      </p:sp>
    </p:spTree>
    <p:extLst>
      <p:ext uri="{BB962C8B-B14F-4D97-AF65-F5344CB8AC3E}">
        <p14:creationId xmlns:p14="http://schemas.microsoft.com/office/powerpoint/2010/main" val="844896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machine learning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Takes picture </a:t>
            </a:r>
          </a:p>
          <a:p>
            <a:r>
              <a:rPr lang="en-GB" dirty="0" smtClean="0"/>
              <a:t>Translates the pixels of the picture into numbers the computer reads</a:t>
            </a:r>
          </a:p>
          <a:p>
            <a:r>
              <a:rPr lang="en-GB" dirty="0" smtClean="0"/>
              <a:t>Uses classification(talk about that here) to generate and assign labels to certain values.</a:t>
            </a:r>
          </a:p>
          <a:p>
            <a:r>
              <a:rPr lang="en-GB" dirty="0" smtClean="0"/>
              <a:t>(in </a:t>
            </a:r>
            <a:r>
              <a:rPr lang="en-GB" dirty="0" err="1" smtClean="0"/>
              <a:t>epq</a:t>
            </a:r>
            <a:r>
              <a:rPr lang="en-GB" dirty="0" smtClean="0"/>
              <a:t> talk about how single pictures not farmlands)</a:t>
            </a:r>
          </a:p>
          <a:p>
            <a:r>
              <a:rPr lang="en-GB" dirty="0" smtClean="0"/>
              <a:t>Computer learns all the time</a:t>
            </a:r>
          </a:p>
          <a:p>
            <a:r>
              <a:rPr lang="en-GB" dirty="0" smtClean="0"/>
              <a:t>Can upgrade at the pace of technology innovations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958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 and disadvantages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Advantages</a:t>
            </a:r>
          </a:p>
          <a:p>
            <a:pPr lvl="1"/>
            <a:r>
              <a:rPr lang="en-GB" dirty="0" smtClean="0"/>
              <a:t>Fast</a:t>
            </a:r>
          </a:p>
          <a:p>
            <a:pPr lvl="1"/>
            <a:r>
              <a:rPr lang="en-GB" dirty="0" smtClean="0"/>
              <a:t>Cheap to maintain</a:t>
            </a:r>
          </a:p>
          <a:p>
            <a:pPr lvl="1"/>
            <a:r>
              <a:rPr lang="en-GB" dirty="0" smtClean="0"/>
              <a:t>Easy to use</a:t>
            </a:r>
          </a:p>
          <a:p>
            <a:pPr lvl="1"/>
            <a:r>
              <a:rPr lang="en-GB" dirty="0" smtClean="0"/>
              <a:t>Can take bulk pictures and classify multiple plants at once</a:t>
            </a:r>
          </a:p>
          <a:p>
            <a:r>
              <a:rPr lang="en-GB" dirty="0" smtClean="0"/>
              <a:t>Disadvantages:</a:t>
            </a:r>
          </a:p>
          <a:p>
            <a:pPr lvl="1"/>
            <a:r>
              <a:rPr lang="en-GB" dirty="0" smtClean="0"/>
              <a:t>Only above 90% accurate when in single pictures</a:t>
            </a:r>
          </a:p>
          <a:p>
            <a:pPr lvl="1"/>
            <a:r>
              <a:rPr lang="en-GB" dirty="0" smtClean="0"/>
              <a:t>Requires decent computational power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314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446474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177</TotalTime>
  <Words>359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Century Schoolbook</vt:lpstr>
      <vt:lpstr>Corbel</vt:lpstr>
      <vt:lpstr>Feathered</vt:lpstr>
      <vt:lpstr>Using machine learning to detect crop disease</vt:lpstr>
      <vt:lpstr>Why pick this?</vt:lpstr>
      <vt:lpstr>What is crop disease and why is it important?</vt:lpstr>
      <vt:lpstr>PowerPoint Presentation</vt:lpstr>
      <vt:lpstr>Current methods</vt:lpstr>
      <vt:lpstr>Advantages, disadvantages</vt:lpstr>
      <vt:lpstr>Using machine learning</vt:lpstr>
      <vt:lpstr>Advantages and disadvantages </vt:lpstr>
      <vt:lpstr>Evaluation</vt:lpstr>
      <vt:lpstr>Conclusion</vt:lpstr>
    </vt:vector>
  </TitlesOfParts>
  <Company>Altrincham Grammar School For Boys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machine learning to detect crop disease</dc:title>
  <dc:creator>hchen12</dc:creator>
  <cp:lastModifiedBy>David Chen</cp:lastModifiedBy>
  <cp:revision>9</cp:revision>
  <dcterms:created xsi:type="dcterms:W3CDTF">2019-01-15T09:35:20Z</dcterms:created>
  <dcterms:modified xsi:type="dcterms:W3CDTF">2019-01-26T16:01:24Z</dcterms:modified>
</cp:coreProperties>
</file>