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6"/>
  </p:notesMasterIdLst>
  <p:sldIdLst>
    <p:sldId id="266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5126" autoAdjust="0"/>
  </p:normalViewPr>
  <p:slideViewPr>
    <p:cSldViewPr>
      <p:cViewPr>
        <p:scale>
          <a:sx n="100" d="100"/>
          <a:sy n="100" d="100"/>
        </p:scale>
        <p:origin x="1914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06/27/2024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06/27/2024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‹Nº›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PMO-MON-102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31640" y="260648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RETROSPECTIVA DEL SPRINT 2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561802" y="2028616"/>
            <a:ext cx="60203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8800" b="1" dirty="0" err="1">
                <a:solidFill>
                  <a:prstClr val="whit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Chatbot</a:t>
            </a:r>
            <a:r>
              <a:rPr lang="es-PA" sz="8800" b="1" dirty="0">
                <a:solidFill>
                  <a:prstClr val="white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Espartano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5689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¿Qué aprendimos?</a:t>
            </a:r>
          </a:p>
          <a:p>
            <a:endParaRPr lang="es-ES" sz="2800" b="1" dirty="0"/>
          </a:p>
          <a:p>
            <a:r>
              <a:rPr lang="es-ES" sz="2800" b="1" dirty="0"/>
              <a:t>Integración Compleja</a:t>
            </a:r>
            <a:r>
              <a:rPr lang="es-ES" sz="2800" dirty="0"/>
              <a:t>: Aprendimos que la integración con sistemas externos y bases de datos puede ser más complicada de lo previsto y requiere una planificación y pruebas exhaustivas.</a:t>
            </a:r>
          </a:p>
          <a:p>
            <a:r>
              <a:rPr lang="es-ES" sz="2800" b="1" dirty="0"/>
              <a:t>Importancia de la Seguridad</a:t>
            </a:r>
            <a:r>
              <a:rPr lang="es-ES" sz="2800" dirty="0"/>
              <a:t>: La protección de datos de los usuarios es crucial, y es necesario implementar medidas de seguridad robustas desde el principio.</a:t>
            </a:r>
          </a:p>
          <a:p>
            <a:r>
              <a:rPr lang="es-ES" sz="2800" b="1" dirty="0"/>
              <a:t>Precisión del </a:t>
            </a:r>
            <a:r>
              <a:rPr lang="es-ES" sz="2800" b="1" dirty="0" err="1"/>
              <a:t>Chatbot</a:t>
            </a:r>
            <a:r>
              <a:rPr lang="es-ES" sz="2800" dirty="0"/>
              <a:t>: Mejorar la capacidad del </a:t>
            </a:r>
            <a:r>
              <a:rPr lang="es-ES" sz="2800" dirty="0" err="1"/>
              <a:t>chatbot</a:t>
            </a:r>
            <a:r>
              <a:rPr lang="es-ES" sz="2800" dirty="0"/>
              <a:t> para comprender y responder con precisión a las consultas es esencial para una experiencia de usuario positiva.</a:t>
            </a:r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66623"/>
            <a:ext cx="813690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¿Qué estamos haciendo bien?</a:t>
            </a:r>
          </a:p>
          <a:p>
            <a:endParaRPr lang="es-ES" sz="2800" b="1" dirty="0"/>
          </a:p>
          <a:p>
            <a:r>
              <a:rPr lang="es-ES" sz="2800" b="1" dirty="0"/>
              <a:t>Desarrollo Funcional</a:t>
            </a:r>
            <a:r>
              <a:rPr lang="es-ES" sz="2800" dirty="0"/>
              <a:t>: La implementación de funcionalidades clave como el inicio de sesión, el registro y el cuestionario de diagnóstico ha sido exitosa.</a:t>
            </a:r>
          </a:p>
          <a:p>
            <a:r>
              <a:rPr lang="es-ES" sz="2800" b="1" dirty="0"/>
              <a:t>Contenido de Apoyo</a:t>
            </a:r>
            <a:r>
              <a:rPr lang="es-ES" sz="2800" dirty="0"/>
              <a:t>: La creación de contenido relevante y útil para los diferentes problemas de salud mental ha sido bien recibida.</a:t>
            </a:r>
          </a:p>
          <a:p>
            <a:r>
              <a:rPr lang="es-ES" sz="2800" b="1" dirty="0"/>
              <a:t>Trabajo en Equipo</a:t>
            </a:r>
            <a:r>
              <a:rPr lang="es-ES" sz="2800" dirty="0"/>
              <a:t>: La comunicación y colaboración dentro del equipo han sido efectivas, permitiendo resolver problemas de manera eficiente.</a:t>
            </a:r>
          </a:p>
        </p:txBody>
      </p:sp>
    </p:spTree>
    <p:extLst>
      <p:ext uri="{BB962C8B-B14F-4D97-AF65-F5344CB8AC3E}">
        <p14:creationId xmlns:p14="http://schemas.microsoft.com/office/powerpoint/2010/main" val="396245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51179"/>
            <a:ext cx="849694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¿Qué podemos hacer mejor?</a:t>
            </a:r>
          </a:p>
          <a:p>
            <a:endParaRPr lang="es-ES" sz="2800" b="1" dirty="0"/>
          </a:p>
          <a:p>
            <a:r>
              <a:rPr lang="es-ES" sz="2800" b="1" dirty="0"/>
              <a:t>Personas</a:t>
            </a:r>
          </a:p>
          <a:p>
            <a:r>
              <a:rPr lang="es-ES" sz="2800" b="1" dirty="0"/>
              <a:t>Capacitación Continua</a:t>
            </a:r>
            <a:r>
              <a:rPr lang="es-ES" sz="2800" dirty="0"/>
              <a:t>: Proveer capacitación continua al equipo en áreas clave como la seguridad de datos y el procesamiento de lenguaje natural.</a:t>
            </a:r>
          </a:p>
          <a:p>
            <a:r>
              <a:rPr lang="es-ES" sz="2800" b="1" dirty="0"/>
              <a:t>Relaciones</a:t>
            </a:r>
          </a:p>
          <a:p>
            <a:r>
              <a:rPr lang="es-ES" sz="2800" b="1" dirty="0" err="1"/>
              <a:t>Feedback</a:t>
            </a:r>
            <a:r>
              <a:rPr lang="es-ES" sz="2800" b="1" dirty="0"/>
              <a:t> de Usuarios</a:t>
            </a:r>
            <a:r>
              <a:rPr lang="es-ES" sz="2800" dirty="0"/>
              <a:t>: Establecer canales claros para recibir y actuar sobre el </a:t>
            </a:r>
            <a:r>
              <a:rPr lang="es-ES" sz="2800" dirty="0" err="1"/>
              <a:t>feedback</a:t>
            </a:r>
            <a:r>
              <a:rPr lang="es-ES" sz="2800" dirty="0"/>
              <a:t> de los usuarios para mejorar el </a:t>
            </a:r>
            <a:r>
              <a:rPr lang="es-ES" sz="2800" dirty="0" err="1"/>
              <a:t>chatbot</a:t>
            </a:r>
            <a:r>
              <a:rPr lang="es-ES" sz="2800" dirty="0"/>
              <a:t>.</a:t>
            </a:r>
          </a:p>
          <a:p>
            <a:r>
              <a:rPr lang="es-ES" sz="2800" b="1" dirty="0"/>
              <a:t>Colaboración Externa</a:t>
            </a:r>
            <a:r>
              <a:rPr lang="es-ES" sz="2800" dirty="0"/>
              <a:t>: Fortalecer las relaciones con proveedores de sistemas externos para facilitar la integración y resolver problemas rápidamente.</a:t>
            </a:r>
          </a:p>
        </p:txBody>
      </p:sp>
    </p:spTree>
    <p:extLst>
      <p:ext uri="{BB962C8B-B14F-4D97-AF65-F5344CB8AC3E}">
        <p14:creationId xmlns:p14="http://schemas.microsoft.com/office/powerpoint/2010/main" val="340972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47625"/>
            <a:ext cx="849694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b="1" dirty="0"/>
              <a:t>Procesos</a:t>
            </a:r>
          </a:p>
          <a:p>
            <a:r>
              <a:rPr lang="es-ES" sz="2700" b="1" dirty="0"/>
              <a:t>Mejora de Integración</a:t>
            </a:r>
            <a:r>
              <a:rPr lang="es-ES" sz="2700" dirty="0"/>
              <a:t>: Refinar los procesos de integración con sistemas externos, asegurando una planificación y pruebas exhaustivas.</a:t>
            </a:r>
          </a:p>
          <a:p>
            <a:r>
              <a:rPr lang="es-ES" sz="2700" b="1" dirty="0"/>
              <a:t>Revisión de Seguridad</a:t>
            </a:r>
            <a:r>
              <a:rPr lang="es-ES" sz="2700" dirty="0"/>
              <a:t>: Implementar revisiones de seguridad periódicas y mejorar las prácticas de protección de datos.</a:t>
            </a:r>
          </a:p>
          <a:p>
            <a:r>
              <a:rPr lang="es-ES" sz="2700" b="1" dirty="0"/>
              <a:t>Herramientas</a:t>
            </a:r>
          </a:p>
          <a:p>
            <a:r>
              <a:rPr lang="es-ES" sz="2700" b="1" dirty="0"/>
              <a:t>NLP Avanzado</a:t>
            </a:r>
            <a:r>
              <a:rPr lang="es-ES" sz="2700" dirty="0"/>
              <a:t>: Invertir en herramientas más avanzadas de procesamiento de lenguaje natural para mejorar la comprensión y precisión del </a:t>
            </a:r>
            <a:r>
              <a:rPr lang="es-ES" sz="2700" dirty="0" err="1"/>
              <a:t>chatbot</a:t>
            </a:r>
            <a:r>
              <a:rPr lang="es-ES" sz="2700" dirty="0"/>
              <a:t>.</a:t>
            </a:r>
          </a:p>
          <a:p>
            <a:r>
              <a:rPr lang="es-ES" sz="2700" b="1" dirty="0"/>
              <a:t>Monitoreo y Análisis</a:t>
            </a:r>
            <a:r>
              <a:rPr lang="es-ES" sz="2700" dirty="0"/>
              <a:t>: Utilizar herramientas de monitoreo y análisis para evaluar el rendimiento del </a:t>
            </a:r>
            <a:r>
              <a:rPr lang="es-ES" sz="2700" dirty="0" err="1"/>
              <a:t>chatbot</a:t>
            </a:r>
            <a:r>
              <a:rPr lang="es-ES" sz="2700" dirty="0"/>
              <a:t> y detectar problemas proactivamente.</a:t>
            </a:r>
          </a:p>
        </p:txBody>
      </p:sp>
    </p:spTree>
    <p:extLst>
      <p:ext uri="{BB962C8B-B14F-4D97-AF65-F5344CB8AC3E}">
        <p14:creationId xmlns:p14="http://schemas.microsoft.com/office/powerpoint/2010/main" val="129646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36712"/>
            <a:ext cx="84969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Acciones a realizar</a:t>
            </a:r>
          </a:p>
          <a:p>
            <a:endParaRPr lang="es-ES" sz="2000" b="1" dirty="0"/>
          </a:p>
          <a:p>
            <a:r>
              <a:rPr lang="es-ES" sz="2000" b="1" dirty="0"/>
              <a:t>Plan de Integración</a:t>
            </a:r>
            <a:r>
              <a:rPr lang="es-ES" sz="2000" dirty="0"/>
              <a:t>: Desarrollar un plan detallado para la integración con sistemas externos, incluyendo pruebas y revisiones continuas.</a:t>
            </a:r>
          </a:p>
          <a:p>
            <a:r>
              <a:rPr lang="es-ES" sz="2000" b="1" dirty="0"/>
              <a:t>Mejora del NLP</a:t>
            </a:r>
            <a:r>
              <a:rPr lang="es-ES" sz="2000" dirty="0"/>
              <a:t>: Entrenar y mejorar el modelo de NLP del </a:t>
            </a:r>
            <a:r>
              <a:rPr lang="es-ES" sz="2000" dirty="0" err="1"/>
              <a:t>chatbot</a:t>
            </a:r>
            <a:r>
              <a:rPr lang="es-ES" sz="2000" dirty="0"/>
              <a:t> para manejar consultas más complejas.</a:t>
            </a:r>
          </a:p>
          <a:p>
            <a:r>
              <a:rPr lang="es-ES" sz="2000" b="1" dirty="0"/>
              <a:t>Revisiones de Seguridad</a:t>
            </a:r>
            <a:r>
              <a:rPr lang="es-ES" sz="2000" dirty="0"/>
              <a:t>: Realizar auditorías de seguridad regulares y actualizar las medidas de protección de datos según sea necesario.</a:t>
            </a:r>
          </a:p>
          <a:p>
            <a:r>
              <a:rPr lang="es-ES" sz="2000" b="1" dirty="0"/>
              <a:t>Recolectar </a:t>
            </a:r>
            <a:r>
              <a:rPr lang="es-ES" sz="2000" b="1" dirty="0" err="1"/>
              <a:t>Feedback</a:t>
            </a:r>
            <a:r>
              <a:rPr lang="es-ES" sz="2000" dirty="0"/>
              <a:t>: Establecer mecanismos para recolectar </a:t>
            </a:r>
            <a:r>
              <a:rPr lang="es-ES" sz="2000" dirty="0" err="1"/>
              <a:t>feedback</a:t>
            </a:r>
            <a:r>
              <a:rPr lang="es-ES" sz="2000" dirty="0"/>
              <a:t> continuo de los usuarios y utilizarlo para realizar mejoras iterativas en el </a:t>
            </a:r>
            <a:r>
              <a:rPr lang="es-ES" sz="2000" dirty="0" err="1"/>
              <a:t>chatbot</a:t>
            </a:r>
            <a:r>
              <a:rPr lang="es-ES" sz="2000" dirty="0"/>
              <a:t>.</a:t>
            </a:r>
          </a:p>
          <a:p>
            <a:r>
              <a:rPr lang="es-ES" sz="2000" b="1" dirty="0"/>
              <a:t>Capacitación del Equipo</a:t>
            </a:r>
            <a:r>
              <a:rPr lang="es-ES" sz="2000" dirty="0"/>
              <a:t>: Proveer sesiones de capacitación y actualización para el equipo en áreas críticas como seguridad y NLP.</a:t>
            </a:r>
          </a:p>
        </p:txBody>
      </p:sp>
    </p:spTree>
    <p:extLst>
      <p:ext uri="{BB962C8B-B14F-4D97-AF65-F5344CB8AC3E}">
        <p14:creationId xmlns:p14="http://schemas.microsoft.com/office/powerpoint/2010/main" val="1035578834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9239</TotalTime>
  <Words>433</Words>
  <Application>Microsoft Office PowerPoint</Application>
  <PresentationFormat>Presentación en pantalla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Adobe Myungjo Std M</vt:lpstr>
      <vt:lpstr>Arial</vt:lpstr>
      <vt:lpstr>Calibri</vt:lpstr>
      <vt:lpstr>Calibri Light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estudiante</cp:lastModifiedBy>
  <cp:revision>256</cp:revision>
  <dcterms:created xsi:type="dcterms:W3CDTF">2012-03-27T19:44:46Z</dcterms:created>
  <dcterms:modified xsi:type="dcterms:W3CDTF">2024-06-27T22:11:13Z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