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840" r:id="rId9"/>
  </p:sldMasterIdLst>
  <p:notesMasterIdLst>
    <p:notesMasterId r:id="rId13"/>
  </p:notesMasterIdLst>
  <p:sldIdLst>
    <p:sldId id="266" r:id="rId10"/>
    <p:sldId id="271" r:id="rId11"/>
    <p:sldId id="273" r:id="rId12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5126" autoAdjust="0"/>
  </p:normalViewPr>
  <p:slideViewPr>
    <p:cSldViewPr>
      <p:cViewPr>
        <p:scale>
          <a:sx n="75" d="100"/>
          <a:sy n="75" d="100"/>
        </p:scale>
        <p:origin x="2634" y="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54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7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69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594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415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25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34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47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0DD0-2A6F-4F79-890C-FFB39C5316A3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108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6FD3-7618-407B-9AD1-F22D2D250FF2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357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AEE-FEBA-4707-9A7F-B8CF33FA2E44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162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BA2-4164-48AA-BE36-C02775701CCE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23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2D7-2A52-40FE-9D68-7AA14F989445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0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A9BF-74C6-453E-9062-D3583FAE2170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651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5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5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620688"/>
            <a:ext cx="602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REUNION DE DEMOSTRACION Y</a:t>
            </a:r>
          </a:p>
          <a:p>
            <a:pPr algn="ctr"/>
            <a:r>
              <a:rPr lang="es-PA" sz="2800" b="1" dirty="0">
                <a:solidFill>
                  <a:prstClr val="white"/>
                </a:solidFill>
              </a:rPr>
              <a:t>REVISION DEL SPRINT 2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655676" y="2204864"/>
            <a:ext cx="58326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8800" b="1" dirty="0" err="1">
                <a:solidFill>
                  <a:prstClr val="white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Chatbot</a:t>
            </a:r>
            <a:r>
              <a:rPr lang="es-PA" sz="8800" b="1" dirty="0">
                <a:solidFill>
                  <a:prstClr val="white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Espartano</a:t>
            </a: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97510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Historias de Usuario Completadas en este Sprint</a:t>
            </a:r>
          </a:p>
          <a:p>
            <a:r>
              <a:rPr lang="es-ES" sz="1600" b="1" dirty="0"/>
              <a:t>1. Funcionalidad de Inicio de Sesión y Registro</a:t>
            </a:r>
          </a:p>
          <a:p>
            <a:r>
              <a:rPr lang="es-ES" sz="1600" b="1" dirty="0"/>
              <a:t>Como</a:t>
            </a:r>
            <a:r>
              <a:rPr lang="es-ES" sz="1600" dirty="0"/>
              <a:t> usuario nuevo, </a:t>
            </a:r>
            <a:r>
              <a:rPr lang="es-ES" sz="1600" b="1" dirty="0"/>
              <a:t>quiero</a:t>
            </a:r>
            <a:r>
              <a:rPr lang="es-ES" sz="1600" dirty="0"/>
              <a:t> poder registrarme en la plataforma, </a:t>
            </a:r>
            <a:r>
              <a:rPr lang="es-ES" sz="1600" b="1" dirty="0"/>
              <a:t>para</a:t>
            </a:r>
            <a:r>
              <a:rPr lang="es-ES" sz="1600" dirty="0"/>
              <a:t> acceder al </a:t>
            </a:r>
            <a:r>
              <a:rPr lang="es-ES" sz="1600" dirty="0" err="1"/>
              <a:t>chatbot</a:t>
            </a:r>
            <a:r>
              <a:rPr lang="es-ES" sz="1600" dirty="0"/>
              <a:t>.</a:t>
            </a:r>
          </a:p>
          <a:p>
            <a:r>
              <a:rPr lang="es-ES" sz="1600" b="1" dirty="0"/>
              <a:t>Como</a:t>
            </a:r>
            <a:r>
              <a:rPr lang="es-ES" sz="1600" dirty="0"/>
              <a:t> usuario existente, </a:t>
            </a:r>
            <a:r>
              <a:rPr lang="es-ES" sz="1600" b="1" dirty="0"/>
              <a:t>quiero</a:t>
            </a:r>
            <a:r>
              <a:rPr lang="es-ES" sz="1600" dirty="0"/>
              <a:t> poder iniciar sesión, </a:t>
            </a:r>
            <a:r>
              <a:rPr lang="es-ES" sz="1600" b="1" dirty="0"/>
              <a:t>para</a:t>
            </a:r>
            <a:r>
              <a:rPr lang="es-ES" sz="1600" dirty="0"/>
              <a:t> continuar usando el </a:t>
            </a:r>
            <a:r>
              <a:rPr lang="es-ES" sz="1600" dirty="0" err="1"/>
              <a:t>chatbot</a:t>
            </a:r>
            <a:r>
              <a:rPr lang="es-ES" sz="1600" dirty="0"/>
              <a:t> con mis datos guardados.</a:t>
            </a:r>
          </a:p>
          <a:p>
            <a:r>
              <a:rPr lang="es-ES" sz="1600" b="1" dirty="0"/>
              <a:t>2. Cuestionario de Diagnóstico</a:t>
            </a:r>
          </a:p>
          <a:p>
            <a:r>
              <a:rPr lang="es-ES" sz="1600" b="1" dirty="0"/>
              <a:t>Como</a:t>
            </a:r>
            <a:r>
              <a:rPr lang="es-ES" sz="1600" dirty="0"/>
              <a:t> usuario, </a:t>
            </a:r>
            <a:r>
              <a:rPr lang="es-ES" sz="1600" b="1" dirty="0"/>
              <a:t>quiero</a:t>
            </a:r>
            <a:r>
              <a:rPr lang="es-ES" sz="1600" dirty="0"/>
              <a:t> completar un cuestionario de diagnóstico, </a:t>
            </a:r>
            <a:r>
              <a:rPr lang="es-ES" sz="1600" b="1" dirty="0"/>
              <a:t>para</a:t>
            </a:r>
            <a:r>
              <a:rPr lang="es-ES" sz="1600" dirty="0"/>
              <a:t> que el </a:t>
            </a:r>
            <a:r>
              <a:rPr lang="es-ES" sz="1600" dirty="0" err="1"/>
              <a:t>chatbot</a:t>
            </a:r>
            <a:r>
              <a:rPr lang="es-ES" sz="1600" dirty="0"/>
              <a:t> identifique mi problema de salud mental (depresión, estrés, alimentación).</a:t>
            </a:r>
          </a:p>
          <a:p>
            <a:r>
              <a:rPr lang="es-ES" sz="1600" b="1" dirty="0"/>
              <a:t>3. Redireccionamiento Basado en Diagnóstico</a:t>
            </a:r>
          </a:p>
          <a:p>
            <a:r>
              <a:rPr lang="es-ES" sz="1600" b="1" dirty="0"/>
              <a:t>Como</a:t>
            </a:r>
            <a:r>
              <a:rPr lang="es-ES" sz="1600" dirty="0"/>
              <a:t> usuario, </a:t>
            </a:r>
            <a:r>
              <a:rPr lang="es-ES" sz="1600" b="1" dirty="0"/>
              <a:t>quiero</a:t>
            </a:r>
            <a:r>
              <a:rPr lang="es-ES" sz="1600" dirty="0"/>
              <a:t> ser redirigido a la sección correspondiente (depresión, estrés, alimentación) después de completar el cuestionario, </a:t>
            </a:r>
            <a:r>
              <a:rPr lang="es-ES" sz="1600" b="1" dirty="0"/>
              <a:t>para</a:t>
            </a:r>
            <a:r>
              <a:rPr lang="es-ES" sz="1600" dirty="0"/>
              <a:t> obtener la información y recursos relevantes.</a:t>
            </a:r>
          </a:p>
          <a:p>
            <a:r>
              <a:rPr lang="es-ES" sz="1600" b="1" dirty="0"/>
              <a:t>4. Contenidos de Apoyo</a:t>
            </a:r>
          </a:p>
          <a:p>
            <a:r>
              <a:rPr lang="es-ES" sz="1600" b="1" dirty="0"/>
              <a:t>Como</a:t>
            </a:r>
            <a:r>
              <a:rPr lang="es-ES" sz="1600" dirty="0"/>
              <a:t> usuario con problemas de depresión, </a:t>
            </a:r>
            <a:r>
              <a:rPr lang="es-ES" sz="1600" b="1" dirty="0"/>
              <a:t>quiero</a:t>
            </a:r>
            <a:r>
              <a:rPr lang="es-ES" sz="1600" dirty="0"/>
              <a:t> acceder a contenido de reflexión y consejos, </a:t>
            </a:r>
            <a:r>
              <a:rPr lang="es-ES" sz="1600" b="1" dirty="0"/>
              <a:t>para</a:t>
            </a:r>
            <a:r>
              <a:rPr lang="es-ES" sz="1600" dirty="0"/>
              <a:t> ayudarme a manejar mi situación.</a:t>
            </a:r>
          </a:p>
          <a:p>
            <a:r>
              <a:rPr lang="es-ES" sz="1600" b="1" dirty="0"/>
              <a:t>Como</a:t>
            </a:r>
            <a:r>
              <a:rPr lang="es-ES" sz="1600" dirty="0"/>
              <a:t> usuario con problemas de estrés, </a:t>
            </a:r>
            <a:r>
              <a:rPr lang="es-ES" sz="1600" b="1" dirty="0"/>
              <a:t>quiero</a:t>
            </a:r>
            <a:r>
              <a:rPr lang="es-ES" sz="1600" dirty="0"/>
              <a:t> acceder a contenido de técnicas de relajación y manejo del estrés, </a:t>
            </a:r>
            <a:r>
              <a:rPr lang="es-ES" sz="1600" b="1" dirty="0"/>
              <a:t>para</a:t>
            </a:r>
            <a:r>
              <a:rPr lang="es-ES" sz="1600" dirty="0"/>
              <a:t> reducir mi nivel de estrés.</a:t>
            </a:r>
          </a:p>
          <a:p>
            <a:r>
              <a:rPr lang="es-ES" sz="1600" b="1" dirty="0"/>
              <a:t>Como</a:t>
            </a:r>
            <a:r>
              <a:rPr lang="es-ES" sz="1600" dirty="0"/>
              <a:t> usuario con problemas de alimentación, </a:t>
            </a:r>
            <a:r>
              <a:rPr lang="es-ES" sz="1600" b="1" dirty="0"/>
              <a:t>quiero</a:t>
            </a:r>
            <a:r>
              <a:rPr lang="es-ES" sz="1600" dirty="0"/>
              <a:t> acceder a contenido sobre hábitos alimenticios saludables, </a:t>
            </a:r>
            <a:r>
              <a:rPr lang="es-ES" sz="1600" b="1" dirty="0"/>
              <a:t>para</a:t>
            </a:r>
            <a:r>
              <a:rPr lang="es-ES" sz="1600" dirty="0"/>
              <a:t> mejorar mi salud.</a:t>
            </a:r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7992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Demostración del Trabajo Completado</a:t>
            </a:r>
          </a:p>
          <a:p>
            <a:r>
              <a:rPr lang="es-ES" b="1" dirty="0"/>
              <a:t>Inicio de Sesión y Registro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Se demostró la pantalla de registro y inicio de sesión funcionando correctamente.</a:t>
            </a:r>
          </a:p>
          <a:p>
            <a:pPr lvl="1"/>
            <a:r>
              <a:rPr lang="es-ES" dirty="0"/>
              <a:t>Validación de usuarios nuevos y existentes con éxito.</a:t>
            </a:r>
          </a:p>
          <a:p>
            <a:r>
              <a:rPr lang="es-ES" b="1" dirty="0"/>
              <a:t>Cuestionario de Diagnóstico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Presentación del cuestionario de diagnóstico interactivo.</a:t>
            </a:r>
          </a:p>
          <a:p>
            <a:pPr lvl="1"/>
            <a:r>
              <a:rPr lang="es-ES" dirty="0"/>
              <a:t>Redireccionamiento basado en las respuestas del cuestionario.</a:t>
            </a:r>
          </a:p>
          <a:p>
            <a:r>
              <a:rPr lang="es-ES" b="1" dirty="0"/>
              <a:t>Secciones de Contenido de Apoyo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Se mostró contenido específico para cada categoría (depresión, estrés, alimentación).</a:t>
            </a:r>
          </a:p>
          <a:p>
            <a:pPr lvl="1"/>
            <a:r>
              <a:rPr lang="es-ES" dirty="0"/>
              <a:t>Inclusión de imágenes y recursos relevantes para mejorar la experiencia del usuario.</a:t>
            </a:r>
          </a:p>
        </p:txBody>
      </p:sp>
    </p:spTree>
    <p:extLst>
      <p:ext uri="{BB962C8B-B14F-4D97-AF65-F5344CB8AC3E}">
        <p14:creationId xmlns:p14="http://schemas.microsoft.com/office/powerpoint/2010/main" val="4176542155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FWJASSSE55TN-275-89</_dlc_DocId>
    <_dlc_DocIdUrl xmlns="01eb4bd6-a8ff-4439-b7eb-fe0a650fbd8a">
      <Url>https://portal.smrey.net/areas/it/_layouts/15/DocIdRedir.aspx?ID=FWJASSSE55TN-275-89</Url>
      <Description>FWJASSSE55TN-275-89</Description>
    </_dlc_DocIdUrl>
  </documentManagement>
</p:properties>
</file>

<file path=customXml/itemProps1.xml><?xml version="1.0" encoding="utf-8"?>
<ds:datastoreItem xmlns:ds="http://schemas.openxmlformats.org/officeDocument/2006/customXml" ds:itemID="{69CA153A-738A-46A0-99D9-95D181851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CCABAD-9D4B-42FB-80F1-5D032DA057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829AFC-3782-4D2D-8542-5E6C64387F0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60382EE-287C-4A6D-BC9A-747A508B6B29}">
  <ds:schemaRefs>
    <ds:schemaRef ds:uri="01eb4bd6-a8ff-4439-b7eb-fe0a650fbd8a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9220</TotalTime>
  <Words>291</Words>
  <Application>Microsoft Office PowerPoint</Application>
  <PresentationFormat>Presentación en pantalla (4:3)</PresentationFormat>
  <Paragraphs>26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3</vt:i4>
      </vt:variant>
    </vt:vector>
  </HeadingPairs>
  <TitlesOfParts>
    <vt:vector size="14" baseType="lpstr">
      <vt:lpstr>Adobe Hebrew</vt:lpstr>
      <vt:lpstr>Arial</vt:lpstr>
      <vt:lpstr>Calibri</vt:lpstr>
      <vt:lpstr>Calibri Light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estudiante</cp:lastModifiedBy>
  <cp:revision>254</cp:revision>
  <dcterms:created xsi:type="dcterms:W3CDTF">2012-03-27T19:44:46Z</dcterms:created>
  <dcterms:modified xsi:type="dcterms:W3CDTF">2024-06-27T22:10:49Z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