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D6E56-2DED-A1D0-7411-A3992882C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767E11-1171-866A-43FB-0252CF471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DBD08-DD39-ECD2-C92E-A78CC292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8203-6116-4D6C-B3D1-06A961D99919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491FA-B685-7A40-CD72-B64C275C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ABA81-39F6-33C1-8600-FA546F5F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8E3F-BB5C-446C-B9C1-200DCCB78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1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8A1F1-F7F8-1B5F-EA9E-96742FB8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B948F3-65F5-2C33-1C9F-67375E753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C5CC4-AC57-23D8-3F9E-25C609C8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8203-6116-4D6C-B3D1-06A961D99919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0E8B9-C84F-4732-5A6B-ECBB0C61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BA636-5E3A-79A9-2486-9468A1D2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8E3F-BB5C-446C-B9C1-200DCCB78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88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ABA7C1-2F21-1AF1-B8F5-FBEE7F4E1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B668D0-9CB3-2105-FF95-08C02A2D7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0ECFB-0311-46A5-56CC-C3C24B62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8203-6116-4D6C-B3D1-06A961D99919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CECAF-E4C9-13CA-ED3D-BEB869AE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742CB-A3A4-48EB-1EE5-7E2D60F5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8E3F-BB5C-446C-B9C1-200DCCB78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1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BB0A8-81E7-5776-9EF9-C6E3FD79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7979E-B342-327E-42A8-0434ADAB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6EB2E-DB6C-5690-136E-6D3C95B5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8203-6116-4D6C-B3D1-06A961D99919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0906F-26C0-134A-5163-C41FD772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2EB97-03A9-B865-C15A-A9E9981A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8E3F-BB5C-446C-B9C1-200DCCB78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11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6A13F-8798-A088-9680-D1D68F75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8D8503-47B1-FDF2-8ADD-B2365F74D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6E0A2-3081-2E83-A1FC-9A806A5C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8203-6116-4D6C-B3D1-06A961D99919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C470A-FAF8-9473-2D59-54905803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C5C9A-7529-C082-B1E8-931AF57E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8E3F-BB5C-446C-B9C1-200DCCB78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49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C9C49-4A07-090C-A5BF-DB3A4FD2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5EFC6-030D-9820-599E-7E07DA997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F8D868-A93E-22C5-E5EE-9E30AF0DB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6C5A06-54A1-B7AC-8080-F9CE88FC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8203-6116-4D6C-B3D1-06A961D99919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0937B5-B254-B35A-7FEA-AC975F25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F33ED6-BB54-0FA4-43B9-AD1B4B00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8E3F-BB5C-446C-B9C1-200DCCB78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25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79D58-98A9-FA63-E9EB-FC42E31E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3576F-2129-52A7-FEE5-2F10DD152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ECDAC7-C86E-A7F9-14C6-37DADDB75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5728DB-3959-189B-9EF1-959BB5E7D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5A5E2B-9FB5-BA7A-0879-4012222DA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BD9557-508A-5F0A-C3E8-433793E2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8203-6116-4D6C-B3D1-06A961D99919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CFBAA5-8CF1-C906-65D8-2DD264D4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1BAEBF-3DF8-8230-6783-88BE56A2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8E3F-BB5C-446C-B9C1-200DCCB78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59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3454B-63CA-E105-9575-DF3389FF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CA1F13-3106-E1F5-723F-5C7C719F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8203-6116-4D6C-B3D1-06A961D99919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0BDF2E-8F2C-DD72-AA66-398B0A81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C53A41-92A6-6653-E359-41359EBC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8E3F-BB5C-446C-B9C1-200DCCB78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49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A89933-78EE-E033-B407-E31D2B92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8203-6116-4D6C-B3D1-06A961D99919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EE2C9D-918A-AB50-EE53-2A028C6C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4AAD1E-F7B9-DF17-F1B3-6585B989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8E3F-BB5C-446C-B9C1-200DCCB78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40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00047-F1EB-942A-CDE3-76DF98AB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5CE60-28B3-61C6-D55E-9DC1C668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063D45-9334-BC6C-586B-2FF67B84D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B55B0-2862-9D4F-61ED-E618BA66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8203-6116-4D6C-B3D1-06A961D99919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774A3-2B2B-B7A0-D775-BF7570F2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5A5EF-BA29-F8D8-90B1-6058A287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8E3F-BB5C-446C-B9C1-200DCCB78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6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013B2-CF6E-AEA2-BE55-E2FE38C7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091838-DDC5-CC7C-7E7A-DFD6E5D4B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846207-EF0D-9233-6A23-0CE674808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27FFD7-9506-9B5E-7BDC-390A2F37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8203-6116-4D6C-B3D1-06A961D99919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126743-649E-CA79-3F59-FBBFA789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5579FE-6D30-184A-3624-FDB9095C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8E3F-BB5C-446C-B9C1-200DCCB78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8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A46580-BFE0-406D-02BC-4A80E5A6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DEB2F1-773E-1D1A-EA52-98A8E61D5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FF2ADA-A740-566D-0612-9A556DC40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C08203-6116-4D6C-B3D1-06A961D99919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1864C-A42C-B498-A1C2-E7551DA76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CDA8C-A096-96D0-2701-8EFFF6ED1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C8E3F-BB5C-446C-B9C1-200DCCB78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96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388BC3-E2D5-CDE3-59E4-B6F712A1B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/>
              <a:t>Who am </a:t>
            </a:r>
            <a:r>
              <a:rPr lang="en-US" altLang="ko-KR" sz="6600" b="1" dirty="0" err="1"/>
              <a:t>i</a:t>
            </a:r>
            <a:r>
              <a:rPr lang="en-US" altLang="ko-KR" sz="6600" b="1" dirty="0"/>
              <a:t>?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16339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6E65A6-6B28-98A9-F32E-E7E0351D0D4B}"/>
              </a:ext>
            </a:extLst>
          </p:cNvPr>
          <p:cNvSpPr txBox="1"/>
          <p:nvPr/>
        </p:nvSpPr>
        <p:spPr>
          <a:xfrm>
            <a:off x="656650" y="467745"/>
            <a:ext cx="1100195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j-lt"/>
              </a:rPr>
              <a:t>최병철</a:t>
            </a:r>
            <a:endParaRPr lang="en-US" altLang="ko-KR" sz="1600" b="1" dirty="0">
              <a:latin typeface="+mj-lt"/>
            </a:endParaRPr>
          </a:p>
          <a:p>
            <a:endParaRPr lang="en-US" altLang="ko-KR" sz="2400" b="1" dirty="0">
              <a:latin typeface="+mj-lt"/>
            </a:endParaRPr>
          </a:p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개발자 출신 기획자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기술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과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감성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을 잇는 기획자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</a:t>
            </a:r>
          </a:p>
          <a:p>
            <a:r>
              <a:rPr lang="en-US" altLang="ko-KR" sz="24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15</a:t>
            </a:r>
            <a:r>
              <a:rPr lang="ko-KR" altLang="en-US" sz="24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년 넘게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사용자와 서비스의 접점을 설계해왔습니다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4AEBA-F408-9A67-9168-916455790DFD}"/>
              </a:ext>
            </a:extLst>
          </p:cNvPr>
          <p:cNvSpPr txBox="1"/>
          <p:nvPr/>
        </p:nvSpPr>
        <p:spPr>
          <a:xfrm>
            <a:off x="656650" y="3502644"/>
            <a:ext cx="7359650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개발자 출신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으로 기술 구조와 유지보수 관점까지 고려한 설계 가능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모바일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/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웹 콘텐츠 서비스 </a:t>
            </a:r>
            <a:r>
              <a:rPr lang="ko-KR" altLang="en-US" b="1" u="sng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기획 경력 </a:t>
            </a:r>
            <a:r>
              <a:rPr lang="en-US" altLang="ko-KR" b="1" u="sng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10</a:t>
            </a:r>
            <a:r>
              <a:rPr lang="ko-KR" altLang="en-US" b="1" u="sng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년 이상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사용자 경험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(UX)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중심의 흐름 설계 및 커뮤니티 구조 기획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실제 서비스 출시부터 운영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고도화까지 주도한 경험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창업 및 팀 리딩 경험 다수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데이터 기반 피드백 루프 설계에 익숙함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Figma, Notion, Jira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등 협업 및 프로젝트 관리 도구 활용 가능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61A67B-3207-193A-5128-6FA47490F405}"/>
              </a:ext>
            </a:extLst>
          </p:cNvPr>
          <p:cNvCxnSpPr>
            <a:cxnSpLocks/>
          </p:cNvCxnSpPr>
          <p:nvPr/>
        </p:nvCxnSpPr>
        <p:spPr>
          <a:xfrm>
            <a:off x="609600" y="1168104"/>
            <a:ext cx="11049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79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E6BD60D-2418-5048-255D-A30D2E2FA2FD}"/>
              </a:ext>
            </a:extLst>
          </p:cNvPr>
          <p:cNvSpPr txBox="1"/>
          <p:nvPr/>
        </p:nvSpPr>
        <p:spPr>
          <a:xfrm>
            <a:off x="543159" y="870051"/>
            <a:ext cx="10839450" cy="5452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err="1"/>
              <a:t>쇼핑맵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소셜커머스 통합 플랫폼 </a:t>
            </a:r>
            <a:r>
              <a:rPr lang="en-US" altLang="ko-KR" sz="1600" b="1" dirty="0"/>
              <a:t>(2010~2011)</a:t>
            </a:r>
            <a:br>
              <a:rPr lang="en-US" altLang="ko-KR" sz="1600" b="1" dirty="0"/>
            </a:br>
            <a:r>
              <a:rPr lang="ko-KR" altLang="en-US" sz="1400" dirty="0"/>
              <a:t>상품 데이터를 자동 수집</a:t>
            </a:r>
            <a:r>
              <a:rPr lang="en-US" altLang="ko-KR" sz="1400" dirty="0"/>
              <a:t>·</a:t>
            </a:r>
            <a:r>
              <a:rPr lang="ko-KR" altLang="en-US" sz="1400" dirty="0"/>
              <a:t>정제하여 보여주는 플랫폼을 기획하고 운영까지 맡았습니다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UI/UX </a:t>
            </a:r>
            <a:r>
              <a:rPr lang="ko-KR" altLang="en-US" sz="1400" dirty="0"/>
              <a:t>설계</a:t>
            </a:r>
            <a:r>
              <a:rPr lang="en-US" altLang="ko-KR" sz="1400" dirty="0"/>
              <a:t>, </a:t>
            </a:r>
            <a:r>
              <a:rPr lang="ko-KR" altLang="en-US" sz="1400" dirty="0"/>
              <a:t>파트너사 연동 구조 설계</a:t>
            </a:r>
            <a:r>
              <a:rPr lang="en-US" altLang="ko-KR" sz="1400" dirty="0"/>
              <a:t>, </a:t>
            </a:r>
            <a:r>
              <a:rPr lang="ko-KR" altLang="en-US" sz="1400" dirty="0"/>
              <a:t>트래픽 분석 기반 기능 개선까지 전방위적으로 경험했습니다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당시 </a:t>
            </a:r>
            <a:r>
              <a:rPr lang="ko-KR" altLang="en-US" sz="1400" dirty="0" err="1"/>
              <a:t>랭키닷컴</a:t>
            </a:r>
            <a:r>
              <a:rPr lang="ko-KR" altLang="en-US" sz="1400" dirty="0"/>
              <a:t> </a:t>
            </a:r>
            <a:r>
              <a:rPr lang="en-US" altLang="ko-KR" sz="1400" dirty="0"/>
              <a:t>9</a:t>
            </a:r>
            <a:r>
              <a:rPr lang="ko-KR" altLang="en-US" sz="1400" dirty="0"/>
              <a:t>위 기록과 </a:t>
            </a:r>
            <a:r>
              <a:rPr lang="en-US" altLang="ko-KR" sz="1400" dirty="0"/>
              <a:t>490MB</a:t>
            </a:r>
            <a:r>
              <a:rPr lang="ko-KR" altLang="en-US" sz="1400" dirty="0"/>
              <a:t>급 순간 트래픽을 기록하며 시장 반응도 확인했습니다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퍼스트몰 </a:t>
            </a:r>
            <a:r>
              <a:rPr lang="en-US" altLang="ko-KR" sz="1600" b="1" dirty="0"/>
              <a:t>3.0 </a:t>
            </a:r>
            <a:r>
              <a:rPr lang="ko-KR" altLang="en-US" sz="1600" b="1" dirty="0"/>
              <a:t>프로젝트 </a:t>
            </a:r>
            <a:r>
              <a:rPr lang="en-US" altLang="ko-KR" sz="1600" b="1" dirty="0"/>
              <a:t>(2009~2010)</a:t>
            </a:r>
            <a:br>
              <a:rPr lang="en-US" altLang="ko-KR" sz="1600" dirty="0"/>
            </a:br>
            <a:r>
              <a:rPr lang="ko-KR" altLang="en-US" sz="1400" dirty="0" err="1"/>
              <a:t>가비아</a:t>
            </a:r>
            <a:r>
              <a:rPr lang="ko-KR" altLang="en-US" sz="1400" dirty="0"/>
              <a:t> 쇼핑몰 솔루션의 회원</a:t>
            </a:r>
            <a:r>
              <a:rPr lang="en-US" altLang="ko-KR" sz="1400" dirty="0"/>
              <a:t>/</a:t>
            </a:r>
            <a:r>
              <a:rPr lang="ko-KR" altLang="en-US" sz="1400" dirty="0"/>
              <a:t>제휴 모듈과 관리자 기능 개편 기획에 참여했습니다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당시 관리자 관점이 우선되던 구조에서 사용자 흐름을 고려한 </a:t>
            </a:r>
            <a:r>
              <a:rPr lang="en-US" altLang="ko-KR" sz="1400" dirty="0"/>
              <a:t>UI </a:t>
            </a:r>
            <a:r>
              <a:rPr lang="ko-KR" altLang="en-US" sz="1400" dirty="0"/>
              <a:t>개선을 시도했던 경험이 있습니다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err="1"/>
              <a:t>웨빗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온라인 영수증 검증 플랫폼 </a:t>
            </a:r>
            <a:r>
              <a:rPr lang="en-US" altLang="ko-KR" sz="1600" b="1" dirty="0"/>
              <a:t>(2021)</a:t>
            </a:r>
            <a:br>
              <a:rPr lang="en-US" altLang="ko-KR" sz="1600" dirty="0"/>
            </a:br>
            <a:r>
              <a:rPr lang="ko-KR" altLang="en-US" sz="1400" dirty="0"/>
              <a:t>온라인에서 발행된 거래 내역을 추적하고 </a:t>
            </a:r>
            <a:r>
              <a:rPr lang="ko-KR" altLang="en-US" sz="1400" dirty="0" err="1"/>
              <a:t>위변조</a:t>
            </a:r>
            <a:r>
              <a:rPr lang="ko-KR" altLang="en-US" sz="1400" dirty="0"/>
              <a:t> 여부를 블록체인으로 검증하는 서비스입니다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기획자이자 설계자로 참여했으며</a:t>
            </a:r>
            <a:r>
              <a:rPr lang="en-US" altLang="ko-KR" sz="1400" dirty="0"/>
              <a:t>, </a:t>
            </a:r>
            <a:r>
              <a:rPr lang="ko-KR" altLang="en-US" sz="1400" dirty="0"/>
              <a:t>해시 기반 저장 로직과 사용자 보상 구조를 함께 만들었습니다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err="1"/>
              <a:t>포피플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시니어용 기능성 수면제품 기획 </a:t>
            </a:r>
            <a:r>
              <a:rPr lang="en-US" altLang="ko-KR" sz="1600" b="1" dirty="0"/>
              <a:t>(2024~)</a:t>
            </a:r>
            <a:br>
              <a:rPr lang="en-US" altLang="ko-KR" sz="1600" dirty="0"/>
            </a:br>
            <a:r>
              <a:rPr lang="en-US" altLang="ko-KR" sz="1400" dirty="0"/>
              <a:t>TPE </a:t>
            </a:r>
            <a:r>
              <a:rPr lang="ko-KR" altLang="en-US" sz="1400" dirty="0"/>
              <a:t>소재 기능성 베개 및 매트리스 상품을 기획하고</a:t>
            </a:r>
            <a:r>
              <a:rPr lang="en-US" altLang="ko-KR" sz="1400" dirty="0"/>
              <a:t>, </a:t>
            </a:r>
            <a:r>
              <a:rPr lang="ko-KR" altLang="en-US" sz="1400" dirty="0"/>
              <a:t>타겟팅</a:t>
            </a:r>
            <a:r>
              <a:rPr lang="en-US" altLang="ko-KR" sz="1400" dirty="0"/>
              <a:t>, </a:t>
            </a:r>
            <a:r>
              <a:rPr lang="ko-KR" altLang="en-US" sz="1400" dirty="0"/>
              <a:t>유통 전략</a:t>
            </a:r>
            <a:r>
              <a:rPr lang="en-US" altLang="ko-KR" sz="1400" dirty="0"/>
              <a:t>, </a:t>
            </a:r>
            <a:r>
              <a:rPr lang="ko-KR" altLang="en-US" sz="1400" dirty="0"/>
              <a:t>콘텐츠 기획까지 직접 담당했습니다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서비스</a:t>
            </a:r>
            <a:r>
              <a:rPr lang="en-US" altLang="ko-KR" sz="1400" dirty="0"/>
              <a:t>/</a:t>
            </a:r>
            <a:r>
              <a:rPr lang="ko-KR" altLang="en-US" sz="1400" dirty="0"/>
              <a:t>제품 기획에서 시장 니즈 분석까지 전과정을 경험했습니다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err="1"/>
              <a:t>스마트카라반</a:t>
            </a:r>
            <a:r>
              <a:rPr lang="ko-KR" altLang="en-US" sz="1600" b="1" dirty="0"/>
              <a:t> 시스템 </a:t>
            </a:r>
            <a:r>
              <a:rPr lang="en-US" altLang="ko-KR" sz="1600" b="1" dirty="0"/>
              <a:t>(2021~2022)</a:t>
            </a:r>
            <a:br>
              <a:rPr lang="en-US" altLang="ko-KR" sz="1600" dirty="0"/>
            </a:br>
            <a:r>
              <a:rPr lang="ko-KR" altLang="en-US" sz="1400" dirty="0"/>
              <a:t>캠핑 </a:t>
            </a:r>
            <a:r>
              <a:rPr lang="ko-KR" altLang="en-US" sz="1400" dirty="0" err="1"/>
              <a:t>카라반</a:t>
            </a:r>
            <a:r>
              <a:rPr lang="ko-KR" altLang="en-US" sz="1400" dirty="0"/>
              <a:t> 제어 시스템 개발 프로젝트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UI </a:t>
            </a:r>
            <a:r>
              <a:rPr lang="ko-KR" altLang="en-US" sz="1400" dirty="0"/>
              <a:t>흐름과 전기 제어 시나리오를 함께 설계하며 사용자 중심 인터페이스를 고려했습니다</a:t>
            </a:r>
            <a:r>
              <a:rPr lang="en-US" altLang="ko-KR" sz="1400" dirty="0"/>
              <a:t>.</a:t>
            </a:r>
            <a:endParaRPr lang="en-US" altLang="ko-KR" sz="16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53DE1B5-E327-98BD-9441-8FD878569471}"/>
              </a:ext>
            </a:extLst>
          </p:cNvPr>
          <p:cNvGrpSpPr/>
          <p:nvPr/>
        </p:nvGrpSpPr>
        <p:grpSpPr>
          <a:xfrm>
            <a:off x="495300" y="165141"/>
            <a:ext cx="11169650" cy="612577"/>
            <a:chOff x="654050" y="228600"/>
            <a:chExt cx="11169650" cy="61257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18A7D5B-4BF1-898B-516D-C0AF8B3AB2EB}"/>
                </a:ext>
              </a:extLst>
            </p:cNvPr>
            <p:cNvGrpSpPr/>
            <p:nvPr/>
          </p:nvGrpSpPr>
          <p:grpSpPr>
            <a:xfrm>
              <a:off x="654050" y="228600"/>
              <a:ext cx="2241383" cy="612577"/>
              <a:chOff x="654050" y="228600"/>
              <a:chExt cx="2241383" cy="61257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A6CFBD-0401-F762-4C80-BD0DB5F08568}"/>
                  </a:ext>
                </a:extLst>
              </p:cNvPr>
              <p:cNvSpPr txBox="1"/>
              <p:nvPr/>
            </p:nvSpPr>
            <p:spPr>
              <a:xfrm>
                <a:off x="654050" y="228600"/>
                <a:ext cx="22413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/>
                  <a:t>Work Experience</a:t>
                </a:r>
                <a:endParaRPr lang="ko-KR" altLang="en-US" sz="20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45E31BC-81CF-C54C-F80A-5BDBF2EE740D}"/>
                  </a:ext>
                </a:extLst>
              </p:cNvPr>
              <p:cNvSpPr txBox="1"/>
              <p:nvPr/>
            </p:nvSpPr>
            <p:spPr>
              <a:xfrm>
                <a:off x="654050" y="533400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주요이력</a:t>
                </a:r>
              </a:p>
            </p:txBody>
          </p: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7DEAE61-5440-85EC-320F-ED4313583714}"/>
                </a:ext>
              </a:extLst>
            </p:cNvPr>
            <p:cNvCxnSpPr>
              <a:cxnSpLocks/>
            </p:cNvCxnSpPr>
            <p:nvPr/>
          </p:nvCxnSpPr>
          <p:spPr>
            <a:xfrm>
              <a:off x="774700" y="838200"/>
              <a:ext cx="11049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871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AF800-9541-83E7-A632-66BD63721FE7}"/>
              </a:ext>
            </a:extLst>
          </p:cNvPr>
          <p:cNvSpPr txBox="1"/>
          <p:nvPr/>
        </p:nvSpPr>
        <p:spPr>
          <a:xfrm>
            <a:off x="609600" y="622390"/>
            <a:ext cx="11049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Daum</a:t>
            </a:r>
            <a:r>
              <a:rPr lang="ko-KR" altLang="en-US" sz="1600" dirty="0"/>
              <a:t>앱은 저에게 익숙한 플랫폼입니다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특히 </a:t>
            </a:r>
            <a:r>
              <a:rPr lang="en-US" altLang="ko-KR" sz="1600" dirty="0"/>
              <a:t>Daum</a:t>
            </a:r>
            <a:r>
              <a:rPr lang="ko-KR" altLang="en-US" sz="1600" dirty="0"/>
              <a:t>카페는 단순한 커뮤니티를 넘어</a:t>
            </a:r>
            <a:r>
              <a:rPr lang="en-US" altLang="ko-KR" sz="1600" dirty="0"/>
              <a:t>, </a:t>
            </a:r>
            <a:r>
              <a:rPr lang="ko-KR" altLang="en-US" sz="1600" dirty="0"/>
              <a:t>진짜 사람들과 관계를 맺고 세상과 연결되던 소중한 공간이었습니다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 안에서 글을 쓰고 반응을 보고</a:t>
            </a:r>
            <a:r>
              <a:rPr lang="en-US" altLang="ko-KR" sz="1600" dirty="0"/>
              <a:t>, </a:t>
            </a:r>
            <a:r>
              <a:rPr lang="ko-KR" altLang="en-US" sz="1600" dirty="0"/>
              <a:t>오프라인 모임까지 만들어보면서 </a:t>
            </a:r>
            <a:r>
              <a:rPr lang="en-US" altLang="ko-KR" sz="1600" dirty="0"/>
              <a:t>'</a:t>
            </a:r>
            <a:r>
              <a:rPr lang="ko-KR" altLang="en-US" sz="1600" dirty="0"/>
              <a:t>플랫폼이 어떻게 행동을 만들어내는가</a:t>
            </a:r>
            <a:r>
              <a:rPr lang="en-US" altLang="ko-KR" sz="1600" dirty="0"/>
              <a:t>'</a:t>
            </a:r>
            <a:r>
              <a:rPr lang="ko-KR" altLang="en-US" sz="1600" dirty="0"/>
              <a:t>에 대해 피부로 느꼈습니다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그런 경험이 콘텐츠 서비스 </a:t>
            </a:r>
            <a:r>
              <a:rPr lang="ko-KR" altLang="en-US" sz="1600" b="1" dirty="0" err="1"/>
              <a:t>기획자로서의</a:t>
            </a:r>
            <a:r>
              <a:rPr lang="ko-KR" altLang="en-US" sz="1600" b="1" dirty="0"/>
              <a:t> 저를 만들었습니다</a:t>
            </a:r>
            <a:r>
              <a:rPr lang="en-US" altLang="ko-KR" sz="1600" b="1" dirty="0"/>
              <a:t>.</a:t>
            </a:r>
          </a:p>
          <a:p>
            <a:r>
              <a:rPr lang="ko-KR" altLang="en-US" sz="1600" dirty="0"/>
              <a:t>저는 단순히 기능을 설계하는 게 아니라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 흐름과 기술 사이를 조율하고</a:t>
            </a:r>
            <a:r>
              <a:rPr lang="en-US" altLang="ko-KR" sz="1600" dirty="0"/>
              <a:t>, </a:t>
            </a:r>
            <a:r>
              <a:rPr lang="ko-KR" altLang="en-US" sz="1600" dirty="0"/>
              <a:t>방향을 그리는 사람이 되고자 해왔습니다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개발자 출신으로 출발했기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시스템이 어떤 원리로 돌아가는지 이해하고</a:t>
            </a:r>
            <a:r>
              <a:rPr lang="en-US" altLang="ko-KR" sz="1600" dirty="0"/>
              <a:t>, </a:t>
            </a:r>
            <a:r>
              <a:rPr lang="ko-KR" altLang="en-US" sz="1600" dirty="0"/>
              <a:t>가능성과 한계를 빠르게 판단할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 기반 위에서 실제로 작동하는 기획</a:t>
            </a:r>
            <a:r>
              <a:rPr lang="en-US" altLang="ko-KR" sz="1600" dirty="0"/>
              <a:t>, </a:t>
            </a:r>
            <a:r>
              <a:rPr lang="ko-KR" altLang="en-US" sz="1600" dirty="0"/>
              <a:t>오래 갈 수 있는 구조</a:t>
            </a:r>
            <a:r>
              <a:rPr lang="en-US" altLang="ko-KR" sz="1600" dirty="0"/>
              <a:t>, </a:t>
            </a:r>
            <a:r>
              <a:rPr lang="ko-KR" altLang="en-US" sz="1600" dirty="0"/>
              <a:t>운영에서 버티는 설계를 고민해왔습니다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u="sng" dirty="0"/>
              <a:t>창업을 통해 여러 팀을 만들고 이끌면서 기획은 곧 전략이라는 걸 배웠습니다</a:t>
            </a:r>
            <a:r>
              <a:rPr lang="en-US" altLang="ko-KR" sz="1600" u="sng" dirty="0"/>
              <a:t>.</a:t>
            </a:r>
          </a:p>
          <a:p>
            <a:r>
              <a:rPr lang="ko-KR" altLang="en-US" sz="1600" dirty="0"/>
              <a:t>어떤 타이밍에 어떤 문제를 풀어야 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그걸 누가 어떻게 움직일 수 있도록 설계할지를 끊임없이 고민해왔습니다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Daum</a:t>
            </a:r>
            <a:r>
              <a:rPr lang="ko-KR" altLang="en-US" sz="1600" dirty="0"/>
              <a:t>앱은 이제 다시 한번 사람과 콘텐츠의 연결을 리드할 플랫폼이 될 수 있다고 생각합니다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저는 그 연결을 더 자연스럽고 오래가게 만드는 기획과 흐름 설계를 맡고 싶습니다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u="sng" dirty="0"/>
              <a:t>기획자이자 시스템을 아는 조율자로서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사용자와 개발자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콘텐츠와 커뮤니티 사이를 잘 이어주는 역할을 해내겠습니다</a:t>
            </a:r>
            <a:r>
              <a:rPr lang="en-US" altLang="ko-KR" sz="1600" u="sng" dirty="0"/>
              <a:t>.</a:t>
            </a:r>
            <a:endParaRPr lang="ko-KR" altLang="en-US" u="sng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816B90-050D-4084-1A48-2B06F67997B8}"/>
              </a:ext>
            </a:extLst>
          </p:cNvPr>
          <p:cNvSpPr/>
          <p:nvPr/>
        </p:nvSpPr>
        <p:spPr>
          <a:xfrm>
            <a:off x="0" y="0"/>
            <a:ext cx="12192000" cy="38048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4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A653B-446E-B96C-136C-9E03E6D4F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11F91B-A028-2682-A66D-3EEE23840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6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9199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460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Who am i?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Byeong Cheol Choi</dc:creator>
  <cp:lastModifiedBy>Byeong Cheol Choi</cp:lastModifiedBy>
  <cp:revision>4</cp:revision>
  <dcterms:created xsi:type="dcterms:W3CDTF">2025-07-28T04:10:57Z</dcterms:created>
  <dcterms:modified xsi:type="dcterms:W3CDTF">2025-07-28T08:33:05Z</dcterms:modified>
</cp:coreProperties>
</file>