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7" r:id="rId5"/>
    <p:sldId id="268" r:id="rId6"/>
    <p:sldId id="269" r:id="rId7"/>
    <p:sldId id="267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804" y="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Inside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662364" y="3429000"/>
            <a:ext cx="4698137" cy="2232248"/>
          </a:xfrm>
        </p:spPr>
        <p:txBody>
          <a:bodyPr/>
          <a:lstStyle/>
          <a:p>
            <a:r>
              <a:rPr lang="en-US" dirty="0"/>
              <a:t>20it106 Prince Patel</a:t>
            </a:r>
          </a:p>
          <a:p>
            <a:r>
              <a:rPr lang="en-US" dirty="0"/>
              <a:t>20it114 ujjval PATEL</a:t>
            </a:r>
          </a:p>
          <a:p>
            <a:r>
              <a:rPr lang="en-US" dirty="0"/>
              <a:t>Mentor=Dr Parth shah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do?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5030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 count how many people are in the building or room .</a:t>
            </a: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FD12CF5B-FF78-461D-A11B-2A7197FDE870}"/>
              </a:ext>
            </a:extLst>
          </p:cNvPr>
          <p:cNvSpPr txBox="1">
            <a:spLocks/>
          </p:cNvSpPr>
          <p:nvPr/>
        </p:nvSpPr>
        <p:spPr>
          <a:xfrm>
            <a:off x="1218883" y="2492896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Where </a:t>
            </a:r>
            <a:r>
              <a:rPr lang="en-IN" dirty="0"/>
              <a:t>will use? </a:t>
            </a:r>
            <a:endParaRPr lang="en-US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92600E60-B932-4B5A-A169-4BA84E432D8B}"/>
              </a:ext>
            </a:extLst>
          </p:cNvPr>
          <p:cNvSpPr txBox="1">
            <a:spLocks/>
          </p:cNvSpPr>
          <p:nvPr/>
        </p:nvSpPr>
        <p:spPr>
          <a:xfrm>
            <a:off x="1221135" y="3952563"/>
            <a:ext cx="10360501" cy="2428765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Bank </a:t>
            </a:r>
            <a:r>
              <a:rPr lang="en-US" dirty="0">
                <a:sym typeface="Wingdings" panose="05000000000000000000" pitchFamily="2" charset="2"/>
              </a:rPr>
              <a:t> locker</a:t>
            </a:r>
            <a:endParaRPr lang="en-US" dirty="0"/>
          </a:p>
          <a:p>
            <a:r>
              <a:rPr lang="en-IN" dirty="0"/>
              <a:t>Office  </a:t>
            </a:r>
            <a:r>
              <a:rPr lang="en-IN" dirty="0">
                <a:sym typeface="Wingdings" panose="05000000000000000000" pitchFamily="2" charset="2"/>
              </a:rPr>
              <a:t>at the end of day </a:t>
            </a:r>
            <a:endParaRPr lang="en-IN" dirty="0"/>
          </a:p>
          <a:p>
            <a:r>
              <a:rPr lang="en-IN" dirty="0"/>
              <a:t>Building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for </a:t>
            </a:r>
            <a:r>
              <a:rPr lang="en-IN" dirty="0">
                <a:sym typeface="Wingdings" panose="05000000000000000000" pitchFamily="2" charset="2"/>
              </a:rPr>
              <a:t>safety </a:t>
            </a:r>
          </a:p>
          <a:p>
            <a:r>
              <a:rPr lang="en-IN" dirty="0">
                <a:sym typeface="Wingdings" panose="05000000000000000000" pitchFamily="2" charset="2"/>
              </a:rPr>
              <a:t>Classroom , Industries , House count the student , employee , anti-theft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9D77-E10A-409F-9DCB-E778494E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0" i="0" dirty="0">
                <a:effectLst/>
                <a:latin typeface="Georgia" panose="02040502050405020303" pitchFamily="18" charset="0"/>
              </a:rPr>
              <a:t>Project Prerequisites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B0E38-C579-499F-A752-E6BE34CE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</a:rPr>
              <a:t>OpenCV:</a:t>
            </a:r>
            <a:r>
              <a:rPr lang="en-US" b="0" i="0" dirty="0">
                <a:effectLst/>
              </a:rPr>
              <a:t> A strong library used for machine learning</a:t>
            </a:r>
          </a:p>
          <a:p>
            <a:r>
              <a:rPr lang="en-IN" b="1" i="0" dirty="0" err="1">
                <a:effectLst/>
              </a:rPr>
              <a:t>Imutils</a:t>
            </a:r>
            <a:r>
              <a:rPr lang="en-IN" b="1" i="0" dirty="0">
                <a:effectLst/>
              </a:rPr>
              <a:t>:</a:t>
            </a:r>
            <a:r>
              <a:rPr lang="en-IN" b="0" i="0" dirty="0">
                <a:effectLst/>
              </a:rPr>
              <a:t> To Image Processing</a:t>
            </a:r>
          </a:p>
          <a:p>
            <a:r>
              <a:rPr lang="en-US" b="1" i="0" dirty="0" err="1">
                <a:effectLst/>
              </a:rPr>
              <a:t>Argparse</a:t>
            </a:r>
            <a:r>
              <a:rPr lang="en-US" b="1" i="0" dirty="0">
                <a:effectLst/>
              </a:rPr>
              <a:t>:</a:t>
            </a:r>
            <a:r>
              <a:rPr lang="en-US" b="0" i="0" dirty="0">
                <a:effectLst/>
              </a:rPr>
              <a:t> Used to give input in command line.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18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vison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D98C-63F9-480E-8442-5A4ADB32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getting easy output we will use seven segment display.</a:t>
            </a:r>
          </a:p>
          <a:p>
            <a:r>
              <a:rPr lang="en-IN" dirty="0"/>
              <a:t>Connect a single system with multiple cameras.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58</TotalTime>
  <Words>109</Words>
  <Application>Microsoft Office PowerPoint</Application>
  <PresentationFormat>Custom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Georgia</vt:lpstr>
      <vt:lpstr>Tech 16x9</vt:lpstr>
      <vt:lpstr>Inside</vt:lpstr>
      <vt:lpstr>What it do?</vt:lpstr>
      <vt:lpstr>Project Prerequisites</vt:lpstr>
      <vt:lpstr>What is our vison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</dc:title>
  <dc:creator>20IT114 UJJVAL PATEL</dc:creator>
  <cp:lastModifiedBy>20IT114 UJJVAL PATEL</cp:lastModifiedBy>
  <cp:revision>1</cp:revision>
  <dcterms:created xsi:type="dcterms:W3CDTF">2022-04-02T00:49:52Z</dcterms:created>
  <dcterms:modified xsi:type="dcterms:W3CDTF">2022-04-02T01:48:17Z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