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BBB2B8A-A4CE-478B-84D6-7265CCF864F3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4C6D856-8BB4-4209-A681-1082A3A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514599"/>
          </a:xfrm>
        </p:spPr>
        <p:txBody>
          <a:bodyPr>
            <a:normAutofit/>
          </a:bodyPr>
          <a:lstStyle/>
          <a:p>
            <a:r>
              <a:rPr lang="en-US" dirty="0" smtClean="0"/>
              <a:t>NAME = PATEL DEV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PATEL PRINCE</a:t>
            </a:r>
            <a:br>
              <a:rPr lang="en-US" dirty="0" smtClean="0"/>
            </a:br>
            <a:r>
              <a:rPr lang="en-US" dirty="0" smtClean="0"/>
              <a:t>ROLL = 20IT085,20IT106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 = SOFTWARE GROUP PROJECT.</a:t>
            </a:r>
          </a:p>
          <a:p>
            <a:r>
              <a:rPr lang="en-US" sz="2800" dirty="0" smtClean="0"/>
              <a:t>DATE = 16/9/2021.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295400"/>
            <a:ext cx="8183880" cy="4739640"/>
          </a:xfrm>
        </p:spPr>
        <p:txBody>
          <a:bodyPr/>
          <a:lstStyle/>
          <a:p>
            <a:r>
              <a:rPr lang="en-US" dirty="0" smtClean="0"/>
              <a:t> DEFINATION:-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This app will help you to        record your all your property that you inheritance to your </a:t>
            </a:r>
            <a:r>
              <a:rPr lang="en-US" dirty="0" smtClean="0"/>
              <a:t>family and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183880" cy="838200"/>
          </a:xfrm>
        </p:spPr>
        <p:txBody>
          <a:bodyPr/>
          <a:lstStyle/>
          <a:p>
            <a:r>
              <a:rPr lang="en-US" dirty="0" smtClean="0"/>
              <a:t>PROJECT = PROPERTY GUIDER.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90600"/>
          </a:xfrm>
        </p:spPr>
        <p:txBody>
          <a:bodyPr/>
          <a:lstStyle/>
          <a:p>
            <a:r>
              <a:rPr lang="en-US" dirty="0" smtClean="0"/>
              <a:t>       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562600"/>
          </a:xfrm>
        </p:spPr>
        <p:txBody>
          <a:bodyPr/>
          <a:lstStyle/>
          <a:p>
            <a:r>
              <a:rPr lang="en-US" b="1" dirty="0" smtClean="0"/>
              <a:t>Personal benefits. </a:t>
            </a:r>
          </a:p>
          <a:p>
            <a:r>
              <a:rPr lang="en-US" dirty="0" smtClean="0"/>
              <a:t>                   = Less stress.</a:t>
            </a:r>
          </a:p>
          <a:p>
            <a:r>
              <a:rPr lang="en-US" dirty="0" smtClean="0"/>
              <a:t>                   = More Freedom.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maintain the value and property.</a:t>
            </a:r>
          </a:p>
          <a:p>
            <a:r>
              <a:rPr lang="en-US" b="1" dirty="0" smtClean="0"/>
              <a:t>Lower  maintenance.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 descr="graphic-home-loa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3810000" cy="2514600"/>
          </a:xfrm>
          <a:prstGeom prst="rect">
            <a:avLst/>
          </a:prstGeom>
        </p:spPr>
      </p:pic>
      <p:pic>
        <p:nvPicPr>
          <p:cNvPr id="5" name="Picture 4" descr="shutterstock_198883310-e14998383933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114800"/>
            <a:ext cx="3962401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.MORE ACCURACY.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1. WITH GOOGLE MAPS :=</a:t>
            </a:r>
            <a:endParaRPr lang="en-US" dirty="0"/>
          </a:p>
        </p:txBody>
      </p:sp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590800"/>
            <a:ext cx="6553200" cy="3810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/>
          <a:lstStyle/>
          <a:p>
            <a:r>
              <a:rPr lang="en-US" dirty="0" smtClean="0"/>
              <a:t>    .FOR RENT AND SELL.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= We give one more benefit to sell or give for rent.</a:t>
            </a:r>
          </a:p>
          <a:p>
            <a:pPr>
              <a:buNone/>
            </a:pPr>
            <a:r>
              <a:rPr lang="en-US" dirty="0" smtClean="0"/>
              <a:t>   = collecting rent .</a:t>
            </a: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81400"/>
            <a:ext cx="4953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REGISTRATION CRITERIA.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Aadhar Card.</a:t>
            </a:r>
          </a:p>
          <a:p>
            <a:endParaRPr lang="en-US" dirty="0" smtClean="0"/>
          </a:p>
          <a:p>
            <a:r>
              <a:rPr lang="en-US" dirty="0" smtClean="0"/>
              <a:t>Number  Verification.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Photos of Property.</a:t>
            </a:r>
          </a:p>
          <a:p>
            <a:endParaRPr lang="en-US" dirty="0" smtClean="0"/>
          </a:p>
          <a:p>
            <a:r>
              <a:rPr lang="en-US" dirty="0" smtClean="0"/>
              <a:t>All  information about Property.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371600"/>
          </a:xfrm>
        </p:spPr>
        <p:txBody>
          <a:bodyPr/>
          <a:lstStyle/>
          <a:p>
            <a:r>
              <a:rPr lang="en-US" dirty="0" smtClean="0"/>
              <a:t>     </a:t>
            </a:r>
            <a:r>
              <a:rPr lang="en-US" sz="6600" dirty="0" smtClean="0"/>
              <a:t>.THANK YOU.</a:t>
            </a:r>
            <a:br>
              <a:rPr lang="en-US" sz="6600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201</TotalTime>
  <Words>82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NAME = PATEL DEV          PATEL PRINCE ROLL = 20IT085,20IT106 </vt:lpstr>
      <vt:lpstr> DEFINATION:-     This app will help you to        record your all your property that you inheritance to your family and etc.</vt:lpstr>
      <vt:lpstr>        Advantages</vt:lpstr>
      <vt:lpstr>       .MORE ACCURACY.   1. WITH GOOGLE MAPS :=</vt:lpstr>
      <vt:lpstr>    .FOR RENT AND SELL.</vt:lpstr>
      <vt:lpstr>  REGISTRATION CRITERIA.</vt:lpstr>
      <vt:lpstr>     .THANK YOU.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= PATEL DEV                      PATEL PRINCE ROLL = 20IT085,20IT106</dc:title>
  <dc:creator>LENOVO</dc:creator>
  <cp:lastModifiedBy>LENOVO</cp:lastModifiedBy>
  <cp:revision>22</cp:revision>
  <dcterms:created xsi:type="dcterms:W3CDTF">2021-09-16T01:57:51Z</dcterms:created>
  <dcterms:modified xsi:type="dcterms:W3CDTF">2021-09-16T05:19:54Z</dcterms:modified>
</cp:coreProperties>
</file>