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6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0CDE9-7A10-4FC6-8A09-463C893C4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2241300"/>
          </a:xfrm>
        </p:spPr>
        <p:txBody>
          <a:bodyPr anchor="t">
            <a:normAutofit/>
          </a:bodyPr>
          <a:lstStyle/>
          <a:p>
            <a:r>
              <a:rPr lang="en-US" dirty="0" err="1"/>
              <a:t>Easyfy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1BDAE-4C98-42B7-9C3B-A22BE4D7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en-IN" dirty="0"/>
              <a:t>20IT114 Patel Ujjval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Light bulbs with one bulb lit">
            <a:extLst>
              <a:ext uri="{FF2B5EF4-FFF2-40B4-BE49-F238E27FC236}">
                <a16:creationId xmlns:a16="http://schemas.microsoft.com/office/drawing/2014/main" id="{9C95EA4B-F669-4292-81E6-6D89DD980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0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4636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7B92-74B4-4DF1-909F-3910BA45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F481-DCB0-44F5-B223-101FADFF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industrial culture daily costumer pay after a couple of weeks , months ,or after a payment periods.</a:t>
            </a:r>
          </a:p>
          <a:p>
            <a:r>
              <a:rPr lang="en-IN" dirty="0"/>
              <a:t>Now a days seller make a “challan” because every time it’s not possible to make bill of every single order.</a:t>
            </a:r>
          </a:p>
          <a:p>
            <a:r>
              <a:rPr lang="en-IN" dirty="0"/>
              <a:t>“challan” are not readable as much as computer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BFA5-DB14-4058-AA15-38BDE920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DA7-028E-406C-ABED-4AA49E32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705099"/>
            <a:ext cx="11101136" cy="3603625"/>
          </a:xfrm>
        </p:spPr>
        <p:txBody>
          <a:bodyPr/>
          <a:lstStyle/>
          <a:p>
            <a:r>
              <a:rPr lang="en-IN" dirty="0"/>
              <a:t>We will make a platform there buyer make an account for him/her and seller .</a:t>
            </a:r>
          </a:p>
          <a:p>
            <a:r>
              <a:rPr lang="en-IN" dirty="0"/>
              <a:t>Buyer make a chart details that him/her want from a seller.</a:t>
            </a:r>
          </a:p>
          <a:p>
            <a:r>
              <a:rPr lang="en-IN" dirty="0"/>
              <a:t>When a seller make an entry buyer has two option 1&gt;Recheck 2&gt;Approve</a:t>
            </a:r>
          </a:p>
          <a:p>
            <a:r>
              <a:rPr lang="en-IN" dirty="0"/>
              <a:t>1&gt; Recheck — it’s for recheck the entered entry of bill by seller .</a:t>
            </a:r>
          </a:p>
          <a:p>
            <a:r>
              <a:rPr lang="en-IN" dirty="0"/>
              <a:t>2&gt;Approve — If the entry  is perfect then after approve it’s doesn’t edit by seller .</a:t>
            </a:r>
          </a:p>
          <a:p>
            <a:r>
              <a:rPr lang="en-IN" dirty="0"/>
              <a:t>If the entry will be delete the buyer and seller have receive conformation if both of them are agree then the entry will delete</a:t>
            </a:r>
          </a:p>
          <a:p>
            <a:r>
              <a:rPr lang="en-IN" dirty="0"/>
              <a:t>At the end of periods the app will show to amount to pay ,and user make print of a filter date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5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725A-6968-4598-919D-FA436A1F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7EC7-49A7-42D2-8794-FDFFB9D7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already tally  or other platforms for billing why we use this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is more handy than a pc , anytime , everywhere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use this using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It’s easy to use than other software’s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Small store seller and buyer can’t afford other paid accounting software </a:t>
            </a:r>
          </a:p>
        </p:txBody>
      </p:sp>
    </p:spTree>
    <p:extLst>
      <p:ext uri="{BB962C8B-B14F-4D97-AF65-F5344CB8AC3E}">
        <p14:creationId xmlns:p14="http://schemas.microsoft.com/office/powerpoint/2010/main" val="149107022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F2D37"/>
      </a:dk2>
      <a:lt2>
        <a:srgbClr val="E2E8E2"/>
      </a:lt2>
      <a:accent1>
        <a:srgbClr val="C34DBC"/>
      </a:accent1>
      <a:accent2>
        <a:srgbClr val="873BB1"/>
      </a:accent2>
      <a:accent3>
        <a:srgbClr val="674DC3"/>
      </a:accent3>
      <a:accent4>
        <a:srgbClr val="3B51B1"/>
      </a:accent4>
      <a:accent5>
        <a:srgbClr val="4D95C3"/>
      </a:accent5>
      <a:accent6>
        <a:srgbClr val="3BB1AF"/>
      </a:accent6>
      <a:hlink>
        <a:srgbClr val="3F77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Bell MT</vt:lpstr>
      <vt:lpstr>Wingdings</vt:lpstr>
      <vt:lpstr>GlowVTI</vt:lpstr>
      <vt:lpstr>Easyfy</vt:lpstr>
      <vt:lpstr>Problem </vt:lpstr>
      <vt:lpstr>Solution 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Easyfy</dc:title>
  <dc:creator>Minaxi Paresh_x0007_Patel</dc:creator>
  <cp:lastModifiedBy>Minaxi Paresh_x0007_Patel</cp:lastModifiedBy>
  <cp:revision>1</cp:revision>
  <dcterms:created xsi:type="dcterms:W3CDTF">2021-09-16T02:12:09Z</dcterms:created>
  <dcterms:modified xsi:type="dcterms:W3CDTF">2021-09-16T03:27:48Z</dcterms:modified>
</cp:coreProperties>
</file>