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5" d="100"/>
          <a:sy n="105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E778-81F3-49D7-BD68-6514049A5547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FE68-E4F5-48B3-87DF-9A5985CA0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7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2476500" y="-104775"/>
            <a:ext cx="10806113" cy="8105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2FE68-E4F5-48B3-87DF-9A5985CA0B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2476500" y="-104775"/>
            <a:ext cx="10806113" cy="8105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2FE68-E4F5-48B3-87DF-9A5985CA0BA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2476500" y="-104775"/>
            <a:ext cx="10806113" cy="8105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2FE68-E4F5-48B3-87DF-9A5985CA0BA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6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59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8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67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47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3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4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97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1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7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2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75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51D5-0A72-48C8-BD2B-F26A5F23AF7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3A26-43B1-4CCF-A641-EBC3EFF5A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82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5C77-979F-4AFA-9113-6247ABFA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2" y="491643"/>
            <a:ext cx="2949178" cy="34805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dirty="0">
                <a:latin typeface="Algerian" panose="04020705040A02060702" pitchFamily="82" charset="0"/>
              </a:rPr>
              <a:t>NUMERON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E774C1-E5DF-4073-A4B2-7D8B2635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3092" y="839699"/>
            <a:ext cx="2949178" cy="5318876"/>
          </a:xfrm>
        </p:spPr>
        <p:txBody>
          <a:bodyPr>
            <a:noAutofit/>
          </a:bodyPr>
          <a:lstStyle/>
          <a:p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人の</a:t>
            </a:r>
            <a:r>
              <a:rPr lang="ja-JP" altLang="en-US" sz="2400" dirty="0">
                <a:solidFill>
                  <a:schemeClr val="accent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プレイヤー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がそれぞれ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0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～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9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までの</a:t>
            </a:r>
            <a:r>
              <a:rPr lang="ja-JP" altLang="en-US" sz="2400" dirty="0">
                <a:solidFill>
                  <a:schemeClr val="accent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数字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が書かれたカードのうち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つを使って、</a:t>
            </a:r>
            <a:r>
              <a:rPr lang="en-US" altLang="ja-JP" sz="2400" dirty="0">
                <a:solidFill>
                  <a:srgbClr val="00B05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2400" dirty="0">
                <a:solidFill>
                  <a:srgbClr val="00B05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桁の番号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を作成する。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0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から始めても良い。ただし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､｢550｣｢377｣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といった同じ</a:t>
            </a:r>
            <a:r>
              <a:rPr lang="ja-JP" altLang="en-US" sz="2400" dirty="0">
                <a:solidFill>
                  <a:schemeClr val="accent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数字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</a:t>
            </a:r>
            <a:r>
              <a:rPr lang="en-US" altLang="ja-JP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つ以上使用した</a:t>
            </a:r>
            <a:r>
              <a:rPr lang="ja-JP" altLang="en-US" sz="2400" dirty="0">
                <a:solidFill>
                  <a:srgbClr val="00B05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番号</a:t>
            </a:r>
            <a:r>
              <a:rPr lang="ja-JP" altLang="en-US" sz="2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は作れない。</a:t>
            </a:r>
          </a:p>
        </p:txBody>
      </p:sp>
    </p:spTree>
    <p:extLst>
      <p:ext uri="{BB962C8B-B14F-4D97-AF65-F5344CB8AC3E}">
        <p14:creationId xmlns:p14="http://schemas.microsoft.com/office/powerpoint/2010/main" val="321524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5C77-979F-4AFA-9113-6247ABFA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2" y="491643"/>
            <a:ext cx="2949178" cy="34805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dirty="0">
                <a:latin typeface="Algerian" panose="04020705040A02060702" pitchFamily="82" charset="0"/>
              </a:rPr>
              <a:t>NUMERON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E774C1-E5DF-4073-A4B2-7D8B2635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3092" y="839699"/>
            <a:ext cx="2949178" cy="5318876"/>
          </a:xfrm>
        </p:spPr>
        <p:txBody>
          <a:bodyPr>
            <a:noAutofit/>
          </a:bodyPr>
          <a:lstStyle/>
          <a:p>
            <a:r>
              <a:rPr lang="ja-JP" altLang="en-US" sz="2000" dirty="0">
                <a:solidFill>
                  <a:schemeClr val="accent5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先攻</a:t>
            </a:r>
            <a:r>
              <a:rPr lang="ja-JP" altLang="en-US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のプレイヤーは相手が作成したと思われる番号をコールする。</a:t>
            </a:r>
          </a:p>
          <a:p>
            <a:r>
              <a:rPr lang="ja-JP" altLang="en-US" sz="2000" dirty="0">
                <a:solidFill>
                  <a:schemeClr val="tx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後攻</a:t>
            </a:r>
            <a:r>
              <a:rPr lang="ja-JP" altLang="en-US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はコールされた番号と自分の番号を見比べ、コールされた番号が合っているかを発表する。</a:t>
            </a:r>
          </a:p>
          <a:p>
            <a:r>
              <a:rPr lang="ja-JP" altLang="en-US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数字と桁が合っていた場合は</a:t>
            </a:r>
            <a:r>
              <a:rPr lang="en-US" altLang="ja-JP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</a:t>
            </a:r>
            <a:r>
              <a:rPr lang="en-US" altLang="ja-JP" sz="2000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EAT</a:t>
            </a:r>
            <a:r>
              <a:rPr lang="en-US" altLang="ja-JP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｣</a:t>
            </a:r>
            <a:r>
              <a:rPr lang="ja-JP" altLang="en-US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、数字は合っているが桁は合っていない場合は</a:t>
            </a:r>
            <a:r>
              <a:rPr lang="en-US" altLang="ja-JP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</a:t>
            </a:r>
            <a:r>
              <a:rPr lang="en-US" altLang="ja-JP" sz="2000" dirty="0">
                <a:solidFill>
                  <a:srgbClr val="FFFF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BITE</a:t>
            </a:r>
            <a:r>
              <a:rPr lang="en-US" altLang="ja-JP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｣</a:t>
            </a:r>
            <a:r>
              <a:rPr lang="ja-JP" altLang="en-US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となる</a:t>
            </a:r>
            <a:r>
              <a:rPr lang="en-US" altLang="ja-JP" sz="20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｡</a:t>
            </a:r>
          </a:p>
        </p:txBody>
      </p:sp>
    </p:spTree>
    <p:extLst>
      <p:ext uri="{BB962C8B-B14F-4D97-AF65-F5344CB8AC3E}">
        <p14:creationId xmlns:p14="http://schemas.microsoft.com/office/powerpoint/2010/main" val="80322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5C77-979F-4AFA-9113-6247ABFA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2" y="491643"/>
            <a:ext cx="2949178" cy="34805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dirty="0">
                <a:latin typeface="Algerian" panose="04020705040A02060702" pitchFamily="82" charset="0"/>
              </a:rPr>
              <a:t>NUMERON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E774C1-E5DF-4073-A4B2-7D8B2635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3092" y="839699"/>
            <a:ext cx="2949178" cy="5318876"/>
          </a:xfrm>
        </p:spPr>
        <p:txBody>
          <a:bodyPr>
            <a:noAutofit/>
          </a:bodyPr>
          <a:lstStyle/>
          <a:p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例えば、相手の番号が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｢765｣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で、コールされた番号が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｢746｣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であった場合は、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桁のうち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｢7｣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は桁の位置が合致しているため</a:t>
            </a:r>
            <a:r>
              <a:rPr lang="en-US" altLang="ja-JP" sz="1800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EAT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、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｢6｣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は数字自体は合っているが桁の位置が違うため</a:t>
            </a:r>
            <a:r>
              <a:rPr lang="en-US" altLang="ja-JP" sz="1800" dirty="0">
                <a:solidFill>
                  <a:srgbClr val="FFFF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BITE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。</a:t>
            </a:r>
            <a:r>
              <a:rPr lang="en-US" altLang="ja-JP" sz="1800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EAT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つ・</a:t>
            </a:r>
            <a:r>
              <a:rPr lang="en-US" altLang="ja-JP" sz="1800" dirty="0">
                <a:solidFill>
                  <a:srgbClr val="FFFF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BITE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つなので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､｢</a:t>
            </a:r>
            <a:r>
              <a:rPr lang="en-US" altLang="ja-JP" sz="1800" dirty="0">
                <a:solidFill>
                  <a:srgbClr val="FFC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1EAT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-</a:t>
            </a:r>
            <a:r>
              <a:rPr lang="en-US" altLang="ja-JP" sz="1800" dirty="0">
                <a:solidFill>
                  <a:srgbClr val="FFFF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1BITE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｣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となる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｡</a:t>
            </a:r>
          </a:p>
          <a:p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これを</a:t>
            </a:r>
            <a:r>
              <a:rPr lang="ja-JP" altLang="en-US" sz="1800" dirty="0">
                <a:solidFill>
                  <a:schemeClr val="accent5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先攻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･</a:t>
            </a:r>
            <a:r>
              <a:rPr lang="ja-JP" altLang="en-US" sz="1800" dirty="0">
                <a:solidFill>
                  <a:schemeClr val="tx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後攻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が繰り返して行い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､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先に相手の番号を完全に当てきったプレイヤーの</a:t>
            </a:r>
            <a:r>
              <a:rPr lang="ja-JP" altLang="en-US" sz="1800" dirty="0"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勝利</a:t>
            </a:r>
            <a:r>
              <a:rPr lang="ja-JP" altLang="en-US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となる</a:t>
            </a:r>
            <a:r>
              <a:rPr lang="en-US" altLang="ja-JP" sz="18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｡</a:t>
            </a:r>
            <a:endParaRPr lang="ja-JP" altLang="en-US" sz="18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249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47</TotalTime>
  <Words>224</Words>
  <Application>Microsoft Office PowerPoint</Application>
  <PresentationFormat>画面に合わせる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HG正楷書体-PRO</vt:lpstr>
      <vt:lpstr>游ゴシック</vt:lpstr>
      <vt:lpstr>Algerian</vt:lpstr>
      <vt:lpstr>Arial</vt:lpstr>
      <vt:lpstr>Bookman Old Style</vt:lpstr>
      <vt:lpstr>Rockwell</vt:lpstr>
      <vt:lpstr>Damask</vt:lpstr>
      <vt:lpstr>NUMERON</vt:lpstr>
      <vt:lpstr>NUMERON</vt:lpstr>
      <vt:lpstr>NUMERON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NUMERON</dc:title>
  <dc:creator>． ．</dc:creator>
  <cp:lastModifiedBy>st17152sn@ibaraki.kosen-ac.jp</cp:lastModifiedBy>
  <cp:revision>1</cp:revision>
  <dcterms:created xsi:type="dcterms:W3CDTF">2021-10-15T05:21:06Z</dcterms:created>
  <dcterms:modified xsi:type="dcterms:W3CDTF">2021-10-15T06:08:25Z</dcterms:modified>
</cp:coreProperties>
</file>