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1A_BDF4E3B2.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3" r:id="rId4"/>
    <p:sldId id="274" r:id="rId5"/>
    <p:sldId id="275" r:id="rId6"/>
    <p:sldId id="260" r:id="rId7"/>
    <p:sldId id="276" r:id="rId8"/>
    <p:sldId id="277" r:id="rId9"/>
    <p:sldId id="278" r:id="rId10"/>
    <p:sldId id="267" r:id="rId11"/>
    <p:sldId id="268" r:id="rId12"/>
    <p:sldId id="279" r:id="rId13"/>
    <p:sldId id="281" r:id="rId14"/>
    <p:sldId id="282" r:id="rId15"/>
    <p:sldId id="283" r:id="rId16"/>
    <p:sldId id="27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DB4EA5-5C05-6E01-6CD7-D03BDF98107A}" name="Hoàng Khanh Trần" initials="HT" userId="a2e9ce7b79e0eed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94D404-22BC-406C-A3E7-EEBF72C60E70}" v="9" dt="2025-05-17T08:18:49.135"/>
    <p1510:client id="{A9ED8CF5-90D2-45BE-AC5B-EAF8AD41296B}" v="4" dt="2025-05-18T07:17:17.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5" d="100"/>
          <a:sy n="65"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ải" userId="e0e9c471bbc6e340" providerId="Windows Live" clId="Web-{920E971B-9A94-4C1A-A116-760393C2DE56}"/>
    <pc:docChg chg="addSld modSld sldOrd">
      <pc:chgData name="Nguyễn Hải" userId="e0e9c471bbc6e340" providerId="Windows Live" clId="Web-{920E971B-9A94-4C1A-A116-760393C2DE56}" dt="2025-05-16T03:25:19.177" v="134" actId="20577"/>
      <pc:docMkLst>
        <pc:docMk/>
      </pc:docMkLst>
      <pc:sldChg chg="addSp modSp">
        <pc:chgData name="Nguyễn Hải" userId="e0e9c471bbc6e340" providerId="Windows Live" clId="Web-{920E971B-9A94-4C1A-A116-760393C2DE56}" dt="2025-05-16T02:40:20.467" v="6" actId="1076"/>
        <pc:sldMkLst>
          <pc:docMk/>
          <pc:sldMk cId="1823394709" sldId="261"/>
        </pc:sldMkLst>
        <pc:picChg chg="mod">
          <ac:chgData name="Nguyễn Hải" userId="e0e9c471bbc6e340" providerId="Windows Live" clId="Web-{920E971B-9A94-4C1A-A116-760393C2DE56}" dt="2025-05-16T02:39:59.748" v="0" actId="1076"/>
          <ac:picMkLst>
            <pc:docMk/>
            <pc:sldMk cId="1823394709" sldId="261"/>
            <ac:picMk id="4" creationId="{914F4F6F-7897-DD0B-3DB0-DF87CE0E8607}"/>
          </ac:picMkLst>
        </pc:picChg>
        <pc:picChg chg="add mod">
          <ac:chgData name="Nguyễn Hải" userId="e0e9c471bbc6e340" providerId="Windows Live" clId="Web-{920E971B-9A94-4C1A-A116-760393C2DE56}" dt="2025-05-16T02:40:20.467" v="6" actId="1076"/>
          <ac:picMkLst>
            <pc:docMk/>
            <pc:sldMk cId="1823394709" sldId="261"/>
            <ac:picMk id="5" creationId="{226A0D0B-5185-6518-81A8-F2F5D9631899}"/>
          </ac:picMkLst>
        </pc:picChg>
      </pc:sldChg>
      <pc:sldChg chg="addSp modSp">
        <pc:chgData name="Nguyễn Hải" userId="e0e9c471bbc6e340" providerId="Windows Live" clId="Web-{920E971B-9A94-4C1A-A116-760393C2DE56}" dt="2025-05-16T02:51:04.753" v="21" actId="1076"/>
        <pc:sldMkLst>
          <pc:docMk/>
          <pc:sldMk cId="4103796223" sldId="262"/>
        </pc:sldMkLst>
        <pc:picChg chg="mod">
          <ac:chgData name="Nguyễn Hải" userId="e0e9c471bbc6e340" providerId="Windows Live" clId="Web-{920E971B-9A94-4C1A-A116-760393C2DE56}" dt="2025-05-16T02:50:57.050" v="18" actId="1076"/>
          <ac:picMkLst>
            <pc:docMk/>
            <pc:sldMk cId="4103796223" sldId="262"/>
            <ac:picMk id="4" creationId="{E1429253-BD6C-40F4-DB98-5770C7715E8C}"/>
          </ac:picMkLst>
        </pc:picChg>
        <pc:picChg chg="add mod">
          <ac:chgData name="Nguyễn Hải" userId="e0e9c471bbc6e340" providerId="Windows Live" clId="Web-{920E971B-9A94-4C1A-A116-760393C2DE56}" dt="2025-05-16T02:51:04.753" v="21" actId="1076"/>
          <ac:picMkLst>
            <pc:docMk/>
            <pc:sldMk cId="4103796223" sldId="262"/>
            <ac:picMk id="5" creationId="{C5454371-0F87-00B0-6C87-DF4DBFB2B831}"/>
          </ac:picMkLst>
        </pc:picChg>
      </pc:sldChg>
      <pc:sldChg chg="addSp delSp modSp">
        <pc:chgData name="Nguyễn Hải" userId="e0e9c471bbc6e340" providerId="Windows Live" clId="Web-{920E971B-9A94-4C1A-A116-760393C2DE56}" dt="2025-05-16T03:05:44.417" v="54" actId="14100"/>
        <pc:sldMkLst>
          <pc:docMk/>
          <pc:sldMk cId="818993700" sldId="263"/>
        </pc:sldMkLst>
        <pc:spChg chg="mod">
          <ac:chgData name="Nguyễn Hải" userId="e0e9c471bbc6e340" providerId="Windows Live" clId="Web-{920E971B-9A94-4C1A-A116-760393C2DE56}" dt="2025-05-16T02:48:49.424" v="10" actId="20577"/>
          <ac:spMkLst>
            <pc:docMk/>
            <pc:sldMk cId="818993700" sldId="263"/>
            <ac:spMk id="3" creationId="{DE69C946-FFC1-A14D-E582-BEE9C4DBE6A7}"/>
          </ac:spMkLst>
        </pc:spChg>
        <pc:picChg chg="add del mod">
          <ac:chgData name="Nguyễn Hải" userId="e0e9c471bbc6e340" providerId="Windows Live" clId="Web-{920E971B-9A94-4C1A-A116-760393C2DE56}" dt="2025-05-16T03:05:34.292" v="48"/>
          <ac:picMkLst>
            <pc:docMk/>
            <pc:sldMk cId="818993700" sldId="263"/>
            <ac:picMk id="4" creationId="{DA5BDFEC-EA73-AE14-0643-D9111598F77F}"/>
          </ac:picMkLst>
        </pc:picChg>
        <pc:picChg chg="add mod">
          <ac:chgData name="Nguyễn Hải" userId="e0e9c471bbc6e340" providerId="Windows Live" clId="Web-{920E971B-9A94-4C1A-A116-760393C2DE56}" dt="2025-05-16T03:05:44.417" v="54" actId="14100"/>
          <ac:picMkLst>
            <pc:docMk/>
            <pc:sldMk cId="818993700" sldId="263"/>
            <ac:picMk id="5" creationId="{3D49FD9B-3FFE-16F7-6618-D8C712094D0B}"/>
          </ac:picMkLst>
        </pc:picChg>
      </pc:sldChg>
      <pc:sldChg chg="addSp delSp modSp ord">
        <pc:chgData name="Nguyễn Hải" userId="e0e9c471bbc6e340" providerId="Windows Live" clId="Web-{920E971B-9A94-4C1A-A116-760393C2DE56}" dt="2025-05-16T03:09:33.075" v="69"/>
        <pc:sldMkLst>
          <pc:docMk/>
          <pc:sldMk cId="2087667189" sldId="264"/>
        </pc:sldMkLst>
        <pc:spChg chg="mod">
          <ac:chgData name="Nguyễn Hải" userId="e0e9c471bbc6e340" providerId="Windows Live" clId="Web-{920E971B-9A94-4C1A-A116-760393C2DE56}" dt="2025-05-16T03:07:52.153" v="58" actId="20577"/>
          <ac:spMkLst>
            <pc:docMk/>
            <pc:sldMk cId="2087667189" sldId="264"/>
            <ac:spMk id="3" creationId="{6B9ADAAD-C10C-1E4F-A338-AC92E674E205}"/>
          </ac:spMkLst>
        </pc:spChg>
        <pc:picChg chg="add del mod">
          <ac:chgData name="Nguyễn Hải" userId="e0e9c471bbc6e340" providerId="Windows Live" clId="Web-{920E971B-9A94-4C1A-A116-760393C2DE56}" dt="2025-05-16T03:08:07.653" v="61"/>
          <ac:picMkLst>
            <pc:docMk/>
            <pc:sldMk cId="2087667189" sldId="264"/>
            <ac:picMk id="4" creationId="{E969DF36-4CC7-BF9A-091D-CD150F81FC17}"/>
          </ac:picMkLst>
        </pc:picChg>
        <pc:picChg chg="add del mod">
          <ac:chgData name="Nguyễn Hải" userId="e0e9c471bbc6e340" providerId="Windows Live" clId="Web-{920E971B-9A94-4C1A-A116-760393C2DE56}" dt="2025-05-16T03:08:27.903" v="65"/>
          <ac:picMkLst>
            <pc:docMk/>
            <pc:sldMk cId="2087667189" sldId="264"/>
            <ac:picMk id="5" creationId="{146CF754-569D-3416-2F8D-E6337419D222}"/>
          </ac:picMkLst>
        </pc:picChg>
        <pc:picChg chg="add mod">
          <ac:chgData name="Nguyễn Hải" userId="e0e9c471bbc6e340" providerId="Windows Live" clId="Web-{920E971B-9A94-4C1A-A116-760393C2DE56}" dt="2025-05-16T03:08:41.747" v="68" actId="14100"/>
          <ac:picMkLst>
            <pc:docMk/>
            <pc:sldMk cId="2087667189" sldId="264"/>
            <ac:picMk id="6" creationId="{7978B238-668A-A84C-5991-82F96947C663}"/>
          </ac:picMkLst>
        </pc:picChg>
      </pc:sldChg>
      <pc:sldChg chg="addSp delSp modSp">
        <pc:chgData name="Nguyễn Hải" userId="e0e9c471bbc6e340" providerId="Windows Live" clId="Web-{920E971B-9A94-4C1A-A116-760393C2DE56}" dt="2025-05-16T03:04:22.526" v="44" actId="14100"/>
        <pc:sldMkLst>
          <pc:docMk/>
          <pc:sldMk cId="713652963" sldId="266"/>
        </pc:sldMkLst>
        <pc:spChg chg="mod">
          <ac:chgData name="Nguyễn Hải" userId="e0e9c471bbc6e340" providerId="Windows Live" clId="Web-{920E971B-9A94-4C1A-A116-760393C2DE56}" dt="2025-05-16T03:01:20.852" v="34" actId="14100"/>
          <ac:spMkLst>
            <pc:docMk/>
            <pc:sldMk cId="713652963" sldId="266"/>
            <ac:spMk id="2" creationId="{3CF1DB57-5AE1-6824-62E4-EB08E8FEF7F8}"/>
          </ac:spMkLst>
        </pc:spChg>
        <pc:spChg chg="mod">
          <ac:chgData name="Nguyễn Hải" userId="e0e9c471bbc6e340" providerId="Windows Live" clId="Web-{920E971B-9A94-4C1A-A116-760393C2DE56}" dt="2025-05-16T03:01:02.071" v="27" actId="20577"/>
          <ac:spMkLst>
            <pc:docMk/>
            <pc:sldMk cId="713652963" sldId="266"/>
            <ac:spMk id="3" creationId="{17B1DA27-D05E-11D9-1971-C674A2F9637B}"/>
          </ac:spMkLst>
        </pc:spChg>
        <pc:picChg chg="del">
          <ac:chgData name="Nguyễn Hải" userId="e0e9c471bbc6e340" providerId="Windows Live" clId="Web-{920E971B-9A94-4C1A-A116-760393C2DE56}" dt="2025-05-16T02:58:51.445" v="26"/>
          <ac:picMkLst>
            <pc:docMk/>
            <pc:sldMk cId="713652963" sldId="266"/>
            <ac:picMk id="4" creationId="{3722CBC5-28FD-5141-71E9-D6F914602D2E}"/>
          </ac:picMkLst>
        </pc:picChg>
        <pc:picChg chg="add mod">
          <ac:chgData name="Nguyễn Hải" userId="e0e9c471bbc6e340" providerId="Windows Live" clId="Web-{920E971B-9A94-4C1A-A116-760393C2DE56}" dt="2025-05-16T03:03:35.103" v="39" actId="1076"/>
          <ac:picMkLst>
            <pc:docMk/>
            <pc:sldMk cId="713652963" sldId="266"/>
            <ac:picMk id="5" creationId="{5538B2AB-F9BC-2712-478E-8598F12E5D66}"/>
          </ac:picMkLst>
        </pc:picChg>
        <pc:picChg chg="add mod">
          <ac:chgData name="Nguyễn Hải" userId="e0e9c471bbc6e340" providerId="Windows Live" clId="Web-{920E971B-9A94-4C1A-A116-760393C2DE56}" dt="2025-05-16T03:04:22.526" v="44" actId="14100"/>
          <ac:picMkLst>
            <pc:docMk/>
            <pc:sldMk cId="713652963" sldId="266"/>
            <ac:picMk id="6" creationId="{76DB7876-4FBD-D464-832C-3D20F9A29731}"/>
          </ac:picMkLst>
        </pc:picChg>
      </pc:sldChg>
      <pc:sldChg chg="addSp delSp modSp new mod setBg">
        <pc:chgData name="Nguyễn Hải" userId="e0e9c471bbc6e340" providerId="Windows Live" clId="Web-{920E971B-9A94-4C1A-A116-760393C2DE56}" dt="2025-05-16T03:13:41.390" v="126" actId="14100"/>
        <pc:sldMkLst>
          <pc:docMk/>
          <pc:sldMk cId="3149895135" sldId="270"/>
        </pc:sldMkLst>
        <pc:spChg chg="mod">
          <ac:chgData name="Nguyễn Hải" userId="e0e9c471bbc6e340" providerId="Windows Live" clId="Web-{920E971B-9A94-4C1A-A116-760393C2DE56}" dt="2025-05-16T03:12:53.452" v="108"/>
          <ac:spMkLst>
            <pc:docMk/>
            <pc:sldMk cId="3149895135" sldId="270"/>
            <ac:spMk id="2" creationId="{28326617-678D-590A-4DEE-0D05D0606D11}"/>
          </ac:spMkLst>
        </pc:spChg>
        <pc:spChg chg="mod ord">
          <ac:chgData name="Nguyễn Hải" userId="e0e9c471bbc6e340" providerId="Windows Live" clId="Web-{920E971B-9A94-4C1A-A116-760393C2DE56}" dt="2025-05-16T03:12:53.452" v="108"/>
          <ac:spMkLst>
            <pc:docMk/>
            <pc:sldMk cId="3149895135" sldId="270"/>
            <ac:spMk id="3" creationId="{BB0F37EB-96EF-70A8-4D67-A1B6D38BBE4A}"/>
          </ac:spMkLst>
        </pc:spChg>
        <pc:spChg chg="add del">
          <ac:chgData name="Nguyễn Hải" userId="e0e9c471bbc6e340" providerId="Windows Live" clId="Web-{920E971B-9A94-4C1A-A116-760393C2DE56}" dt="2025-05-16T03:10:48.576" v="82"/>
          <ac:spMkLst>
            <pc:docMk/>
            <pc:sldMk cId="3149895135" sldId="270"/>
            <ac:spMk id="10" creationId="{98EE4960-6ED7-49B4-BEEE-A96A0C83D9BC}"/>
          </ac:spMkLst>
        </pc:spChg>
        <pc:grpChg chg="add del">
          <ac:chgData name="Nguyễn Hải" userId="e0e9c471bbc6e340" providerId="Windows Live" clId="Web-{920E971B-9A94-4C1A-A116-760393C2DE56}" dt="2025-05-16T03:10:53.889" v="84"/>
          <ac:grpSpMkLst>
            <pc:docMk/>
            <pc:sldMk cId="3149895135" sldId="270"/>
            <ac:grpSpMk id="21" creationId="{90A61547-2555-4DE2-A37F-A53E54917441}"/>
          </ac:grpSpMkLst>
        </pc:grpChg>
        <pc:grpChg chg="add del">
          <ac:chgData name="Nguyễn Hải" userId="e0e9c471bbc6e340" providerId="Windows Live" clId="Web-{920E971B-9A94-4C1A-A116-760393C2DE56}" dt="2025-05-16T03:10:57.248" v="86"/>
          <ac:grpSpMkLst>
            <pc:docMk/>
            <pc:sldMk cId="3149895135" sldId="270"/>
            <ac:grpSpMk id="23" creationId="{90A61547-2555-4DE2-A37F-A53E54917441}"/>
          </ac:grpSpMkLst>
        </pc:grpChg>
        <pc:grpChg chg="add del">
          <ac:chgData name="Nguyễn Hải" userId="e0e9c471bbc6e340" providerId="Windows Live" clId="Web-{920E971B-9A94-4C1A-A116-760393C2DE56}" dt="2025-05-16T03:12:35.952" v="105"/>
          <ac:grpSpMkLst>
            <pc:docMk/>
            <pc:sldMk cId="3149895135" sldId="270"/>
            <ac:grpSpMk id="25" creationId="{90A61547-2555-4DE2-A37F-A53E54917441}"/>
          </ac:grpSpMkLst>
        </pc:grpChg>
        <pc:grpChg chg="add del">
          <ac:chgData name="Nguyễn Hải" userId="e0e9c471bbc6e340" providerId="Windows Live" clId="Web-{920E971B-9A94-4C1A-A116-760393C2DE56}" dt="2025-05-16T03:12:53.452" v="108"/>
          <ac:grpSpMkLst>
            <pc:docMk/>
            <pc:sldMk cId="3149895135" sldId="270"/>
            <ac:grpSpMk id="30" creationId="{EBE86EA4-C4F1-4465-B306-7A2BC2285926}"/>
          </ac:grpSpMkLst>
        </pc:grpChg>
        <pc:grpChg chg="add">
          <ac:chgData name="Nguyễn Hải" userId="e0e9c471bbc6e340" providerId="Windows Live" clId="Web-{920E971B-9A94-4C1A-A116-760393C2DE56}" dt="2025-05-16T03:12:53.452" v="108"/>
          <ac:grpSpMkLst>
            <pc:docMk/>
            <pc:sldMk cId="3149895135" sldId="270"/>
            <ac:grpSpMk id="45" creationId="{EBE86EA4-C4F1-4465-B306-7A2BC2285926}"/>
          </ac:grpSpMkLst>
        </pc:grpChg>
        <pc:picChg chg="add mod ord">
          <ac:chgData name="Nguyễn Hải" userId="e0e9c471bbc6e340" providerId="Windows Live" clId="Web-{920E971B-9A94-4C1A-A116-760393C2DE56}" dt="2025-05-16T03:13:41.390" v="126" actId="14100"/>
          <ac:picMkLst>
            <pc:docMk/>
            <pc:sldMk cId="3149895135" sldId="270"/>
            <ac:picMk id="4" creationId="{80AB4BC1-EDC0-180C-5EA2-FE54B5CF6F55}"/>
          </ac:picMkLst>
        </pc:picChg>
        <pc:picChg chg="add mod">
          <ac:chgData name="Nguyễn Hải" userId="e0e9c471bbc6e340" providerId="Windows Live" clId="Web-{920E971B-9A94-4C1A-A116-760393C2DE56}" dt="2025-05-16T03:13:28.546" v="123" actId="14100"/>
          <ac:picMkLst>
            <pc:docMk/>
            <pc:sldMk cId="3149895135" sldId="270"/>
            <ac:picMk id="5" creationId="{750CCB40-41C5-D3E0-4D89-C8219B4A2BF2}"/>
          </ac:picMkLst>
        </pc:picChg>
        <pc:picChg chg="add mod ord">
          <ac:chgData name="Nguyễn Hải" userId="e0e9c471bbc6e340" providerId="Windows Live" clId="Web-{920E971B-9A94-4C1A-A116-760393C2DE56}" dt="2025-05-16T03:13:11.593" v="115" actId="1076"/>
          <ac:picMkLst>
            <pc:docMk/>
            <pc:sldMk cId="3149895135" sldId="270"/>
            <ac:picMk id="6" creationId="{1D479718-FEDC-A420-4C7F-8F91730C1C74}"/>
          </ac:picMkLst>
        </pc:picChg>
      </pc:sldChg>
      <pc:sldChg chg="modSp new">
        <pc:chgData name="Nguyễn Hải" userId="e0e9c471bbc6e340" providerId="Windows Live" clId="Web-{920E971B-9A94-4C1A-A116-760393C2DE56}" dt="2025-05-16T03:25:19.177" v="134" actId="20577"/>
        <pc:sldMkLst>
          <pc:docMk/>
          <pc:sldMk cId="880455876" sldId="271"/>
        </pc:sldMkLst>
        <pc:spChg chg="mod">
          <ac:chgData name="Nguyễn Hải" userId="e0e9c471bbc6e340" providerId="Windows Live" clId="Web-{920E971B-9A94-4C1A-A116-760393C2DE56}" dt="2025-05-16T03:25:19.177" v="134" actId="20577"/>
          <ac:spMkLst>
            <pc:docMk/>
            <pc:sldMk cId="880455876" sldId="271"/>
            <ac:spMk id="2" creationId="{23613117-9CAA-22C6-A9A6-64669E5A697C}"/>
          </ac:spMkLst>
        </pc:spChg>
      </pc:sldChg>
    </pc:docChg>
  </pc:docChgLst>
  <pc:docChgLst>
    <pc:chgData name="Nguyễn Hải" userId="e0e9c471bbc6e340" providerId="Windows Live" clId="Web-{2E94D404-22BC-406C-A3E7-EEBF72C60E70}"/>
    <pc:docChg chg="modSld">
      <pc:chgData name="Nguyễn Hải" userId="e0e9c471bbc6e340" providerId="Windows Live" clId="Web-{2E94D404-22BC-406C-A3E7-EEBF72C60E70}" dt="2025-05-17T08:18:48.822" v="8" actId="20577"/>
      <pc:docMkLst>
        <pc:docMk/>
      </pc:docMkLst>
      <pc:sldChg chg="modSp">
        <pc:chgData name="Nguyễn Hải" userId="e0e9c471bbc6e340" providerId="Windows Live" clId="Web-{2E94D404-22BC-406C-A3E7-EEBF72C60E70}" dt="2025-05-17T08:18:48.822" v="8" actId="20577"/>
        <pc:sldMkLst>
          <pc:docMk/>
          <pc:sldMk cId="1902255514" sldId="259"/>
        </pc:sldMkLst>
        <pc:spChg chg="mod">
          <ac:chgData name="Nguyễn Hải" userId="e0e9c471bbc6e340" providerId="Windows Live" clId="Web-{2E94D404-22BC-406C-A3E7-EEBF72C60E70}" dt="2025-05-17T08:18:48.822" v="8" actId="20577"/>
          <ac:spMkLst>
            <pc:docMk/>
            <pc:sldMk cId="1902255514" sldId="259"/>
            <ac:spMk id="3" creationId="{075383F2-45CB-8B7B-63F9-7E50E5B0CFAB}"/>
          </ac:spMkLst>
        </pc:spChg>
      </pc:sldChg>
    </pc:docChg>
  </pc:docChgLst>
  <pc:docChgLst>
    <pc:chgData name="Nguyễn Hải" userId="e0e9c471bbc6e340" providerId="Windows Live" clId="Web-{8D54C600-08F2-4EF1-B819-742C9A43A664}"/>
    <pc:docChg chg="addSld modSld sldOrd addMainMaster delMainMaster">
      <pc:chgData name="Nguyễn Hải" userId="e0e9c471bbc6e340" providerId="Windows Live" clId="Web-{8D54C600-08F2-4EF1-B819-742C9A43A664}" dt="2025-05-10T11:08:54.912" v="407" actId="1076"/>
      <pc:docMkLst>
        <pc:docMk/>
      </pc:docMkLst>
      <pc:sldChg chg="modSp mod modClrScheme chgLayout">
        <pc:chgData name="Nguyễn Hải" userId="e0e9c471bbc6e340" providerId="Windows Live" clId="Web-{8D54C600-08F2-4EF1-B819-742C9A43A664}" dt="2025-05-10T09:50:46.715" v="142"/>
        <pc:sldMkLst>
          <pc:docMk/>
          <pc:sldMk cId="109857222" sldId="256"/>
        </pc:sldMkLst>
        <pc:spChg chg="mod ord">
          <ac:chgData name="Nguyễn Hải" userId="e0e9c471bbc6e340" providerId="Windows Live" clId="Web-{8D54C600-08F2-4EF1-B819-742C9A43A664}" dt="2025-05-10T09:50:46.715" v="142"/>
          <ac:spMkLst>
            <pc:docMk/>
            <pc:sldMk cId="109857222" sldId="256"/>
            <ac:spMk id="2" creationId="{00000000-0000-0000-0000-000000000000}"/>
          </ac:spMkLst>
        </pc:spChg>
        <pc:spChg chg="mod ord">
          <ac:chgData name="Nguyễn Hải" userId="e0e9c471bbc6e340" providerId="Windows Live" clId="Web-{8D54C600-08F2-4EF1-B819-742C9A43A664}" dt="2025-05-10T09:50:46.715" v="142"/>
          <ac:spMkLst>
            <pc:docMk/>
            <pc:sldMk cId="109857222" sldId="256"/>
            <ac:spMk id="3" creationId="{00000000-0000-0000-0000-000000000000}"/>
          </ac:spMkLst>
        </pc:spChg>
      </pc:sldChg>
      <pc:sldChg chg="modSp mod modClrScheme chgLayout">
        <pc:chgData name="Nguyễn Hải" userId="e0e9c471bbc6e340" providerId="Windows Live" clId="Web-{8D54C600-08F2-4EF1-B819-742C9A43A664}" dt="2025-05-10T09:50:46.715" v="142"/>
        <pc:sldMkLst>
          <pc:docMk/>
          <pc:sldMk cId="2234642422" sldId="257"/>
        </pc:sldMkLst>
        <pc:spChg chg="mod ord">
          <ac:chgData name="Nguyễn Hải" userId="e0e9c471bbc6e340" providerId="Windows Live" clId="Web-{8D54C600-08F2-4EF1-B819-742C9A43A664}" dt="2025-05-10T09:50:46.715" v="142"/>
          <ac:spMkLst>
            <pc:docMk/>
            <pc:sldMk cId="2234642422" sldId="257"/>
            <ac:spMk id="2" creationId="{F0967C49-5C8F-E7B8-D24D-45B7A7ECA1A0}"/>
          </ac:spMkLst>
        </pc:spChg>
        <pc:spChg chg="mod ord">
          <ac:chgData name="Nguyễn Hải" userId="e0e9c471bbc6e340" providerId="Windows Live" clId="Web-{8D54C600-08F2-4EF1-B819-742C9A43A664}" dt="2025-05-10T09:50:46.715" v="142"/>
          <ac:spMkLst>
            <pc:docMk/>
            <pc:sldMk cId="2234642422" sldId="257"/>
            <ac:spMk id="3" creationId="{BF72A90F-CE5F-DBB6-EFCE-4CC5A8E88CDB}"/>
          </ac:spMkLst>
        </pc:spChg>
      </pc:sldChg>
      <pc:sldChg chg="addSp delSp modSp mod modClrScheme chgLayout">
        <pc:chgData name="Nguyễn Hải" userId="e0e9c471bbc6e340" providerId="Windows Live" clId="Web-{8D54C600-08F2-4EF1-B819-742C9A43A664}" dt="2025-05-10T10:52:22.782" v="346" actId="1076"/>
        <pc:sldMkLst>
          <pc:docMk/>
          <pc:sldMk cId="4111504535" sldId="258"/>
        </pc:sldMkLst>
        <pc:spChg chg="mod ord">
          <ac:chgData name="Nguyễn Hải" userId="e0e9c471bbc6e340" providerId="Windows Live" clId="Web-{8D54C600-08F2-4EF1-B819-742C9A43A664}" dt="2025-05-10T09:50:46.715" v="142"/>
          <ac:spMkLst>
            <pc:docMk/>
            <pc:sldMk cId="4111504535" sldId="258"/>
            <ac:spMk id="2" creationId="{E92F9F89-C276-D2BA-88F0-8C7EE916F2E8}"/>
          </ac:spMkLst>
        </pc:spChg>
        <pc:spChg chg="mod ord">
          <ac:chgData name="Nguyễn Hải" userId="e0e9c471bbc6e340" providerId="Windows Live" clId="Web-{8D54C600-08F2-4EF1-B819-742C9A43A664}" dt="2025-05-10T09:51:34.732" v="147" actId="20577"/>
          <ac:spMkLst>
            <pc:docMk/>
            <pc:sldMk cId="4111504535" sldId="258"/>
            <ac:spMk id="3" creationId="{0F908921-425F-EED2-9529-6B64771E8B65}"/>
          </ac:spMkLst>
        </pc:spChg>
        <pc:picChg chg="add del mod">
          <ac:chgData name="Nguyễn Hải" userId="e0e9c471bbc6e340" providerId="Windows Live" clId="Web-{8D54C600-08F2-4EF1-B819-742C9A43A664}" dt="2025-05-10T10:51:58.515" v="337"/>
          <ac:picMkLst>
            <pc:docMk/>
            <pc:sldMk cId="4111504535" sldId="258"/>
            <ac:picMk id="4" creationId="{CE217D7D-595E-8159-5CAB-8D426E42C4E5}"/>
          </ac:picMkLst>
        </pc:picChg>
        <pc:picChg chg="add mod">
          <ac:chgData name="Nguyễn Hải" userId="e0e9c471bbc6e340" providerId="Windows Live" clId="Web-{8D54C600-08F2-4EF1-B819-742C9A43A664}" dt="2025-05-10T10:52:22.782" v="346" actId="1076"/>
          <ac:picMkLst>
            <pc:docMk/>
            <pc:sldMk cId="4111504535" sldId="258"/>
            <ac:picMk id="5" creationId="{2A971777-AE55-0A8C-6B91-D6E533165D9D}"/>
          </ac:picMkLst>
        </pc:picChg>
      </pc:sldChg>
      <pc:sldChg chg="addSp modSp mod setBg modClrScheme chgLayout">
        <pc:chgData name="Nguyễn Hải" userId="e0e9c471bbc6e340" providerId="Windows Live" clId="Web-{8D54C600-08F2-4EF1-B819-742C9A43A664}" dt="2025-05-10T10:56:23.432" v="367" actId="1076"/>
        <pc:sldMkLst>
          <pc:docMk/>
          <pc:sldMk cId="1902255514" sldId="259"/>
        </pc:sldMkLst>
        <pc:spChg chg="mod ord">
          <ac:chgData name="Nguyễn Hải" userId="e0e9c471bbc6e340" providerId="Windows Live" clId="Web-{8D54C600-08F2-4EF1-B819-742C9A43A664}" dt="2025-05-10T10:56:14.587" v="363"/>
          <ac:spMkLst>
            <pc:docMk/>
            <pc:sldMk cId="1902255514" sldId="259"/>
            <ac:spMk id="2" creationId="{75244C64-C003-EDA9-EF4F-87A053FE5539}"/>
          </ac:spMkLst>
        </pc:spChg>
        <pc:spChg chg="mod ord">
          <ac:chgData name="Nguyễn Hải" userId="e0e9c471bbc6e340" providerId="Windows Live" clId="Web-{8D54C600-08F2-4EF1-B819-742C9A43A664}" dt="2025-05-10T10:56:23.432" v="367" actId="1076"/>
          <ac:spMkLst>
            <pc:docMk/>
            <pc:sldMk cId="1902255514" sldId="259"/>
            <ac:spMk id="3" creationId="{075383F2-45CB-8B7B-63F9-7E50E5B0CFAB}"/>
          </ac:spMkLst>
        </pc:spChg>
        <pc:picChg chg="add mod">
          <ac:chgData name="Nguyễn Hải" userId="e0e9c471bbc6e340" providerId="Windows Live" clId="Web-{8D54C600-08F2-4EF1-B819-742C9A43A664}" dt="2025-05-10T10:56:14.587" v="363"/>
          <ac:picMkLst>
            <pc:docMk/>
            <pc:sldMk cId="1902255514" sldId="259"/>
            <ac:picMk id="4" creationId="{532D40A7-727E-5F7D-E5B5-A9BB3AA2F53A}"/>
          </ac:picMkLst>
        </pc:picChg>
      </pc:sldChg>
      <pc:sldChg chg="modSp mod modClrScheme chgLayout">
        <pc:chgData name="Nguyễn Hải" userId="e0e9c471bbc6e340" providerId="Windows Live" clId="Web-{8D54C600-08F2-4EF1-B819-742C9A43A664}" dt="2025-05-10T10:49:31.213" v="333" actId="1076"/>
        <pc:sldMkLst>
          <pc:docMk/>
          <pc:sldMk cId="2439193118" sldId="260"/>
        </pc:sldMkLst>
        <pc:spChg chg="mod ord">
          <ac:chgData name="Nguyễn Hải" userId="e0e9c471bbc6e340" providerId="Windows Live" clId="Web-{8D54C600-08F2-4EF1-B819-742C9A43A664}" dt="2025-05-10T09:50:46.715" v="142"/>
          <ac:spMkLst>
            <pc:docMk/>
            <pc:sldMk cId="2439193118" sldId="260"/>
            <ac:spMk id="2" creationId="{2F189987-1526-9C4F-7380-6851B16FCAA6}"/>
          </ac:spMkLst>
        </pc:spChg>
        <pc:spChg chg="mod ord">
          <ac:chgData name="Nguyễn Hải" userId="e0e9c471bbc6e340" providerId="Windows Live" clId="Web-{8D54C600-08F2-4EF1-B819-742C9A43A664}" dt="2025-05-10T10:49:31.213" v="333" actId="1076"/>
          <ac:spMkLst>
            <pc:docMk/>
            <pc:sldMk cId="2439193118" sldId="260"/>
            <ac:spMk id="3" creationId="{E6C4DB02-4FEC-656C-7C47-DA22EE92E596}"/>
          </ac:spMkLst>
        </pc:spChg>
      </pc:sldChg>
      <pc:sldChg chg="addSp modSp mod setBg modClrScheme chgLayout">
        <pc:chgData name="Nguyễn Hải" userId="e0e9c471bbc6e340" providerId="Windows Live" clId="Web-{8D54C600-08F2-4EF1-B819-742C9A43A664}" dt="2025-05-10T10:49:22.541" v="332" actId="1076"/>
        <pc:sldMkLst>
          <pc:docMk/>
          <pc:sldMk cId="1823394709" sldId="261"/>
        </pc:sldMkLst>
        <pc:spChg chg="mod ord">
          <ac:chgData name="Nguyễn Hải" userId="e0e9c471bbc6e340" providerId="Windows Live" clId="Web-{8D54C600-08F2-4EF1-B819-742C9A43A664}" dt="2025-05-10T10:48:10.632" v="317"/>
          <ac:spMkLst>
            <pc:docMk/>
            <pc:sldMk cId="1823394709" sldId="261"/>
            <ac:spMk id="2" creationId="{9845CE62-F436-BE83-566D-D36DCBD7A120}"/>
          </ac:spMkLst>
        </pc:spChg>
        <pc:spChg chg="mod ord">
          <ac:chgData name="Nguyễn Hải" userId="e0e9c471bbc6e340" providerId="Windows Live" clId="Web-{8D54C600-08F2-4EF1-B819-742C9A43A664}" dt="2025-05-10T10:49:19.884" v="331" actId="1076"/>
          <ac:spMkLst>
            <pc:docMk/>
            <pc:sldMk cId="1823394709" sldId="261"/>
            <ac:spMk id="3" creationId="{7EA76C03-9098-5238-C0EE-939FBF357BDE}"/>
          </ac:spMkLst>
        </pc:spChg>
        <pc:picChg chg="add mod">
          <ac:chgData name="Nguyễn Hải" userId="e0e9c471bbc6e340" providerId="Windows Live" clId="Web-{8D54C600-08F2-4EF1-B819-742C9A43A664}" dt="2025-05-10T10:49:22.541" v="332" actId="1076"/>
          <ac:picMkLst>
            <pc:docMk/>
            <pc:sldMk cId="1823394709" sldId="261"/>
            <ac:picMk id="4" creationId="{914F4F6F-7897-DD0B-3DB0-DF87CE0E8607}"/>
          </ac:picMkLst>
        </pc:picChg>
      </pc:sldChg>
      <pc:sldChg chg="addSp modSp mod modClrScheme chgLayout">
        <pc:chgData name="Nguyễn Hải" userId="e0e9c471bbc6e340" providerId="Windows Live" clId="Web-{8D54C600-08F2-4EF1-B819-742C9A43A664}" dt="2025-05-10T11:08:54.912" v="407" actId="1076"/>
        <pc:sldMkLst>
          <pc:docMk/>
          <pc:sldMk cId="4103796223" sldId="262"/>
        </pc:sldMkLst>
        <pc:spChg chg="mod ord">
          <ac:chgData name="Nguyễn Hải" userId="e0e9c471bbc6e340" providerId="Windows Live" clId="Web-{8D54C600-08F2-4EF1-B819-742C9A43A664}" dt="2025-05-10T09:52:34.297" v="166" actId="1076"/>
          <ac:spMkLst>
            <pc:docMk/>
            <pc:sldMk cId="4103796223" sldId="262"/>
            <ac:spMk id="2" creationId="{3D4656BD-2E80-4DA9-C9E8-4D50255C9D84}"/>
          </ac:spMkLst>
        </pc:spChg>
        <pc:spChg chg="mod ord">
          <ac:chgData name="Nguyễn Hải" userId="e0e9c471bbc6e340" providerId="Windows Live" clId="Web-{8D54C600-08F2-4EF1-B819-742C9A43A664}" dt="2025-05-10T11:08:52.521" v="406" actId="14100"/>
          <ac:spMkLst>
            <pc:docMk/>
            <pc:sldMk cId="4103796223" sldId="262"/>
            <ac:spMk id="3" creationId="{6AF28249-9B67-6B3E-1EE4-7F23386EB664}"/>
          </ac:spMkLst>
        </pc:spChg>
        <pc:picChg chg="add mod">
          <ac:chgData name="Nguyễn Hải" userId="e0e9c471bbc6e340" providerId="Windows Live" clId="Web-{8D54C600-08F2-4EF1-B819-742C9A43A664}" dt="2025-05-10T11:08:54.912" v="407" actId="1076"/>
          <ac:picMkLst>
            <pc:docMk/>
            <pc:sldMk cId="4103796223" sldId="262"/>
            <ac:picMk id="4" creationId="{E1429253-BD6C-40F4-DB98-5770C7715E8C}"/>
          </ac:picMkLst>
        </pc:picChg>
      </pc:sldChg>
      <pc:sldChg chg="modSp mod modClrScheme chgLayout">
        <pc:chgData name="Nguyễn Hải" userId="e0e9c471bbc6e340" providerId="Windows Live" clId="Web-{8D54C600-08F2-4EF1-B819-742C9A43A664}" dt="2025-05-10T10:27:00.108" v="264" actId="20577"/>
        <pc:sldMkLst>
          <pc:docMk/>
          <pc:sldMk cId="818993700" sldId="263"/>
        </pc:sldMkLst>
        <pc:spChg chg="mod ord">
          <ac:chgData name="Nguyễn Hải" userId="e0e9c471bbc6e340" providerId="Windows Live" clId="Web-{8D54C600-08F2-4EF1-B819-742C9A43A664}" dt="2025-05-10T09:50:46.715" v="142"/>
          <ac:spMkLst>
            <pc:docMk/>
            <pc:sldMk cId="818993700" sldId="263"/>
            <ac:spMk id="2" creationId="{ED4C8012-4A10-455C-7033-C50F43997C1C}"/>
          </ac:spMkLst>
        </pc:spChg>
        <pc:spChg chg="mod ord">
          <ac:chgData name="Nguyễn Hải" userId="e0e9c471bbc6e340" providerId="Windows Live" clId="Web-{8D54C600-08F2-4EF1-B819-742C9A43A664}" dt="2025-05-10T10:27:00.108" v="264" actId="20577"/>
          <ac:spMkLst>
            <pc:docMk/>
            <pc:sldMk cId="818993700" sldId="263"/>
            <ac:spMk id="3" creationId="{DE69C946-FFC1-A14D-E582-BEE9C4DBE6A7}"/>
          </ac:spMkLst>
        </pc:spChg>
      </pc:sldChg>
      <pc:sldChg chg="modSp mod modClrScheme chgLayout">
        <pc:chgData name="Nguyễn Hải" userId="e0e9c471bbc6e340" providerId="Windows Live" clId="Web-{8D54C600-08F2-4EF1-B819-742C9A43A664}" dt="2025-05-10T09:54:03.456" v="197" actId="1076"/>
        <pc:sldMkLst>
          <pc:docMk/>
          <pc:sldMk cId="2087667189" sldId="264"/>
        </pc:sldMkLst>
        <pc:spChg chg="mod ord">
          <ac:chgData name="Nguyễn Hải" userId="e0e9c471bbc6e340" providerId="Windows Live" clId="Web-{8D54C600-08F2-4EF1-B819-742C9A43A664}" dt="2025-05-10T09:50:46.715" v="142"/>
          <ac:spMkLst>
            <pc:docMk/>
            <pc:sldMk cId="2087667189" sldId="264"/>
            <ac:spMk id="2" creationId="{C6E184AC-4281-CDFF-32C4-540129031051}"/>
          </ac:spMkLst>
        </pc:spChg>
        <pc:spChg chg="mod ord">
          <ac:chgData name="Nguyễn Hải" userId="e0e9c471bbc6e340" providerId="Windows Live" clId="Web-{8D54C600-08F2-4EF1-B819-742C9A43A664}" dt="2025-05-10T09:54:03.456" v="197" actId="1076"/>
          <ac:spMkLst>
            <pc:docMk/>
            <pc:sldMk cId="2087667189" sldId="264"/>
            <ac:spMk id="3" creationId="{6B9ADAAD-C10C-1E4F-A338-AC92E674E205}"/>
          </ac:spMkLst>
        </pc:spChg>
      </pc:sldChg>
      <pc:sldChg chg="addSp delSp modSp new mod setBg modClrScheme chgLayout">
        <pc:chgData name="Nguyễn Hải" userId="e0e9c471bbc6e340" providerId="Windows Live" clId="Web-{8D54C600-08F2-4EF1-B819-742C9A43A664}" dt="2025-05-10T10:54:52.678" v="361" actId="1076"/>
        <pc:sldMkLst>
          <pc:docMk/>
          <pc:sldMk cId="3385457764" sldId="265"/>
        </pc:sldMkLst>
        <pc:spChg chg="mod ord">
          <ac:chgData name="Nguyễn Hải" userId="e0e9c471bbc6e340" providerId="Windows Live" clId="Web-{8D54C600-08F2-4EF1-B819-742C9A43A664}" dt="2025-05-10T10:54:47.850" v="360" actId="1076"/>
          <ac:spMkLst>
            <pc:docMk/>
            <pc:sldMk cId="3385457764" sldId="265"/>
            <ac:spMk id="2" creationId="{67704E02-615D-BDFB-DEF6-6EFF45150604}"/>
          </ac:spMkLst>
        </pc:spChg>
        <pc:spChg chg="mod ord">
          <ac:chgData name="Nguyễn Hải" userId="e0e9c471bbc6e340" providerId="Windows Live" clId="Web-{8D54C600-08F2-4EF1-B819-742C9A43A664}" dt="2025-05-10T10:54:52.678" v="361" actId="1076"/>
          <ac:spMkLst>
            <pc:docMk/>
            <pc:sldMk cId="3385457764" sldId="265"/>
            <ac:spMk id="3" creationId="{4CA8CEC1-A78C-43AA-A481-6E762AB5F593}"/>
          </ac:spMkLst>
        </pc:spChg>
        <pc:spChg chg="add del">
          <ac:chgData name="Nguyễn Hải" userId="e0e9c471bbc6e340" providerId="Windows Live" clId="Web-{8D54C600-08F2-4EF1-B819-742C9A43A664}" dt="2025-05-10T10:54:29.115" v="354"/>
          <ac:spMkLst>
            <pc:docMk/>
            <pc:sldMk cId="3385457764" sldId="265"/>
            <ac:spMk id="14" creationId="{3F088236-D655-4F88-B238-E16762358025}"/>
          </ac:spMkLst>
        </pc:spChg>
        <pc:spChg chg="add del">
          <ac:chgData name="Nguyễn Hải" userId="e0e9c471bbc6e340" providerId="Windows Live" clId="Web-{8D54C600-08F2-4EF1-B819-742C9A43A664}" dt="2025-05-10T10:54:29.115" v="354"/>
          <ac:spMkLst>
            <pc:docMk/>
            <pc:sldMk cId="3385457764" sldId="265"/>
            <ac:spMk id="16" creationId="{3DAC0C92-199E-475C-9390-119A9B027276}"/>
          </ac:spMkLst>
        </pc:spChg>
        <pc:spChg chg="add del">
          <ac:chgData name="Nguyễn Hải" userId="e0e9c471bbc6e340" providerId="Windows Live" clId="Web-{8D54C600-08F2-4EF1-B819-742C9A43A664}" dt="2025-05-10T10:54:29.115" v="354"/>
          <ac:spMkLst>
            <pc:docMk/>
            <pc:sldMk cId="3385457764" sldId="265"/>
            <ac:spMk id="18" creationId="{C4CFB339-0ED8-4FE2-9EF1-6D1375B8499B}"/>
          </ac:spMkLst>
        </pc:spChg>
        <pc:spChg chg="add del">
          <ac:chgData name="Nguyễn Hải" userId="e0e9c471bbc6e340" providerId="Windows Live" clId="Web-{8D54C600-08F2-4EF1-B819-742C9A43A664}" dt="2025-05-10T10:54:29.115" v="354"/>
          <ac:spMkLst>
            <pc:docMk/>
            <pc:sldMk cId="3385457764" sldId="265"/>
            <ac:spMk id="20" creationId="{31896C80-2069-4431-9C19-83B913734490}"/>
          </ac:spMkLst>
        </pc:spChg>
        <pc:spChg chg="add del">
          <ac:chgData name="Nguyễn Hải" userId="e0e9c471bbc6e340" providerId="Windows Live" clId="Web-{8D54C600-08F2-4EF1-B819-742C9A43A664}" dt="2025-05-10T10:54:29.115" v="354"/>
          <ac:spMkLst>
            <pc:docMk/>
            <pc:sldMk cId="3385457764" sldId="265"/>
            <ac:spMk id="22" creationId="{BF120A21-0841-4823-B0C4-28AEBCEF9B78}"/>
          </ac:spMkLst>
        </pc:spChg>
        <pc:spChg chg="add del">
          <ac:chgData name="Nguyễn Hải" userId="e0e9c471bbc6e340" providerId="Windows Live" clId="Web-{8D54C600-08F2-4EF1-B819-742C9A43A664}" dt="2025-05-10T10:54:29.115" v="354"/>
          <ac:spMkLst>
            <pc:docMk/>
            <pc:sldMk cId="3385457764" sldId="265"/>
            <ac:spMk id="24" creationId="{DBB05BAE-BBD3-4289-899F-A6851503C6B0}"/>
          </ac:spMkLst>
        </pc:spChg>
        <pc:spChg chg="add del">
          <ac:chgData name="Nguyễn Hải" userId="e0e9c471bbc6e340" providerId="Windows Live" clId="Web-{8D54C600-08F2-4EF1-B819-742C9A43A664}" dt="2025-05-10T10:54:29.115" v="354"/>
          <ac:spMkLst>
            <pc:docMk/>
            <pc:sldMk cId="3385457764" sldId="265"/>
            <ac:spMk id="26" creationId="{9874D11C-36F5-4BBE-A490-019A54E953B0}"/>
          </ac:spMkLst>
        </pc:spChg>
        <pc:picChg chg="add del mod">
          <ac:chgData name="Nguyễn Hải" userId="e0e9c471bbc6e340" providerId="Windows Live" clId="Web-{8D54C600-08F2-4EF1-B819-742C9A43A664}" dt="2025-05-10T09:46:07.234" v="138"/>
          <ac:picMkLst>
            <pc:docMk/>
            <pc:sldMk cId="3385457764" sldId="265"/>
            <ac:picMk id="4" creationId="{B300099F-4EA4-D5DD-DD2C-E7A0FE6C52FF}"/>
          </ac:picMkLst>
        </pc:picChg>
        <pc:picChg chg="add mod ord">
          <ac:chgData name="Nguyễn Hải" userId="e0e9c471bbc6e340" providerId="Windows Live" clId="Web-{8D54C600-08F2-4EF1-B819-742C9A43A664}" dt="2025-05-10T10:54:29.131" v="355"/>
          <ac:picMkLst>
            <pc:docMk/>
            <pc:sldMk cId="3385457764" sldId="265"/>
            <ac:picMk id="5" creationId="{946CB47D-5CBF-BA11-10B1-D2A971987461}"/>
          </ac:picMkLst>
        </pc:picChg>
      </pc:sldChg>
      <pc:sldChg chg="addSp modSp new mod setBg modClrScheme chgLayout">
        <pc:chgData name="Nguyễn Hải" userId="e0e9c471bbc6e340" providerId="Windows Live" clId="Web-{8D54C600-08F2-4EF1-B819-742C9A43A664}" dt="2025-05-10T11:06:43.688" v="402" actId="1076"/>
        <pc:sldMkLst>
          <pc:docMk/>
          <pc:sldMk cId="713652963" sldId="266"/>
        </pc:sldMkLst>
        <pc:spChg chg="mod ord">
          <ac:chgData name="Nguyễn Hải" userId="e0e9c471bbc6e340" providerId="Windows Live" clId="Web-{8D54C600-08F2-4EF1-B819-742C9A43A664}" dt="2025-05-10T11:06:31.516" v="395" actId="20577"/>
          <ac:spMkLst>
            <pc:docMk/>
            <pc:sldMk cId="713652963" sldId="266"/>
            <ac:spMk id="2" creationId="{3CF1DB57-5AE1-6824-62E4-EB08E8FEF7F8}"/>
          </ac:spMkLst>
        </pc:spChg>
        <pc:spChg chg="mod ord">
          <ac:chgData name="Nguyễn Hải" userId="e0e9c471bbc6e340" providerId="Windows Live" clId="Web-{8D54C600-08F2-4EF1-B819-742C9A43A664}" dt="2025-05-10T11:06:43.688" v="402" actId="1076"/>
          <ac:spMkLst>
            <pc:docMk/>
            <pc:sldMk cId="713652963" sldId="266"/>
            <ac:spMk id="3" creationId="{17B1DA27-D05E-11D9-1971-C674A2F9637B}"/>
          </ac:spMkLst>
        </pc:spChg>
        <pc:picChg chg="add mod">
          <ac:chgData name="Nguyễn Hải" userId="e0e9c471bbc6e340" providerId="Windows Live" clId="Web-{8D54C600-08F2-4EF1-B819-742C9A43A664}" dt="2025-05-10T11:06:34.875" v="398" actId="1076"/>
          <ac:picMkLst>
            <pc:docMk/>
            <pc:sldMk cId="713652963" sldId="266"/>
            <ac:picMk id="4" creationId="{3722CBC5-28FD-5141-71E9-D6F914602D2E}"/>
          </ac:picMkLst>
        </pc:picChg>
      </pc:sldChg>
      <pc:sldChg chg="addSp modSp new mod ord modClrScheme chgLayout">
        <pc:chgData name="Nguyễn Hải" userId="e0e9c471bbc6e340" providerId="Windows Live" clId="Web-{8D54C600-08F2-4EF1-B819-742C9A43A664}" dt="2025-05-10T10:18:27.903" v="232" actId="1076"/>
        <pc:sldMkLst>
          <pc:docMk/>
          <pc:sldMk cId="1365311809" sldId="267"/>
        </pc:sldMkLst>
        <pc:spChg chg="mod ord">
          <ac:chgData name="Nguyễn Hải" userId="e0e9c471bbc6e340" providerId="Windows Live" clId="Web-{8D54C600-08F2-4EF1-B819-742C9A43A664}" dt="2025-05-10T09:50:46.715" v="142"/>
          <ac:spMkLst>
            <pc:docMk/>
            <pc:sldMk cId="1365311809" sldId="267"/>
            <ac:spMk id="2" creationId="{48DE75A7-DDF0-8F62-AEC0-CD3AA74BF543}"/>
          </ac:spMkLst>
        </pc:spChg>
        <pc:spChg chg="mod ord">
          <ac:chgData name="Nguyễn Hải" userId="e0e9c471bbc6e340" providerId="Windows Live" clId="Web-{8D54C600-08F2-4EF1-B819-742C9A43A664}" dt="2025-05-10T10:18:27.903" v="232" actId="1076"/>
          <ac:spMkLst>
            <pc:docMk/>
            <pc:sldMk cId="1365311809" sldId="267"/>
            <ac:spMk id="3" creationId="{41920135-15F7-DC5F-7CC7-479D53493452}"/>
          </ac:spMkLst>
        </pc:spChg>
        <pc:picChg chg="add mod">
          <ac:chgData name="Nguyễn Hải" userId="e0e9c471bbc6e340" providerId="Windows Live" clId="Web-{8D54C600-08F2-4EF1-B819-742C9A43A664}" dt="2025-05-10T10:09:47.240" v="206" actId="1076"/>
          <ac:picMkLst>
            <pc:docMk/>
            <pc:sldMk cId="1365311809" sldId="267"/>
            <ac:picMk id="4" creationId="{746AAA97-2877-37A5-D533-124E1A0A24B2}"/>
          </ac:picMkLst>
        </pc:picChg>
      </pc:sldChg>
      <pc:sldChg chg="modSp new">
        <pc:chgData name="Nguyễn Hải" userId="e0e9c471bbc6e340" providerId="Windows Live" clId="Web-{8D54C600-08F2-4EF1-B819-742C9A43A664}" dt="2025-05-10T10:29:03.629" v="284" actId="20577"/>
        <pc:sldMkLst>
          <pc:docMk/>
          <pc:sldMk cId="2113781628" sldId="268"/>
        </pc:sldMkLst>
        <pc:spChg chg="mod">
          <ac:chgData name="Nguyễn Hải" userId="e0e9c471bbc6e340" providerId="Windows Live" clId="Web-{8D54C600-08F2-4EF1-B819-742C9A43A664}" dt="2025-05-10T10:20:24.219" v="259" actId="1076"/>
          <ac:spMkLst>
            <pc:docMk/>
            <pc:sldMk cId="2113781628" sldId="268"/>
            <ac:spMk id="2" creationId="{38CADF23-A6F1-B027-2C0B-A74153AEF6FB}"/>
          </ac:spMkLst>
        </pc:spChg>
        <pc:spChg chg="mod">
          <ac:chgData name="Nguyễn Hải" userId="e0e9c471bbc6e340" providerId="Windows Live" clId="Web-{8D54C600-08F2-4EF1-B819-742C9A43A664}" dt="2025-05-10T10:29:03.629" v="284" actId="20577"/>
          <ac:spMkLst>
            <pc:docMk/>
            <pc:sldMk cId="2113781628" sldId="268"/>
            <ac:spMk id="3" creationId="{E5E618CE-BC75-CFFA-46E3-DE71861B400D}"/>
          </ac:spMkLst>
        </pc:spChg>
      </pc:sldChg>
      <pc:sldChg chg="addSp modSp new mod ord setBg">
        <pc:chgData name="Nguyễn Hải" userId="e0e9c471bbc6e340" providerId="Windows Live" clId="Web-{8D54C600-08F2-4EF1-B819-742C9A43A664}" dt="2025-05-10T11:02:36.086" v="391" actId="1076"/>
        <pc:sldMkLst>
          <pc:docMk/>
          <pc:sldMk cId="1520161030" sldId="269"/>
        </pc:sldMkLst>
        <pc:spChg chg="mod">
          <ac:chgData name="Nguyễn Hải" userId="e0e9c471bbc6e340" providerId="Windows Live" clId="Web-{8D54C600-08F2-4EF1-B819-742C9A43A664}" dt="2025-05-10T11:01:48.131" v="380"/>
          <ac:spMkLst>
            <pc:docMk/>
            <pc:sldMk cId="1520161030" sldId="269"/>
            <ac:spMk id="2" creationId="{0BAB3428-0AED-9D57-AFC0-F879AC79E1D8}"/>
          </ac:spMkLst>
        </pc:spChg>
        <pc:spChg chg="mod ord">
          <ac:chgData name="Nguyễn Hải" userId="e0e9c471bbc6e340" providerId="Windows Live" clId="Web-{8D54C600-08F2-4EF1-B819-742C9A43A664}" dt="2025-05-10T11:02:36.086" v="391" actId="1076"/>
          <ac:spMkLst>
            <pc:docMk/>
            <pc:sldMk cId="1520161030" sldId="269"/>
            <ac:spMk id="3" creationId="{B14383D3-7ADC-CBCD-0A82-53FBE419D053}"/>
          </ac:spMkLst>
        </pc:spChg>
        <pc:picChg chg="add mod ord">
          <ac:chgData name="Nguyễn Hải" userId="e0e9c471bbc6e340" providerId="Windows Live" clId="Web-{8D54C600-08F2-4EF1-B819-742C9A43A664}" dt="2025-05-10T11:02:19.085" v="389" actId="14100"/>
          <ac:picMkLst>
            <pc:docMk/>
            <pc:sldMk cId="1520161030" sldId="269"/>
            <ac:picMk id="4" creationId="{88DCA4C4-6628-406F-108C-6A9BCFF6F062}"/>
          </ac:picMkLst>
        </pc:picChg>
        <pc:picChg chg="add mod">
          <ac:chgData name="Nguyễn Hải" userId="e0e9c471bbc6e340" providerId="Windows Live" clId="Web-{8D54C600-08F2-4EF1-B819-742C9A43A664}" dt="2025-05-10T11:02:10.757" v="387" actId="14100"/>
          <ac:picMkLst>
            <pc:docMk/>
            <pc:sldMk cId="1520161030" sldId="269"/>
            <ac:picMk id="5" creationId="{1C922776-367D-2ACA-4D5F-F93D2FEABB2E}"/>
          </ac:picMkLst>
        </pc:picChg>
      </pc:sldChg>
      <pc:sldMasterChg chg="del delSldLayout">
        <pc:chgData name="Nguyễn Hải" userId="e0e9c471bbc6e340" providerId="Windows Live" clId="Web-{8D54C600-08F2-4EF1-B819-742C9A43A664}" dt="2025-05-10T09:50:15.636" v="139"/>
        <pc:sldMasterMkLst>
          <pc:docMk/>
          <pc:sldMasterMk cId="2460954070" sldId="2147483660"/>
        </pc:sldMasterMkLst>
        <pc:sldLayoutChg chg="del">
          <pc:chgData name="Nguyễn Hải" userId="e0e9c471bbc6e340" providerId="Windows Live" clId="Web-{8D54C600-08F2-4EF1-B819-742C9A43A664}" dt="2025-05-10T09:50:15.636" v="139"/>
          <pc:sldLayoutMkLst>
            <pc:docMk/>
            <pc:sldMasterMk cId="2460954070" sldId="2147483660"/>
            <pc:sldLayoutMk cId="2385387890" sldId="2147483661"/>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949138452" sldId="2147483662"/>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2591524520" sldId="2147483663"/>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1203092039" sldId="2147483664"/>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3733172339" sldId="2147483665"/>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3210312558" sldId="2147483666"/>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3146388984" sldId="2147483667"/>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3171841454" sldId="2147483668"/>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1718958274" sldId="2147483669"/>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2202905451" sldId="2147483670"/>
          </pc:sldLayoutMkLst>
        </pc:sldLayoutChg>
        <pc:sldLayoutChg chg="del">
          <pc:chgData name="Nguyễn Hải" userId="e0e9c471bbc6e340" providerId="Windows Live" clId="Web-{8D54C600-08F2-4EF1-B819-742C9A43A664}" dt="2025-05-10T09:50:15.636" v="139"/>
          <pc:sldLayoutMkLst>
            <pc:docMk/>
            <pc:sldMasterMk cId="2460954070" sldId="2147483660"/>
            <pc:sldLayoutMk cId="3479445657" sldId="2147483671"/>
          </pc:sldLayoutMkLst>
        </pc:sldLayoutChg>
      </pc:sldMasterChg>
      <pc:sldMasterChg chg="add del addSldLayout delSldLayout modSldLayout">
        <pc:chgData name="Nguyễn Hải" userId="e0e9c471bbc6e340" providerId="Windows Live" clId="Web-{8D54C600-08F2-4EF1-B819-742C9A43A664}" dt="2025-05-10T09:50:17.948" v="140"/>
        <pc:sldMasterMkLst>
          <pc:docMk/>
          <pc:sldMasterMk cId="3200459733" sldId="2147483672"/>
        </pc:sldMasterMkLst>
        <pc:sldLayoutChg chg="add del mod replId">
          <pc:chgData name="Nguyễn Hải" userId="e0e9c471bbc6e340" providerId="Windows Live" clId="Web-{8D54C600-08F2-4EF1-B819-742C9A43A664}" dt="2025-05-10T09:50:17.948" v="140"/>
          <pc:sldLayoutMkLst>
            <pc:docMk/>
            <pc:sldMasterMk cId="3200459733" sldId="2147483672"/>
            <pc:sldLayoutMk cId="3210721066" sldId="2147483673"/>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1586726735" sldId="2147483674"/>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1192125101" sldId="2147483675"/>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167085398" sldId="2147483676"/>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1262625947" sldId="2147483677"/>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1521477550" sldId="2147483678"/>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3553473733" sldId="2147483679"/>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3988088209" sldId="2147483680"/>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1177035363" sldId="2147483681"/>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1978205501" sldId="2147483682"/>
          </pc:sldLayoutMkLst>
        </pc:sldLayoutChg>
        <pc:sldLayoutChg chg="add del mod replId">
          <pc:chgData name="Nguyễn Hải" userId="e0e9c471bbc6e340" providerId="Windows Live" clId="Web-{8D54C600-08F2-4EF1-B819-742C9A43A664}" dt="2025-05-10T09:50:17.948" v="140"/>
          <pc:sldLayoutMkLst>
            <pc:docMk/>
            <pc:sldMasterMk cId="3200459733" sldId="2147483672"/>
            <pc:sldLayoutMk cId="3345995214" sldId="2147483683"/>
          </pc:sldLayoutMkLst>
        </pc:sldLayoutChg>
      </pc:sldMasterChg>
      <pc:sldMasterChg chg="add del addSldLayout delSldLayout modSldLayout">
        <pc:chgData name="Nguyễn Hải" userId="e0e9c471bbc6e340" providerId="Windows Live" clId="Web-{8D54C600-08F2-4EF1-B819-742C9A43A664}" dt="2025-05-10T09:50:31.089" v="141"/>
        <pc:sldMasterMkLst>
          <pc:docMk/>
          <pc:sldMasterMk cId="586141603" sldId="2147483684"/>
        </pc:sldMasterMkLst>
        <pc:sldLayoutChg chg="add del mod replId">
          <pc:chgData name="Nguyễn Hải" userId="e0e9c471bbc6e340" providerId="Windows Live" clId="Web-{8D54C600-08F2-4EF1-B819-742C9A43A664}" dt="2025-05-10T09:50:31.089" v="141"/>
          <pc:sldLayoutMkLst>
            <pc:docMk/>
            <pc:sldMasterMk cId="586141603" sldId="2147483684"/>
            <pc:sldLayoutMk cId="383248007" sldId="2147483685"/>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2092414519" sldId="2147483686"/>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2243452699" sldId="2147483687"/>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630941372" sldId="2147483688"/>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2555634062" sldId="2147483689"/>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2204367212" sldId="2147483690"/>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778656333" sldId="2147483691"/>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1070624073" sldId="2147483692"/>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1345548543" sldId="2147483693"/>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2717982869" sldId="2147483694"/>
          </pc:sldLayoutMkLst>
        </pc:sldLayoutChg>
        <pc:sldLayoutChg chg="add del mod replId">
          <pc:chgData name="Nguyễn Hải" userId="e0e9c471bbc6e340" providerId="Windows Live" clId="Web-{8D54C600-08F2-4EF1-B819-742C9A43A664}" dt="2025-05-10T09:50:31.089" v="141"/>
          <pc:sldLayoutMkLst>
            <pc:docMk/>
            <pc:sldMasterMk cId="586141603" sldId="2147483684"/>
            <pc:sldLayoutMk cId="70790189" sldId="2147483695"/>
          </pc:sldLayoutMkLst>
        </pc:sldLayoutChg>
      </pc:sldMasterChg>
      <pc:sldMasterChg chg="add del addSldLayout delSldLayout modSldLayout">
        <pc:chgData name="Nguyễn Hải" userId="e0e9c471bbc6e340" providerId="Windows Live" clId="Web-{8D54C600-08F2-4EF1-B819-742C9A43A664}" dt="2025-05-10T09:50:46.715" v="142"/>
        <pc:sldMasterMkLst>
          <pc:docMk/>
          <pc:sldMasterMk cId="2193529605" sldId="2147483696"/>
        </pc:sldMasterMkLst>
        <pc:sldLayoutChg chg="add del mod replId">
          <pc:chgData name="Nguyễn Hải" userId="e0e9c471bbc6e340" providerId="Windows Live" clId="Web-{8D54C600-08F2-4EF1-B819-742C9A43A664}" dt="2025-05-10T09:50:46.715" v="142"/>
          <pc:sldLayoutMkLst>
            <pc:docMk/>
            <pc:sldMasterMk cId="2193529605" sldId="2147483696"/>
            <pc:sldLayoutMk cId="2359487609" sldId="2147483697"/>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2294692854" sldId="2147483698"/>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1805767184" sldId="2147483699"/>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2429254974" sldId="2147483700"/>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1031619094" sldId="2147483701"/>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1679584916" sldId="2147483702"/>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3380838781" sldId="2147483703"/>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3806493077" sldId="2147483704"/>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3823319854" sldId="2147483705"/>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4029261906" sldId="2147483706"/>
          </pc:sldLayoutMkLst>
        </pc:sldLayoutChg>
        <pc:sldLayoutChg chg="add del mod replId">
          <pc:chgData name="Nguyễn Hải" userId="e0e9c471bbc6e340" providerId="Windows Live" clId="Web-{8D54C600-08F2-4EF1-B819-742C9A43A664}" dt="2025-05-10T09:50:46.715" v="142"/>
          <pc:sldLayoutMkLst>
            <pc:docMk/>
            <pc:sldMasterMk cId="2193529605" sldId="2147483696"/>
            <pc:sldLayoutMk cId="3177890839" sldId="2147483707"/>
          </pc:sldLayoutMkLst>
        </pc:sldLayoutChg>
      </pc:sldMasterChg>
      <pc:sldMasterChg chg="add addSldLayout modSldLayout">
        <pc:chgData name="Nguyễn Hải" userId="e0e9c471bbc6e340" providerId="Windows Live" clId="Web-{8D54C600-08F2-4EF1-B819-742C9A43A664}" dt="2025-05-10T09:50:46.715" v="142"/>
        <pc:sldMasterMkLst>
          <pc:docMk/>
          <pc:sldMasterMk cId="2984064893" sldId="2147483708"/>
        </pc:sldMasterMkLst>
        <pc:sldLayoutChg chg="add mod replId">
          <pc:chgData name="Nguyễn Hải" userId="e0e9c471bbc6e340" providerId="Windows Live" clId="Web-{8D54C600-08F2-4EF1-B819-742C9A43A664}" dt="2025-05-10T09:50:46.715" v="142"/>
          <pc:sldLayoutMkLst>
            <pc:docMk/>
            <pc:sldMasterMk cId="2984064893" sldId="2147483708"/>
            <pc:sldLayoutMk cId="2017586712" sldId="2147483709"/>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576452897" sldId="2147483710"/>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1995890953" sldId="2147483711"/>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1357843509" sldId="2147483712"/>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811191126" sldId="2147483713"/>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290059341" sldId="2147483714"/>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1501502904" sldId="2147483715"/>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605133833" sldId="2147483716"/>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4001950430" sldId="2147483717"/>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3069905394" sldId="2147483718"/>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3941398038" sldId="2147483719"/>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2716060922" sldId="2147483720"/>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1201504388" sldId="2147483721"/>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351078671" sldId="2147483722"/>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3620556353" sldId="2147483723"/>
          </pc:sldLayoutMkLst>
        </pc:sldLayoutChg>
        <pc:sldLayoutChg chg="add mod replId">
          <pc:chgData name="Nguyễn Hải" userId="e0e9c471bbc6e340" providerId="Windows Live" clId="Web-{8D54C600-08F2-4EF1-B819-742C9A43A664}" dt="2025-05-10T09:50:46.715" v="142"/>
          <pc:sldLayoutMkLst>
            <pc:docMk/>
            <pc:sldMasterMk cId="2984064893" sldId="2147483708"/>
            <pc:sldLayoutMk cId="4085416652" sldId="2147483724"/>
          </pc:sldLayoutMkLst>
        </pc:sldLayoutChg>
      </pc:sldMasterChg>
    </pc:docChg>
  </pc:docChgLst>
  <pc:docChgLst>
    <pc:chgData name="Nguyễn Hải" userId="e0e9c471bbc6e340" providerId="Windows Live" clId="Web-{FB65E0A9-2811-43CD-AA7F-0392F96BFFAF}"/>
    <pc:docChg chg="addSld modSld">
      <pc:chgData name="Nguyễn Hải" userId="e0e9c471bbc6e340" providerId="Windows Live" clId="Web-{FB65E0A9-2811-43CD-AA7F-0392F96BFFAF}" dt="2025-05-02T06:32:32.862" v="120" actId="20577"/>
      <pc:docMkLst>
        <pc:docMk/>
      </pc:docMkLst>
      <pc:sldChg chg="modSp">
        <pc:chgData name="Nguyễn Hải" userId="e0e9c471bbc6e340" providerId="Windows Live" clId="Web-{FB65E0A9-2811-43CD-AA7F-0392F96BFFAF}" dt="2025-05-02T06:30:40" v="91" actId="14100"/>
        <pc:sldMkLst>
          <pc:docMk/>
          <pc:sldMk cId="109857222" sldId="256"/>
        </pc:sldMkLst>
        <pc:spChg chg="mod">
          <ac:chgData name="Nguyễn Hải" userId="e0e9c471bbc6e340" providerId="Windows Live" clId="Web-{FB65E0A9-2811-43CD-AA7F-0392F96BFFAF}" dt="2025-05-02T06:30:40" v="91" actId="14100"/>
          <ac:spMkLst>
            <pc:docMk/>
            <pc:sldMk cId="109857222" sldId="256"/>
            <ac:spMk id="2" creationId="{00000000-0000-0000-0000-000000000000}"/>
          </ac:spMkLst>
        </pc:spChg>
        <pc:spChg chg="mod">
          <ac:chgData name="Nguyễn Hải" userId="e0e9c471bbc6e340" providerId="Windows Live" clId="Web-{FB65E0A9-2811-43CD-AA7F-0392F96BFFAF}" dt="2025-05-02T06:30:18.265" v="84" actId="20577"/>
          <ac:spMkLst>
            <pc:docMk/>
            <pc:sldMk cId="109857222" sldId="256"/>
            <ac:spMk id="3" creationId="{00000000-0000-0000-0000-000000000000}"/>
          </ac:spMkLst>
        </pc:spChg>
      </pc:sldChg>
      <pc:sldChg chg="modSp new">
        <pc:chgData name="Nguyễn Hải" userId="e0e9c471bbc6e340" providerId="Windows Live" clId="Web-{FB65E0A9-2811-43CD-AA7F-0392F96BFFAF}" dt="2025-05-02T06:31:14.032" v="100" actId="20577"/>
        <pc:sldMkLst>
          <pc:docMk/>
          <pc:sldMk cId="2234642422" sldId="257"/>
        </pc:sldMkLst>
        <pc:spChg chg="mod">
          <ac:chgData name="Nguyễn Hải" userId="e0e9c471bbc6e340" providerId="Windows Live" clId="Web-{FB65E0A9-2811-43CD-AA7F-0392F96BFFAF}" dt="2025-05-02T06:31:14.032" v="100" actId="20577"/>
          <ac:spMkLst>
            <pc:docMk/>
            <pc:sldMk cId="2234642422" sldId="257"/>
            <ac:spMk id="2" creationId="{F0967C49-5C8F-E7B8-D24D-45B7A7ECA1A0}"/>
          </ac:spMkLst>
        </pc:spChg>
        <pc:spChg chg="mod">
          <ac:chgData name="Nguyễn Hải" userId="e0e9c471bbc6e340" providerId="Windows Live" clId="Web-{FB65E0A9-2811-43CD-AA7F-0392F96BFFAF}" dt="2025-05-02T06:31:03.141" v="96" actId="20577"/>
          <ac:spMkLst>
            <pc:docMk/>
            <pc:sldMk cId="2234642422" sldId="257"/>
            <ac:spMk id="3" creationId="{BF72A90F-CE5F-DBB6-EFCE-4CC5A8E88CDB}"/>
          </ac:spMkLst>
        </pc:spChg>
      </pc:sldChg>
      <pc:sldChg chg="modSp new">
        <pc:chgData name="Nguyễn Hải" userId="e0e9c471bbc6e340" providerId="Windows Live" clId="Web-{FB65E0A9-2811-43CD-AA7F-0392F96BFFAF}" dt="2025-05-02T06:32:14.268" v="112" actId="20577"/>
        <pc:sldMkLst>
          <pc:docMk/>
          <pc:sldMk cId="4111504535" sldId="258"/>
        </pc:sldMkLst>
        <pc:spChg chg="mod">
          <ac:chgData name="Nguyễn Hải" userId="e0e9c471bbc6e340" providerId="Windows Live" clId="Web-{FB65E0A9-2811-43CD-AA7F-0392F96BFFAF}" dt="2025-05-02T06:31:40.017" v="103" actId="20577"/>
          <ac:spMkLst>
            <pc:docMk/>
            <pc:sldMk cId="4111504535" sldId="258"/>
            <ac:spMk id="2" creationId="{E92F9F89-C276-D2BA-88F0-8C7EE916F2E8}"/>
          </ac:spMkLst>
        </pc:spChg>
        <pc:spChg chg="mod">
          <ac:chgData name="Nguyễn Hải" userId="e0e9c471bbc6e340" providerId="Windows Live" clId="Web-{FB65E0A9-2811-43CD-AA7F-0392F96BFFAF}" dt="2025-05-02T06:32:14.268" v="112" actId="20577"/>
          <ac:spMkLst>
            <pc:docMk/>
            <pc:sldMk cId="4111504535" sldId="258"/>
            <ac:spMk id="3" creationId="{0F908921-425F-EED2-9529-6B64771E8B65}"/>
          </ac:spMkLst>
        </pc:spChg>
      </pc:sldChg>
      <pc:sldChg chg="modSp new">
        <pc:chgData name="Nguyễn Hải" userId="e0e9c471bbc6e340" providerId="Windows Live" clId="Web-{FB65E0A9-2811-43CD-AA7F-0392F96BFFAF}" dt="2025-05-02T06:32:17.721" v="114" actId="20577"/>
        <pc:sldMkLst>
          <pc:docMk/>
          <pc:sldMk cId="1902255514" sldId="259"/>
        </pc:sldMkLst>
        <pc:spChg chg="mod">
          <ac:chgData name="Nguyễn Hải" userId="e0e9c471bbc6e340" providerId="Windows Live" clId="Web-{FB65E0A9-2811-43CD-AA7F-0392F96BFFAF}" dt="2025-05-02T06:31:45.158" v="104" actId="20577"/>
          <ac:spMkLst>
            <pc:docMk/>
            <pc:sldMk cId="1902255514" sldId="259"/>
            <ac:spMk id="2" creationId="{75244C64-C003-EDA9-EF4F-87A053FE5539}"/>
          </ac:spMkLst>
        </pc:spChg>
        <pc:spChg chg="mod">
          <ac:chgData name="Nguyễn Hải" userId="e0e9c471bbc6e340" providerId="Windows Live" clId="Web-{FB65E0A9-2811-43CD-AA7F-0392F96BFFAF}" dt="2025-05-02T06:32:17.721" v="114" actId="20577"/>
          <ac:spMkLst>
            <pc:docMk/>
            <pc:sldMk cId="1902255514" sldId="259"/>
            <ac:spMk id="3" creationId="{075383F2-45CB-8B7B-63F9-7E50E5B0CFAB}"/>
          </ac:spMkLst>
        </pc:spChg>
      </pc:sldChg>
      <pc:sldChg chg="modSp new">
        <pc:chgData name="Nguyễn Hải" userId="e0e9c471bbc6e340" providerId="Windows Live" clId="Web-{FB65E0A9-2811-43CD-AA7F-0392F96BFFAF}" dt="2025-05-02T06:31:48.221" v="105" actId="20577"/>
        <pc:sldMkLst>
          <pc:docMk/>
          <pc:sldMk cId="2439193118" sldId="260"/>
        </pc:sldMkLst>
        <pc:spChg chg="mod">
          <ac:chgData name="Nguyễn Hải" userId="e0e9c471bbc6e340" providerId="Windows Live" clId="Web-{FB65E0A9-2811-43CD-AA7F-0392F96BFFAF}" dt="2025-05-02T06:31:48.221" v="105" actId="20577"/>
          <ac:spMkLst>
            <pc:docMk/>
            <pc:sldMk cId="2439193118" sldId="260"/>
            <ac:spMk id="2" creationId="{2F189987-1526-9C4F-7380-6851B16FCAA6}"/>
          </ac:spMkLst>
        </pc:spChg>
      </pc:sldChg>
      <pc:sldChg chg="modSp new">
        <pc:chgData name="Nguyễn Hải" userId="e0e9c471bbc6e340" providerId="Windows Live" clId="Web-{FB65E0A9-2811-43CD-AA7F-0392F96BFFAF}" dt="2025-05-02T06:32:23.331" v="116" actId="20577"/>
        <pc:sldMkLst>
          <pc:docMk/>
          <pc:sldMk cId="1823394709" sldId="261"/>
        </pc:sldMkLst>
        <pc:spChg chg="mod">
          <ac:chgData name="Nguyễn Hải" userId="e0e9c471bbc6e340" providerId="Windows Live" clId="Web-{FB65E0A9-2811-43CD-AA7F-0392F96BFFAF}" dt="2025-05-02T06:31:51.814" v="106" actId="20577"/>
          <ac:spMkLst>
            <pc:docMk/>
            <pc:sldMk cId="1823394709" sldId="261"/>
            <ac:spMk id="2" creationId="{9845CE62-F436-BE83-566D-D36DCBD7A120}"/>
          </ac:spMkLst>
        </pc:spChg>
        <pc:spChg chg="mod">
          <ac:chgData name="Nguyễn Hải" userId="e0e9c471bbc6e340" providerId="Windows Live" clId="Web-{FB65E0A9-2811-43CD-AA7F-0392F96BFFAF}" dt="2025-05-02T06:32:23.331" v="116" actId="20577"/>
          <ac:spMkLst>
            <pc:docMk/>
            <pc:sldMk cId="1823394709" sldId="261"/>
            <ac:spMk id="3" creationId="{7EA76C03-9098-5238-C0EE-939FBF357BDE}"/>
          </ac:spMkLst>
        </pc:spChg>
      </pc:sldChg>
      <pc:sldChg chg="modSp new">
        <pc:chgData name="Nguyễn Hải" userId="e0e9c471bbc6e340" providerId="Windows Live" clId="Web-{FB65E0A9-2811-43CD-AA7F-0392F96BFFAF}" dt="2025-05-02T06:32:28.050" v="118" actId="20577"/>
        <pc:sldMkLst>
          <pc:docMk/>
          <pc:sldMk cId="4103796223" sldId="262"/>
        </pc:sldMkLst>
        <pc:spChg chg="mod">
          <ac:chgData name="Nguyễn Hải" userId="e0e9c471bbc6e340" providerId="Windows Live" clId="Web-{FB65E0A9-2811-43CD-AA7F-0392F96BFFAF}" dt="2025-05-02T06:31:55.346" v="107" actId="20577"/>
          <ac:spMkLst>
            <pc:docMk/>
            <pc:sldMk cId="4103796223" sldId="262"/>
            <ac:spMk id="2" creationId="{3D4656BD-2E80-4DA9-C9E8-4D50255C9D84}"/>
          </ac:spMkLst>
        </pc:spChg>
        <pc:spChg chg="mod">
          <ac:chgData name="Nguyễn Hải" userId="e0e9c471bbc6e340" providerId="Windows Live" clId="Web-{FB65E0A9-2811-43CD-AA7F-0392F96BFFAF}" dt="2025-05-02T06:32:28.050" v="118" actId="20577"/>
          <ac:spMkLst>
            <pc:docMk/>
            <pc:sldMk cId="4103796223" sldId="262"/>
            <ac:spMk id="3" creationId="{6AF28249-9B67-6B3E-1EE4-7F23386EB664}"/>
          </ac:spMkLst>
        </pc:spChg>
      </pc:sldChg>
      <pc:sldChg chg="modSp new">
        <pc:chgData name="Nguyễn Hải" userId="e0e9c471bbc6e340" providerId="Windows Live" clId="Web-{FB65E0A9-2811-43CD-AA7F-0392F96BFFAF}" dt="2025-05-02T06:32:32.862" v="120" actId="20577"/>
        <pc:sldMkLst>
          <pc:docMk/>
          <pc:sldMk cId="818993700" sldId="263"/>
        </pc:sldMkLst>
        <pc:spChg chg="mod">
          <ac:chgData name="Nguyễn Hải" userId="e0e9c471bbc6e340" providerId="Windows Live" clId="Web-{FB65E0A9-2811-43CD-AA7F-0392F96BFFAF}" dt="2025-05-02T06:31:59.002" v="108" actId="20577"/>
          <ac:spMkLst>
            <pc:docMk/>
            <pc:sldMk cId="818993700" sldId="263"/>
            <ac:spMk id="2" creationId="{ED4C8012-4A10-455C-7033-C50F43997C1C}"/>
          </ac:spMkLst>
        </pc:spChg>
        <pc:spChg chg="mod">
          <ac:chgData name="Nguyễn Hải" userId="e0e9c471bbc6e340" providerId="Windows Live" clId="Web-{FB65E0A9-2811-43CD-AA7F-0392F96BFFAF}" dt="2025-05-02T06:32:32.862" v="120" actId="20577"/>
          <ac:spMkLst>
            <pc:docMk/>
            <pc:sldMk cId="818993700" sldId="263"/>
            <ac:spMk id="3" creationId="{DE69C946-FFC1-A14D-E582-BEE9C4DBE6A7}"/>
          </ac:spMkLst>
        </pc:spChg>
      </pc:sldChg>
      <pc:sldChg chg="modSp new">
        <pc:chgData name="Nguyễn Hải" userId="e0e9c471bbc6e340" providerId="Windows Live" clId="Web-{FB65E0A9-2811-43CD-AA7F-0392F96BFFAF}" dt="2025-05-02T06:32:02.424" v="109" actId="20577"/>
        <pc:sldMkLst>
          <pc:docMk/>
          <pc:sldMk cId="2087667189" sldId="264"/>
        </pc:sldMkLst>
        <pc:spChg chg="mod">
          <ac:chgData name="Nguyễn Hải" userId="e0e9c471bbc6e340" providerId="Windows Live" clId="Web-{FB65E0A9-2811-43CD-AA7F-0392F96BFFAF}" dt="2025-05-02T06:32:02.424" v="109" actId="20577"/>
          <ac:spMkLst>
            <pc:docMk/>
            <pc:sldMk cId="2087667189" sldId="264"/>
            <ac:spMk id="2" creationId="{C6E184AC-4281-CDFF-32C4-540129031051}"/>
          </ac:spMkLst>
        </pc:spChg>
      </pc:sldChg>
    </pc:docChg>
  </pc:docChgLst>
  <pc:docChgLst>
    <pc:chgData name="Nguyễn Hải" userId="e0e9c471bbc6e340" providerId="Windows Live" clId="Web-{A9ED8CF5-90D2-45BE-AC5B-EAF8AD41296B}"/>
    <pc:docChg chg="modSld">
      <pc:chgData name="Nguyễn Hải" userId="e0e9c471bbc6e340" providerId="Windows Live" clId="Web-{A9ED8CF5-90D2-45BE-AC5B-EAF8AD41296B}" dt="2025-05-18T07:17:17.764" v="4" actId="1076"/>
      <pc:docMkLst>
        <pc:docMk/>
      </pc:docMkLst>
      <pc:sldChg chg="modSp">
        <pc:chgData name="Nguyễn Hải" userId="e0e9c471bbc6e340" providerId="Windows Live" clId="Web-{A9ED8CF5-90D2-45BE-AC5B-EAF8AD41296B}" dt="2025-05-18T07:17:17.764" v="4" actId="1076"/>
        <pc:sldMkLst>
          <pc:docMk/>
          <pc:sldMk cId="880455876" sldId="271"/>
        </pc:sldMkLst>
        <pc:spChg chg="mod">
          <ac:chgData name="Nguyễn Hải" userId="e0e9c471bbc6e340" providerId="Windows Live" clId="Web-{A9ED8CF5-90D2-45BE-AC5B-EAF8AD41296B}" dt="2025-05-18T07:17:17.764" v="4" actId="1076"/>
          <ac:spMkLst>
            <pc:docMk/>
            <pc:sldMk cId="880455876" sldId="271"/>
            <ac:spMk id="3" creationId="{7DBA70EE-CE20-BA61-2ABE-E73150389F1E}"/>
          </ac:spMkLst>
        </pc:spChg>
      </pc:sldChg>
    </pc:docChg>
  </pc:docChgLst>
</pc:chgInfo>
</file>

<file path=ppt/comments/modernComment_11A_BDF4E3B2.xml><?xml version="1.0" encoding="utf-8"?>
<p188:cmLst xmlns:a="http://schemas.openxmlformats.org/drawingml/2006/main" xmlns:r="http://schemas.openxmlformats.org/officeDocument/2006/relationships" xmlns:p188="http://schemas.microsoft.com/office/powerpoint/2018/8/main">
  <p188:cm id="{8A5A703B-D98A-4633-AFB7-F2CE6E9DCC81}" authorId="{78DB4EA5-5C05-6E01-6CD7-D03BDF98107A}" created="2025-05-20T15:07:43.883">
    <ac:deMkLst xmlns:ac="http://schemas.microsoft.com/office/drawing/2013/main/command">
      <pc:docMk xmlns:pc="http://schemas.microsoft.com/office/powerpoint/2013/main/command"/>
      <pc:sldMk xmlns:pc="http://schemas.microsoft.com/office/powerpoint/2013/main/command" cId="3186942898" sldId="282"/>
      <ac:picMk id="11" creationId="{245FF3D7-F675-4D15-275C-B351A86CCA52}"/>
    </ac:deMkLst>
    <p188:txBody>
      <a:bodyPr/>
      <a:lstStyle/>
      <a:p>
        <a:r>
          <a:rPr lang="en-US"/>
          <a:t>* Mô hình CNN đạt kết quả cao nhất, theo sau là DenseNet121.
* ResNet50 và EfficientNetB0 cho kết quả thấp hơn rõ rệt.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758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990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1398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6060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1504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078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620556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541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645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589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35784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119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05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150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0513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195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40648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1A_BDF4E3B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paperswithcode.com/author/zongyuan-ge-1" TargetMode="External"/><Relationship Id="rId3" Type="http://schemas.openxmlformats.org/officeDocument/2006/relationships/hyperlink" Target="https://paperswithcode.com/author/xingtong-yu" TargetMode="External"/><Relationship Id="rId7" Type="http://schemas.openxmlformats.org/officeDocument/2006/relationships/hyperlink" Target="https://paperswithcode.com/author/peibo-duan" TargetMode="External"/><Relationship Id="rId2" Type="http://schemas.openxmlformats.org/officeDocument/2006/relationships/hyperlink" Target="https://paperswithcode.com/author/peng-xia" TargetMode="External"/><Relationship Id="rId1" Type="http://schemas.openxmlformats.org/officeDocument/2006/relationships/slideLayout" Target="../slideLayouts/slideLayout2.xml"/><Relationship Id="rId6" Type="http://schemas.openxmlformats.org/officeDocument/2006/relationships/hyperlink" Target="https://paperswithcode.com/author/zhiyong-wang" TargetMode="External"/><Relationship Id="rId5" Type="http://schemas.openxmlformats.org/officeDocument/2006/relationships/hyperlink" Target="https://paperswithcode.com/author/lie-ju" TargetMode="External"/><Relationship Id="rId4" Type="http://schemas.openxmlformats.org/officeDocument/2006/relationships/hyperlink" Target="https://paperswithcode.com/author/ming-h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548" y="1541465"/>
            <a:ext cx="11364951" cy="2387600"/>
          </a:xfrm>
        </p:spPr>
        <p:txBody>
          <a:bodyPr/>
          <a:lstStyle/>
          <a:p>
            <a:pPr algn="ctr"/>
            <a:r>
              <a:rPr lang="vi-VN" sz="4000" b="1" dirty="0">
                <a:solidFill>
                  <a:schemeClr val="accent1">
                    <a:lumMod val="60000"/>
                    <a:lumOff val="40000"/>
                  </a:schemeClr>
                </a:solidFill>
                <a:effectLst>
                  <a:outerShdw blurRad="38100" dist="38100" dir="2700000" algn="tl">
                    <a:srgbClr val="000000">
                      <a:alpha val="43137"/>
                    </a:srgbClr>
                  </a:outerShdw>
                </a:effectLst>
                <a:ea typeface="+mj-lt"/>
                <a:cs typeface="+mj-lt"/>
              </a:rPr>
              <a:t>NHẬN DIỆN VÀ PHÂN LOẠI TRÁI CÂY THÔNG QUA HÌNH ẢNH BẰNG CÁC PHƯƠNG PHÁP HỌC SÂU</a:t>
            </a:r>
            <a:endParaRPr lang="en-US" sz="4000" b="1" dirty="0">
              <a:solidFill>
                <a:schemeClr val="accent1">
                  <a:lumMod val="60000"/>
                  <a:lumOff val="4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40927" y="4246326"/>
            <a:ext cx="10254476" cy="750415"/>
          </a:xfrm>
        </p:spPr>
        <p:txBody>
          <a:bodyPr vert="horz" lIns="91440" tIns="45720" rIns="91440" bIns="45720" rtlCol="0" anchor="t">
            <a:normAutofit/>
          </a:bodyPr>
          <a:lstStyle/>
          <a:p>
            <a:pPr algn="ctr"/>
            <a:r>
              <a:rPr lang="vi-VN" sz="3600" b="1" dirty="0">
                <a:solidFill>
                  <a:schemeClr val="accent6">
                    <a:lumMod val="76000"/>
                  </a:schemeClr>
                </a:solidFill>
                <a:ea typeface="+mn-lt"/>
                <a:cs typeface="+mn-lt"/>
              </a:rPr>
              <a:t>PHƯƠNG PHÁP NGHIÊN CỨU KHOA HỌC </a:t>
            </a:r>
          </a:p>
          <a:p>
            <a:endParaRPr lang="en-US" b="1" dirty="0">
              <a:solidFill>
                <a:schemeClr val="tx1">
                  <a:lumMod val="95000"/>
                  <a:lumOff val="5000"/>
                </a:schemeClr>
              </a:solidFill>
            </a:endParaRPr>
          </a:p>
        </p:txBody>
      </p:sp>
      <p:pic>
        <p:nvPicPr>
          <p:cNvPr id="5" name="Picture 4" descr="A blue button with white text&#10;&#10;AI-generated content may be incorrect.">
            <a:extLst>
              <a:ext uri="{FF2B5EF4-FFF2-40B4-BE49-F238E27FC236}">
                <a16:creationId xmlns:a16="http://schemas.microsoft.com/office/drawing/2014/main" id="{9BD8A8E2-F11D-3796-47EE-4F53477DFB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6597" y="242054"/>
            <a:ext cx="1299411" cy="1299411"/>
          </a:xfrm>
          <a:prstGeom prst="rect">
            <a:avLst/>
          </a:prstGeom>
        </p:spPr>
      </p:pic>
      <p:sp>
        <p:nvSpPr>
          <p:cNvPr id="6" name="TextBox 5">
            <a:extLst>
              <a:ext uri="{FF2B5EF4-FFF2-40B4-BE49-F238E27FC236}">
                <a16:creationId xmlns:a16="http://schemas.microsoft.com/office/drawing/2014/main" id="{75F3E538-5258-F21A-9793-F6B08AF904DC}"/>
              </a:ext>
            </a:extLst>
          </p:cNvPr>
          <p:cNvSpPr txBox="1"/>
          <p:nvPr/>
        </p:nvSpPr>
        <p:spPr>
          <a:xfrm>
            <a:off x="740927" y="5132278"/>
            <a:ext cx="8280400" cy="2031325"/>
          </a:xfrm>
          <a:prstGeom prst="rect">
            <a:avLst/>
          </a:prstGeom>
          <a:noFill/>
        </p:spPr>
        <p:txBody>
          <a:bodyPr wrap="square" rtlCol="0">
            <a:spAutoFit/>
          </a:bodyPr>
          <a:lstStyle/>
          <a:p>
            <a:pPr algn="l">
              <a:lnSpc>
                <a:spcPct val="150000"/>
              </a:lnSpc>
            </a:pPr>
            <a:r>
              <a:rPr lang="vi-VN" sz="2400" b="1" dirty="0">
                <a:solidFill>
                  <a:schemeClr val="tx1">
                    <a:lumMod val="95000"/>
                    <a:lumOff val="5000"/>
                  </a:schemeClr>
                </a:solidFill>
              </a:rPr>
              <a:t>1. 	TRẦN HOÀNG KHANH_3121410257 </a:t>
            </a:r>
          </a:p>
          <a:p>
            <a:pPr algn="l">
              <a:lnSpc>
                <a:spcPct val="150000"/>
              </a:lnSpc>
            </a:pPr>
            <a:r>
              <a:rPr lang="vi-VN" sz="2400" b="1" dirty="0">
                <a:solidFill>
                  <a:schemeClr val="tx1">
                    <a:lumMod val="95000"/>
                    <a:lumOff val="5000"/>
                  </a:schemeClr>
                </a:solidFill>
              </a:rPr>
              <a:t>2. 	DƯƠNG DUY KHANG_3121410250 </a:t>
            </a:r>
          </a:p>
          <a:p>
            <a:pPr algn="l">
              <a:lnSpc>
                <a:spcPct val="150000"/>
              </a:lnSpc>
            </a:pPr>
            <a:r>
              <a:rPr lang="vi-VN" sz="2400" b="1" dirty="0">
                <a:solidFill>
                  <a:schemeClr val="tx1">
                    <a:lumMod val="95000"/>
                    <a:lumOff val="5000"/>
                  </a:schemeClr>
                </a:solidFill>
              </a:rPr>
              <a:t>3. 	NGUYỄN NGỌC HẢI_3121410175</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20135-15F7-DC5F-7CC7-479D53493452}"/>
              </a:ext>
            </a:extLst>
          </p:cNvPr>
          <p:cNvSpPr>
            <a:spLocks noGrp="1"/>
          </p:cNvSpPr>
          <p:nvPr>
            <p:ph idx="1"/>
          </p:nvPr>
        </p:nvSpPr>
        <p:spPr>
          <a:xfrm>
            <a:off x="692083" y="1138770"/>
            <a:ext cx="8938614" cy="4127521"/>
          </a:xfrm>
        </p:spPr>
        <p:txBody>
          <a:bodyPr vert="horz" lIns="91440" tIns="45720" rIns="91440" bIns="45720" rtlCol="0" anchor="t">
            <a:normAutofit/>
          </a:bodyPr>
          <a:lstStyle/>
          <a:p>
            <a:endParaRPr lang="en-US" sz="2000" dirty="0">
              <a:latin typeface="+mj-lt"/>
            </a:endParaRPr>
          </a:p>
          <a:p>
            <a:r>
              <a:rPr lang="en-US" sz="2000" b="1" dirty="0" err="1">
                <a:latin typeface="+mj-lt"/>
                <a:ea typeface="+mn-lt"/>
                <a:cs typeface="+mn-lt"/>
              </a:rPr>
              <a:t>Tách</a:t>
            </a:r>
            <a:r>
              <a:rPr lang="en-US" sz="2000" b="1" dirty="0">
                <a:latin typeface="+mj-lt"/>
                <a:ea typeface="+mn-lt"/>
                <a:cs typeface="+mn-lt"/>
              </a:rPr>
              <a:t> </a:t>
            </a:r>
            <a:r>
              <a:rPr lang="en-US" sz="2000" b="1" dirty="0" err="1">
                <a:latin typeface="+mj-lt"/>
                <a:ea typeface="+mn-lt"/>
                <a:cs typeface="+mn-lt"/>
              </a:rPr>
              <a:t>nền</a:t>
            </a:r>
            <a:r>
              <a:rPr lang="en-US" sz="2000" b="1" dirty="0">
                <a:latin typeface="+mj-lt"/>
                <a:ea typeface="+mn-lt"/>
                <a:cs typeface="+mn-lt"/>
              </a:rPr>
              <a:t> </a:t>
            </a:r>
            <a:r>
              <a:rPr lang="en-US" sz="2000" b="1" dirty="0" err="1">
                <a:latin typeface="+mj-lt"/>
                <a:ea typeface="+mn-lt"/>
                <a:cs typeface="+mn-lt"/>
              </a:rPr>
              <a:t>trái</a:t>
            </a:r>
            <a:r>
              <a:rPr lang="en-US" sz="2000" b="1" dirty="0">
                <a:latin typeface="+mj-lt"/>
                <a:ea typeface="+mn-lt"/>
                <a:cs typeface="+mn-lt"/>
              </a:rPr>
              <a:t> </a:t>
            </a:r>
            <a:r>
              <a:rPr lang="en-US" sz="2000" b="1" dirty="0" err="1">
                <a:latin typeface="+mj-lt"/>
                <a:ea typeface="+mn-lt"/>
                <a:cs typeface="+mn-lt"/>
              </a:rPr>
              <a:t>cây</a:t>
            </a:r>
            <a:r>
              <a:rPr lang="en-US" sz="2000" dirty="0">
                <a:latin typeface="+mj-lt"/>
                <a:ea typeface="+mn-lt"/>
                <a:cs typeface="+mn-lt"/>
              </a:rPr>
              <a:t>: </a:t>
            </a:r>
            <a:r>
              <a:rPr lang="en-US" sz="2000" dirty="0" err="1">
                <a:latin typeface="+mj-lt"/>
                <a:ea typeface="+mn-lt"/>
                <a:cs typeface="+mn-lt"/>
              </a:rPr>
              <a:t>Dùng</a:t>
            </a:r>
            <a:r>
              <a:rPr lang="en-US" sz="2000" dirty="0">
                <a:latin typeface="+mj-lt"/>
                <a:ea typeface="+mn-lt"/>
                <a:cs typeface="+mn-lt"/>
              </a:rPr>
              <a:t> </a:t>
            </a:r>
            <a:r>
              <a:rPr lang="en-US" sz="2000" dirty="0" err="1">
                <a:latin typeface="+mj-lt"/>
                <a:ea typeface="+mn-lt"/>
                <a:cs typeface="+mn-lt"/>
              </a:rPr>
              <a:t>thuật</a:t>
            </a:r>
            <a:r>
              <a:rPr lang="en-US" sz="2000" dirty="0">
                <a:latin typeface="+mj-lt"/>
                <a:ea typeface="+mn-lt"/>
                <a:cs typeface="+mn-lt"/>
              </a:rPr>
              <a:t> </a:t>
            </a:r>
            <a:r>
              <a:rPr lang="en-US" sz="2000" dirty="0" err="1">
                <a:latin typeface="+mj-lt"/>
                <a:ea typeface="+mn-lt"/>
                <a:cs typeface="+mn-lt"/>
              </a:rPr>
              <a:t>toán</a:t>
            </a:r>
            <a:r>
              <a:rPr lang="en-US" sz="2000" dirty="0">
                <a:latin typeface="+mj-lt"/>
                <a:ea typeface="+mn-lt"/>
                <a:cs typeface="+mn-lt"/>
              </a:rPr>
              <a:t> </a:t>
            </a:r>
            <a:r>
              <a:rPr lang="en-US" sz="2000" dirty="0" err="1">
                <a:latin typeface="+mj-lt"/>
                <a:ea typeface="+mn-lt"/>
                <a:cs typeface="+mn-lt"/>
              </a:rPr>
              <a:t>tô</a:t>
            </a:r>
            <a:r>
              <a:rPr lang="en-US" sz="2000" dirty="0">
                <a:latin typeface="+mj-lt"/>
                <a:ea typeface="+mn-lt"/>
                <a:cs typeface="+mn-lt"/>
              </a:rPr>
              <a:t> </a:t>
            </a:r>
            <a:r>
              <a:rPr lang="en-US" sz="2000" dirty="0" err="1">
                <a:latin typeface="+mj-lt"/>
                <a:ea typeface="+mn-lt"/>
                <a:cs typeface="+mn-lt"/>
              </a:rPr>
              <a:t>màu</a:t>
            </a:r>
            <a:r>
              <a:rPr lang="en-US" sz="2000" dirty="0">
                <a:latin typeface="+mj-lt"/>
                <a:ea typeface="+mn-lt"/>
                <a:cs typeface="+mn-lt"/>
              </a:rPr>
              <a:t> </a:t>
            </a:r>
            <a:r>
              <a:rPr lang="en-US" sz="2000" dirty="0" err="1">
                <a:latin typeface="+mj-lt"/>
                <a:ea typeface="+mn-lt"/>
                <a:cs typeface="+mn-lt"/>
              </a:rPr>
              <a:t>tràn</a:t>
            </a:r>
            <a:r>
              <a:rPr lang="en-US" sz="2000" dirty="0">
                <a:latin typeface="+mj-lt"/>
                <a:ea typeface="+mn-lt"/>
                <a:cs typeface="+mn-lt"/>
              </a:rPr>
              <a:t> </a:t>
            </a:r>
            <a:r>
              <a:rPr lang="en-US" sz="2000" dirty="0" err="1">
                <a:latin typeface="+mj-lt"/>
                <a:ea typeface="+mn-lt"/>
                <a:cs typeface="+mn-lt"/>
              </a:rPr>
              <a:t>để</a:t>
            </a:r>
            <a:r>
              <a:rPr lang="en-US" sz="2000" dirty="0">
                <a:latin typeface="+mj-lt"/>
                <a:ea typeface="+mn-lt"/>
                <a:cs typeface="+mn-lt"/>
              </a:rPr>
              <a:t> </a:t>
            </a:r>
            <a:r>
              <a:rPr lang="en-US" sz="2000" dirty="0" err="1">
                <a:latin typeface="+mj-lt"/>
                <a:ea typeface="+mn-lt"/>
                <a:cs typeface="+mn-lt"/>
              </a:rPr>
              <a:t>xác</a:t>
            </a:r>
            <a:r>
              <a:rPr lang="en-US" sz="2000" dirty="0">
                <a:latin typeface="+mj-lt"/>
                <a:ea typeface="+mn-lt"/>
                <a:cs typeface="+mn-lt"/>
              </a:rPr>
              <a:t> </a:t>
            </a:r>
            <a:r>
              <a:rPr lang="en-US" sz="2000" dirty="0" err="1">
                <a:latin typeface="+mj-lt"/>
                <a:ea typeface="+mn-lt"/>
                <a:cs typeface="+mn-lt"/>
              </a:rPr>
              <a:t>định</a:t>
            </a:r>
            <a:r>
              <a:rPr lang="en-US" sz="2000" dirty="0">
                <a:latin typeface="+mj-lt"/>
                <a:ea typeface="+mn-lt"/>
                <a:cs typeface="+mn-lt"/>
              </a:rPr>
              <a:t> </a:t>
            </a:r>
            <a:r>
              <a:rPr lang="en-US" sz="2000" dirty="0" err="1">
                <a:latin typeface="+mj-lt"/>
                <a:ea typeface="+mn-lt"/>
                <a:cs typeface="+mn-lt"/>
              </a:rPr>
              <a:t>nền</a:t>
            </a:r>
            <a:r>
              <a:rPr lang="en-US" sz="2000" dirty="0">
                <a:latin typeface="+mj-lt"/>
                <a:ea typeface="+mn-lt"/>
                <a:cs typeface="+mn-lt"/>
              </a:rPr>
              <a:t> </a:t>
            </a:r>
            <a:r>
              <a:rPr lang="en-US" sz="2000" dirty="0" err="1">
                <a:latin typeface="+mj-lt"/>
                <a:ea typeface="+mn-lt"/>
                <a:cs typeface="+mn-lt"/>
              </a:rPr>
              <a:t>dựa</a:t>
            </a:r>
            <a:r>
              <a:rPr lang="en-US" sz="2000" dirty="0">
                <a:latin typeface="+mj-lt"/>
                <a:ea typeface="+mn-lt"/>
                <a:cs typeface="+mn-lt"/>
              </a:rPr>
              <a:t> </a:t>
            </a:r>
            <a:r>
              <a:rPr lang="en-US" sz="2000" dirty="0" err="1">
                <a:latin typeface="+mj-lt"/>
                <a:ea typeface="+mn-lt"/>
                <a:cs typeface="+mn-lt"/>
              </a:rPr>
              <a:t>trên</a:t>
            </a:r>
            <a:r>
              <a:rPr lang="en-US" sz="2000" dirty="0">
                <a:latin typeface="+mj-lt"/>
                <a:ea typeface="+mn-lt"/>
                <a:cs typeface="+mn-lt"/>
              </a:rPr>
              <a:t> pixel </a:t>
            </a:r>
            <a:r>
              <a:rPr lang="en-US" sz="2000" dirty="0" err="1">
                <a:latin typeface="+mj-lt"/>
                <a:ea typeface="+mn-lt"/>
                <a:cs typeface="+mn-lt"/>
              </a:rPr>
              <a:t>cạnh</a:t>
            </a:r>
            <a:r>
              <a:rPr lang="en-US" sz="2000" dirty="0">
                <a:latin typeface="+mj-lt"/>
                <a:ea typeface="+mn-lt"/>
                <a:cs typeface="+mn-lt"/>
              </a:rPr>
              <a:t>, </a:t>
            </a:r>
            <a:r>
              <a:rPr lang="en-US" sz="2000" dirty="0" err="1">
                <a:latin typeface="+mj-lt"/>
                <a:ea typeface="+mn-lt"/>
                <a:cs typeface="+mn-lt"/>
              </a:rPr>
              <a:t>sau</a:t>
            </a:r>
            <a:r>
              <a:rPr lang="en-US" sz="2000" dirty="0">
                <a:latin typeface="+mj-lt"/>
                <a:ea typeface="+mn-lt"/>
                <a:cs typeface="+mn-lt"/>
              </a:rPr>
              <a:t> </a:t>
            </a:r>
            <a:r>
              <a:rPr lang="en-US" sz="2000" dirty="0" err="1">
                <a:latin typeface="+mj-lt"/>
                <a:ea typeface="+mn-lt"/>
                <a:cs typeface="+mn-lt"/>
              </a:rPr>
              <a:t>đó</a:t>
            </a:r>
            <a:r>
              <a:rPr lang="en-US" sz="2000" dirty="0">
                <a:latin typeface="+mj-lt"/>
                <a:ea typeface="+mn-lt"/>
                <a:cs typeface="+mn-lt"/>
              </a:rPr>
              <a:t> </a:t>
            </a:r>
            <a:r>
              <a:rPr lang="en-US" sz="2000" dirty="0" err="1">
                <a:latin typeface="+mj-lt"/>
                <a:ea typeface="+mn-lt"/>
                <a:cs typeface="+mn-lt"/>
              </a:rPr>
              <a:t>tô</a:t>
            </a:r>
            <a:r>
              <a:rPr lang="en-US" sz="2000" dirty="0">
                <a:latin typeface="+mj-lt"/>
                <a:ea typeface="+mn-lt"/>
                <a:cs typeface="+mn-lt"/>
              </a:rPr>
              <a:t> </a:t>
            </a:r>
            <a:r>
              <a:rPr lang="en-US" sz="2000" dirty="0" err="1">
                <a:latin typeface="+mj-lt"/>
                <a:ea typeface="+mn-lt"/>
                <a:cs typeface="+mn-lt"/>
              </a:rPr>
              <a:t>trắng</a:t>
            </a:r>
            <a:r>
              <a:rPr lang="en-US" sz="2000" dirty="0">
                <a:latin typeface="+mj-lt"/>
                <a:ea typeface="+mn-lt"/>
                <a:cs typeface="+mn-lt"/>
              </a:rPr>
              <a:t> </a:t>
            </a:r>
            <a:r>
              <a:rPr lang="en-US" sz="2000" dirty="0" err="1">
                <a:latin typeface="+mj-lt"/>
                <a:ea typeface="+mn-lt"/>
                <a:cs typeface="+mn-lt"/>
              </a:rPr>
              <a:t>nền</a:t>
            </a:r>
            <a:r>
              <a:rPr lang="en-US" sz="2000" dirty="0">
                <a:latin typeface="+mj-lt"/>
                <a:ea typeface="+mn-lt"/>
                <a:cs typeface="+mn-lt"/>
              </a:rPr>
              <a:t> </a:t>
            </a:r>
            <a:r>
              <a:rPr lang="en-US" sz="2000" dirty="0" err="1">
                <a:latin typeface="+mj-lt"/>
                <a:ea typeface="+mn-lt"/>
                <a:cs typeface="+mn-lt"/>
              </a:rPr>
              <a:t>và</a:t>
            </a:r>
            <a:r>
              <a:rPr lang="en-US" sz="2000" dirty="0">
                <a:latin typeface="+mj-lt"/>
                <a:ea typeface="+mn-lt"/>
                <a:cs typeface="+mn-lt"/>
              </a:rPr>
              <a:t> </a:t>
            </a:r>
            <a:r>
              <a:rPr lang="en-US" sz="2000" dirty="0" err="1">
                <a:latin typeface="+mj-lt"/>
                <a:ea typeface="+mn-lt"/>
                <a:cs typeface="+mn-lt"/>
              </a:rPr>
              <a:t>giữ</a:t>
            </a:r>
            <a:r>
              <a:rPr lang="en-US" sz="2000" dirty="0">
                <a:latin typeface="+mj-lt"/>
                <a:ea typeface="+mn-lt"/>
                <a:cs typeface="+mn-lt"/>
              </a:rPr>
              <a:t> </a:t>
            </a:r>
            <a:r>
              <a:rPr lang="en-US" sz="2000" dirty="0" err="1">
                <a:latin typeface="+mj-lt"/>
                <a:ea typeface="+mn-lt"/>
                <a:cs typeface="+mn-lt"/>
              </a:rPr>
              <a:t>lại</a:t>
            </a:r>
            <a:r>
              <a:rPr lang="en-US" sz="2000" dirty="0">
                <a:latin typeface="+mj-lt"/>
                <a:ea typeface="+mn-lt"/>
                <a:cs typeface="+mn-lt"/>
              </a:rPr>
              <a:t> </a:t>
            </a:r>
            <a:r>
              <a:rPr lang="en-US" sz="2000" dirty="0" err="1">
                <a:latin typeface="+mj-lt"/>
                <a:ea typeface="+mn-lt"/>
                <a:cs typeface="+mn-lt"/>
              </a:rPr>
              <a:t>vùng</a:t>
            </a:r>
            <a:r>
              <a:rPr lang="en-US" sz="2000" dirty="0">
                <a:latin typeface="+mj-lt"/>
                <a:ea typeface="+mn-lt"/>
                <a:cs typeface="+mn-lt"/>
              </a:rPr>
              <a:t> </a:t>
            </a:r>
            <a:r>
              <a:rPr lang="en-US" sz="2000" dirty="0" err="1">
                <a:latin typeface="+mj-lt"/>
                <a:ea typeface="+mn-lt"/>
                <a:cs typeface="+mn-lt"/>
              </a:rPr>
              <a:t>chứa</a:t>
            </a:r>
            <a:r>
              <a:rPr lang="en-US" sz="2000" dirty="0">
                <a:latin typeface="+mj-lt"/>
                <a:ea typeface="+mn-lt"/>
                <a:cs typeface="+mn-lt"/>
              </a:rPr>
              <a:t> </a:t>
            </a:r>
            <a:r>
              <a:rPr lang="en-US" sz="2000" dirty="0" err="1">
                <a:latin typeface="+mj-lt"/>
                <a:ea typeface="+mn-lt"/>
                <a:cs typeface="+mn-lt"/>
              </a:rPr>
              <a:t>trái</a:t>
            </a:r>
            <a:r>
              <a:rPr lang="en-US" sz="2000" dirty="0">
                <a:latin typeface="+mj-lt"/>
                <a:ea typeface="+mn-lt"/>
                <a:cs typeface="+mn-lt"/>
              </a:rPr>
              <a:t> </a:t>
            </a:r>
            <a:r>
              <a:rPr lang="en-US" sz="2000" dirty="0" err="1">
                <a:latin typeface="+mj-lt"/>
                <a:ea typeface="+mn-lt"/>
                <a:cs typeface="+mn-lt"/>
              </a:rPr>
              <a:t>cây</a:t>
            </a:r>
            <a:r>
              <a:rPr lang="en-US" sz="2000" dirty="0">
                <a:latin typeface="+mj-lt"/>
                <a:ea typeface="+mn-lt"/>
                <a:cs typeface="+mn-lt"/>
              </a:rPr>
              <a:t> ( </a:t>
            </a:r>
            <a:r>
              <a:rPr lang="en-US" sz="2000" dirty="0" err="1">
                <a:latin typeface="+mj-lt"/>
                <a:ea typeface="+mn-lt"/>
                <a:cs typeface="+mn-lt"/>
              </a:rPr>
              <a:t>bằng</a:t>
            </a:r>
            <a:r>
              <a:rPr lang="en-US" sz="2000" dirty="0">
                <a:latin typeface="+mj-lt"/>
                <a:ea typeface="+mn-lt"/>
                <a:cs typeface="+mn-lt"/>
              </a:rPr>
              <a:t> </a:t>
            </a:r>
            <a:r>
              <a:rPr lang="en-US" sz="2000" dirty="0" err="1">
                <a:latin typeface="+mj-lt"/>
                <a:ea typeface="+mn-lt"/>
                <a:cs typeface="+mn-lt"/>
              </a:rPr>
              <a:t>thuật</a:t>
            </a:r>
            <a:r>
              <a:rPr lang="en-US" sz="2000" dirty="0">
                <a:latin typeface="+mj-lt"/>
                <a:ea typeface="+mn-lt"/>
                <a:cs typeface="+mn-lt"/>
              </a:rPr>
              <a:t> </a:t>
            </a:r>
            <a:r>
              <a:rPr lang="en-US" sz="2000" dirty="0" err="1">
                <a:latin typeface="+mj-lt"/>
                <a:ea typeface="+mn-lt"/>
                <a:cs typeface="+mn-lt"/>
              </a:rPr>
              <a:t>toán</a:t>
            </a:r>
            <a:r>
              <a:rPr lang="en-US" sz="2000" dirty="0">
                <a:latin typeface="+mj-lt"/>
                <a:ea typeface="+mn-lt"/>
                <a:cs typeface="+mn-lt"/>
              </a:rPr>
              <a:t> Flood Fill ).</a:t>
            </a:r>
          </a:p>
          <a:p>
            <a:r>
              <a:rPr lang="en-US" sz="2000" b="1" dirty="0" err="1">
                <a:latin typeface="+mj-lt"/>
                <a:ea typeface="+mn-lt"/>
                <a:cs typeface="+mn-lt"/>
              </a:rPr>
              <a:t>Thiết</a:t>
            </a:r>
            <a:r>
              <a:rPr lang="en-US" sz="2000" b="1" dirty="0">
                <a:latin typeface="+mj-lt"/>
                <a:ea typeface="+mn-lt"/>
                <a:cs typeface="+mn-lt"/>
              </a:rPr>
              <a:t> </a:t>
            </a:r>
            <a:r>
              <a:rPr lang="en-US" sz="2000" b="1" dirty="0" err="1">
                <a:latin typeface="+mj-lt"/>
                <a:ea typeface="+mn-lt"/>
                <a:cs typeface="+mn-lt"/>
              </a:rPr>
              <a:t>lập</a:t>
            </a:r>
            <a:r>
              <a:rPr lang="en-US" sz="2000" b="1" dirty="0">
                <a:latin typeface="+mj-lt"/>
                <a:ea typeface="+mn-lt"/>
                <a:cs typeface="+mn-lt"/>
              </a:rPr>
              <a:t> </a:t>
            </a:r>
            <a:r>
              <a:rPr lang="en-US" sz="2000" b="1" dirty="0" err="1">
                <a:latin typeface="+mj-lt"/>
                <a:ea typeface="+mn-lt"/>
                <a:cs typeface="+mn-lt"/>
              </a:rPr>
              <a:t>tham</a:t>
            </a:r>
            <a:r>
              <a:rPr lang="en-US" sz="2000" b="1" dirty="0">
                <a:latin typeface="+mj-lt"/>
                <a:ea typeface="+mn-lt"/>
                <a:cs typeface="+mn-lt"/>
              </a:rPr>
              <a:t> </a:t>
            </a:r>
            <a:r>
              <a:rPr lang="en-US" sz="2000" b="1" dirty="0" err="1">
                <a:latin typeface="+mj-lt"/>
                <a:ea typeface="+mn-lt"/>
                <a:cs typeface="+mn-lt"/>
              </a:rPr>
              <a:t>số</a:t>
            </a:r>
            <a:r>
              <a:rPr lang="en-US" sz="2000" dirty="0">
                <a:latin typeface="+mj-lt"/>
                <a:ea typeface="+mn-lt"/>
                <a:cs typeface="+mn-lt"/>
              </a:rPr>
              <a:t>: </a:t>
            </a:r>
            <a:r>
              <a:rPr lang="en-US" sz="2000" dirty="0" err="1">
                <a:latin typeface="+mj-lt"/>
                <a:ea typeface="+mn-lt"/>
                <a:cs typeface="+mn-lt"/>
              </a:rPr>
              <a:t>Khoảng</a:t>
            </a:r>
            <a:r>
              <a:rPr lang="en-US" sz="2000" dirty="0">
                <a:latin typeface="+mj-lt"/>
                <a:ea typeface="+mn-lt"/>
                <a:cs typeface="+mn-lt"/>
              </a:rPr>
              <a:t> </a:t>
            </a:r>
            <a:r>
              <a:rPr lang="en-US" sz="2000" dirty="0" err="1">
                <a:latin typeface="+mj-lt"/>
                <a:ea typeface="+mn-lt"/>
                <a:cs typeface="+mn-lt"/>
              </a:rPr>
              <a:t>cách</a:t>
            </a:r>
            <a:r>
              <a:rPr lang="en-US" sz="2000" dirty="0">
                <a:latin typeface="+mj-lt"/>
                <a:ea typeface="+mn-lt"/>
                <a:cs typeface="+mn-lt"/>
              </a:rPr>
              <a:t> </a:t>
            </a:r>
            <a:r>
              <a:rPr lang="en-US" sz="2000" dirty="0" err="1">
                <a:latin typeface="+mj-lt"/>
                <a:ea typeface="+mn-lt"/>
                <a:cs typeface="+mn-lt"/>
              </a:rPr>
              <a:t>màu</a:t>
            </a:r>
            <a:r>
              <a:rPr lang="en-US" sz="2000" dirty="0">
                <a:latin typeface="+mj-lt"/>
                <a:ea typeface="+mn-lt"/>
                <a:cs typeface="+mn-lt"/>
              </a:rPr>
              <a:t> </a:t>
            </a:r>
            <a:r>
              <a:rPr lang="en-US" sz="2000" dirty="0" err="1">
                <a:latin typeface="+mj-lt"/>
                <a:ea typeface="+mn-lt"/>
                <a:cs typeface="+mn-lt"/>
              </a:rPr>
              <a:t>giữa</a:t>
            </a:r>
            <a:r>
              <a:rPr lang="en-US" sz="2000" dirty="0">
                <a:latin typeface="+mj-lt"/>
                <a:ea typeface="+mn-lt"/>
                <a:cs typeface="+mn-lt"/>
              </a:rPr>
              <a:t> pixel </a:t>
            </a:r>
            <a:r>
              <a:rPr lang="en-US" sz="2000" dirty="0" err="1">
                <a:latin typeface="+mj-lt"/>
                <a:ea typeface="+mn-lt"/>
                <a:cs typeface="+mn-lt"/>
              </a:rPr>
              <a:t>lân</a:t>
            </a:r>
            <a:r>
              <a:rPr lang="en-US" sz="2000" dirty="0">
                <a:latin typeface="+mj-lt"/>
                <a:ea typeface="+mn-lt"/>
                <a:cs typeface="+mn-lt"/>
              </a:rPr>
              <a:t> </a:t>
            </a:r>
            <a:r>
              <a:rPr lang="en-US" sz="2000" dirty="0" err="1">
                <a:latin typeface="+mj-lt"/>
                <a:ea typeface="+mn-lt"/>
                <a:cs typeface="+mn-lt"/>
              </a:rPr>
              <a:t>cận</a:t>
            </a:r>
            <a:r>
              <a:rPr lang="en-US" sz="2000" dirty="0">
                <a:latin typeface="+mj-lt"/>
                <a:ea typeface="+mn-lt"/>
                <a:cs typeface="+mn-lt"/>
              </a:rPr>
              <a:t> </a:t>
            </a:r>
            <a:r>
              <a:rPr lang="en-US" sz="2000" dirty="0" err="1">
                <a:latin typeface="+mj-lt"/>
                <a:ea typeface="+mn-lt"/>
                <a:cs typeface="+mn-lt"/>
              </a:rPr>
              <a:t>được</a:t>
            </a:r>
            <a:r>
              <a:rPr lang="en-US" sz="2000" dirty="0">
                <a:latin typeface="+mj-lt"/>
                <a:ea typeface="+mn-lt"/>
                <a:cs typeface="+mn-lt"/>
              </a:rPr>
              <a:t> </a:t>
            </a:r>
            <a:r>
              <a:rPr lang="en-US" sz="2000" dirty="0" err="1">
                <a:latin typeface="+mj-lt"/>
                <a:ea typeface="+mn-lt"/>
                <a:cs typeface="+mn-lt"/>
              </a:rPr>
              <a:t>điều</a:t>
            </a:r>
            <a:r>
              <a:rPr lang="en-US" sz="2000" dirty="0">
                <a:latin typeface="+mj-lt"/>
                <a:ea typeface="+mn-lt"/>
                <a:cs typeface="+mn-lt"/>
              </a:rPr>
              <a:t> </a:t>
            </a:r>
            <a:r>
              <a:rPr lang="en-US" sz="2000" dirty="0" err="1">
                <a:latin typeface="+mj-lt"/>
                <a:ea typeface="+mn-lt"/>
                <a:cs typeface="+mn-lt"/>
              </a:rPr>
              <a:t>chỉnh</a:t>
            </a:r>
            <a:r>
              <a:rPr lang="en-US" sz="2000" dirty="0">
                <a:latin typeface="+mj-lt"/>
                <a:ea typeface="+mn-lt"/>
                <a:cs typeface="+mn-lt"/>
              </a:rPr>
              <a:t> </a:t>
            </a:r>
            <a:r>
              <a:rPr lang="en-US" sz="2000" dirty="0" err="1">
                <a:latin typeface="+mj-lt"/>
                <a:ea typeface="+mn-lt"/>
                <a:cs typeface="+mn-lt"/>
              </a:rPr>
              <a:t>thử</a:t>
            </a:r>
            <a:r>
              <a:rPr lang="en-US" sz="2000" dirty="0">
                <a:latin typeface="+mj-lt"/>
                <a:ea typeface="+mn-lt"/>
                <a:cs typeface="+mn-lt"/>
              </a:rPr>
              <a:t> </a:t>
            </a:r>
            <a:r>
              <a:rPr lang="en-US" sz="2000" dirty="0" err="1">
                <a:latin typeface="+mj-lt"/>
                <a:ea typeface="+mn-lt"/>
                <a:cs typeface="+mn-lt"/>
              </a:rPr>
              <a:t>nghiệm</a:t>
            </a:r>
            <a:r>
              <a:rPr lang="en-US" sz="2000" dirty="0">
                <a:latin typeface="+mj-lt"/>
                <a:ea typeface="+mn-lt"/>
                <a:cs typeface="+mn-lt"/>
              </a:rPr>
              <a:t> </a:t>
            </a:r>
            <a:r>
              <a:rPr lang="en-US" sz="2000" dirty="0" err="1">
                <a:latin typeface="+mj-lt"/>
                <a:ea typeface="+mn-lt"/>
                <a:cs typeface="+mn-lt"/>
              </a:rPr>
              <a:t>để</a:t>
            </a:r>
            <a:r>
              <a:rPr lang="en-US" sz="2000" dirty="0">
                <a:latin typeface="+mj-lt"/>
                <a:ea typeface="+mn-lt"/>
                <a:cs typeface="+mn-lt"/>
              </a:rPr>
              <a:t> </a:t>
            </a:r>
            <a:r>
              <a:rPr lang="en-US" sz="2000" dirty="0" err="1">
                <a:latin typeface="+mj-lt"/>
                <a:ea typeface="+mn-lt"/>
                <a:cs typeface="+mn-lt"/>
              </a:rPr>
              <a:t>tối</a:t>
            </a:r>
            <a:r>
              <a:rPr lang="en-US" sz="2000" dirty="0">
                <a:latin typeface="+mj-lt"/>
                <a:ea typeface="+mn-lt"/>
                <a:cs typeface="+mn-lt"/>
              </a:rPr>
              <a:t> </a:t>
            </a:r>
            <a:r>
              <a:rPr lang="en-US" sz="2000" dirty="0" err="1">
                <a:latin typeface="+mj-lt"/>
                <a:ea typeface="+mn-lt"/>
                <a:cs typeface="+mn-lt"/>
              </a:rPr>
              <a:t>ưu</a:t>
            </a:r>
            <a:r>
              <a:rPr lang="en-US" sz="2000" dirty="0">
                <a:latin typeface="+mj-lt"/>
                <a:ea typeface="+mn-lt"/>
                <a:cs typeface="+mn-lt"/>
              </a:rPr>
              <a:t>.</a:t>
            </a:r>
            <a:endParaRPr lang="en-US" sz="2000" dirty="0">
              <a:latin typeface="+mj-lt"/>
            </a:endParaRPr>
          </a:p>
          <a:p>
            <a:r>
              <a:rPr lang="en-US" sz="2000" b="1" dirty="0" err="1">
                <a:latin typeface="+mj-lt"/>
                <a:ea typeface="+mn-lt"/>
                <a:cs typeface="+mn-lt"/>
              </a:rPr>
              <a:t>Chuẩn</a:t>
            </a:r>
            <a:r>
              <a:rPr lang="en-US" sz="2000" b="1" dirty="0">
                <a:latin typeface="+mj-lt"/>
                <a:ea typeface="+mn-lt"/>
                <a:cs typeface="+mn-lt"/>
              </a:rPr>
              <a:t> </a:t>
            </a:r>
            <a:r>
              <a:rPr lang="en-US" sz="2000" b="1" dirty="0" err="1">
                <a:latin typeface="+mj-lt"/>
                <a:ea typeface="+mn-lt"/>
                <a:cs typeface="+mn-lt"/>
              </a:rPr>
              <a:t>hóa</a:t>
            </a:r>
            <a:r>
              <a:rPr lang="en-US" sz="2000" b="1" dirty="0">
                <a:latin typeface="+mj-lt"/>
                <a:ea typeface="+mn-lt"/>
                <a:cs typeface="+mn-lt"/>
              </a:rPr>
              <a:t> </a:t>
            </a:r>
            <a:r>
              <a:rPr lang="en-US" sz="2000" b="1" dirty="0" err="1">
                <a:latin typeface="+mj-lt"/>
                <a:ea typeface="+mn-lt"/>
                <a:cs typeface="+mn-lt"/>
              </a:rPr>
              <a:t>kích</a:t>
            </a:r>
            <a:r>
              <a:rPr lang="en-US" sz="2000" b="1" dirty="0">
                <a:latin typeface="+mj-lt"/>
                <a:ea typeface="+mn-lt"/>
                <a:cs typeface="+mn-lt"/>
              </a:rPr>
              <a:t> </a:t>
            </a:r>
            <a:r>
              <a:rPr lang="en-US" sz="2000" b="1" dirty="0" err="1">
                <a:latin typeface="+mj-lt"/>
                <a:ea typeface="+mn-lt"/>
                <a:cs typeface="+mn-lt"/>
              </a:rPr>
              <a:t>thước</a:t>
            </a:r>
            <a:r>
              <a:rPr lang="en-US" sz="2000" dirty="0">
                <a:latin typeface="+mj-lt"/>
                <a:ea typeface="+mn-lt"/>
                <a:cs typeface="+mn-lt"/>
              </a:rPr>
              <a:t>: Hình </a:t>
            </a:r>
            <a:r>
              <a:rPr lang="en-US" sz="2000" dirty="0" err="1">
                <a:latin typeface="+mj-lt"/>
                <a:ea typeface="+mn-lt"/>
                <a:cs typeface="+mn-lt"/>
              </a:rPr>
              <a:t>ảnh</a:t>
            </a:r>
            <a:r>
              <a:rPr lang="en-US" sz="2000" dirty="0">
                <a:latin typeface="+mj-lt"/>
                <a:ea typeface="+mn-lt"/>
                <a:cs typeface="+mn-lt"/>
              </a:rPr>
              <a:t> </a:t>
            </a:r>
            <a:r>
              <a:rPr lang="en-US" sz="2000" dirty="0" err="1">
                <a:latin typeface="+mj-lt"/>
                <a:ea typeface="+mn-lt"/>
                <a:cs typeface="+mn-lt"/>
              </a:rPr>
              <a:t>trái</a:t>
            </a:r>
            <a:r>
              <a:rPr lang="en-US" sz="2000" dirty="0">
                <a:latin typeface="+mj-lt"/>
                <a:ea typeface="+mn-lt"/>
                <a:cs typeface="+mn-lt"/>
              </a:rPr>
              <a:t> </a:t>
            </a:r>
            <a:r>
              <a:rPr lang="en-US" sz="2000" dirty="0" err="1">
                <a:latin typeface="+mj-lt"/>
                <a:ea typeface="+mn-lt"/>
                <a:cs typeface="+mn-lt"/>
              </a:rPr>
              <a:t>cây</a:t>
            </a:r>
            <a:r>
              <a:rPr lang="en-US" sz="2000" dirty="0">
                <a:latin typeface="+mj-lt"/>
                <a:ea typeface="+mn-lt"/>
                <a:cs typeface="+mn-lt"/>
              </a:rPr>
              <a:t> </a:t>
            </a:r>
            <a:r>
              <a:rPr lang="en-US" sz="2000" dirty="0" err="1">
                <a:latin typeface="+mj-lt"/>
                <a:ea typeface="+mn-lt"/>
                <a:cs typeface="+mn-lt"/>
              </a:rPr>
              <a:t>được</a:t>
            </a:r>
            <a:r>
              <a:rPr lang="en-US" sz="2000" dirty="0">
                <a:latin typeface="+mj-lt"/>
                <a:ea typeface="+mn-lt"/>
                <a:cs typeface="+mn-lt"/>
              </a:rPr>
              <a:t> </a:t>
            </a:r>
            <a:r>
              <a:rPr lang="en-US" sz="2000" dirty="0" err="1">
                <a:latin typeface="+mj-lt"/>
                <a:ea typeface="+mn-lt"/>
                <a:cs typeface="+mn-lt"/>
              </a:rPr>
              <a:t>điều</a:t>
            </a:r>
            <a:r>
              <a:rPr lang="en-US" sz="2000" dirty="0">
                <a:latin typeface="+mj-lt"/>
                <a:ea typeface="+mn-lt"/>
                <a:cs typeface="+mn-lt"/>
              </a:rPr>
              <a:t> </a:t>
            </a:r>
            <a:r>
              <a:rPr lang="en-US" sz="2000" dirty="0" err="1">
                <a:latin typeface="+mj-lt"/>
                <a:ea typeface="+mn-lt"/>
                <a:cs typeface="+mn-lt"/>
              </a:rPr>
              <a:t>chỉnh</a:t>
            </a:r>
            <a:r>
              <a:rPr lang="en-US" sz="2000" dirty="0">
                <a:latin typeface="+mj-lt"/>
                <a:ea typeface="+mn-lt"/>
                <a:cs typeface="+mn-lt"/>
              </a:rPr>
              <a:t> </a:t>
            </a:r>
            <a:r>
              <a:rPr lang="en-US" sz="2000" dirty="0" err="1">
                <a:latin typeface="+mj-lt"/>
                <a:ea typeface="+mn-lt"/>
                <a:cs typeface="+mn-lt"/>
              </a:rPr>
              <a:t>thành</a:t>
            </a:r>
            <a:r>
              <a:rPr lang="en-US" sz="2000" dirty="0">
                <a:latin typeface="+mj-lt"/>
                <a:ea typeface="+mn-lt"/>
                <a:cs typeface="+mn-lt"/>
              </a:rPr>
              <a:t> </a:t>
            </a:r>
            <a:r>
              <a:rPr lang="en-US" sz="2000" dirty="0" err="1">
                <a:latin typeface="+mj-lt"/>
                <a:ea typeface="+mn-lt"/>
                <a:cs typeface="+mn-lt"/>
              </a:rPr>
              <a:t>kích</a:t>
            </a:r>
            <a:r>
              <a:rPr lang="en-US" sz="2000" dirty="0">
                <a:latin typeface="+mj-lt"/>
                <a:ea typeface="+mn-lt"/>
                <a:cs typeface="+mn-lt"/>
              </a:rPr>
              <a:t> </a:t>
            </a:r>
            <a:r>
              <a:rPr lang="en-US" sz="2000" dirty="0" err="1">
                <a:latin typeface="+mj-lt"/>
                <a:ea typeface="+mn-lt"/>
                <a:cs typeface="+mn-lt"/>
              </a:rPr>
              <a:t>thước</a:t>
            </a:r>
            <a:r>
              <a:rPr lang="en-US" sz="2000" dirty="0">
                <a:latin typeface="+mj-lt"/>
                <a:ea typeface="+mn-lt"/>
                <a:cs typeface="+mn-lt"/>
              </a:rPr>
              <a:t> 100x100 pixel </a:t>
            </a:r>
            <a:r>
              <a:rPr lang="en-US" sz="2000" dirty="0" err="1">
                <a:latin typeface="+mj-lt"/>
                <a:ea typeface="+mn-lt"/>
                <a:cs typeface="+mn-lt"/>
              </a:rPr>
              <a:t>để</a:t>
            </a:r>
            <a:r>
              <a:rPr lang="en-US" sz="2000" dirty="0">
                <a:latin typeface="+mj-lt"/>
                <a:ea typeface="+mn-lt"/>
                <a:cs typeface="+mn-lt"/>
              </a:rPr>
              <a:t> </a:t>
            </a:r>
            <a:r>
              <a:rPr lang="en-US" sz="2000" dirty="0" err="1">
                <a:latin typeface="+mj-lt"/>
                <a:ea typeface="+mn-lt"/>
                <a:cs typeface="+mn-lt"/>
              </a:rPr>
              <a:t>phù</a:t>
            </a:r>
            <a:r>
              <a:rPr lang="en-US" sz="2000" dirty="0">
                <a:latin typeface="+mj-lt"/>
                <a:ea typeface="+mn-lt"/>
                <a:cs typeface="+mn-lt"/>
              </a:rPr>
              <a:t> </a:t>
            </a:r>
            <a:r>
              <a:rPr lang="en-US" sz="2000" dirty="0" err="1">
                <a:latin typeface="+mj-lt"/>
                <a:ea typeface="+mn-lt"/>
                <a:cs typeface="+mn-lt"/>
              </a:rPr>
              <a:t>hợp</a:t>
            </a:r>
            <a:r>
              <a:rPr lang="en-US" sz="2000" dirty="0">
                <a:latin typeface="+mj-lt"/>
                <a:ea typeface="+mn-lt"/>
                <a:cs typeface="+mn-lt"/>
              </a:rPr>
              <a:t> </a:t>
            </a:r>
            <a:r>
              <a:rPr lang="en-US" sz="2000" dirty="0" err="1">
                <a:latin typeface="+mj-lt"/>
                <a:ea typeface="+mn-lt"/>
                <a:cs typeface="+mn-lt"/>
              </a:rPr>
              <a:t>với</a:t>
            </a:r>
            <a:r>
              <a:rPr lang="en-US" sz="2000" dirty="0">
                <a:latin typeface="+mj-lt"/>
                <a:ea typeface="+mn-lt"/>
                <a:cs typeface="+mn-lt"/>
              </a:rPr>
              <a:t> </a:t>
            </a:r>
            <a:r>
              <a:rPr lang="en-US" sz="2000" dirty="0" err="1">
                <a:latin typeface="+mj-lt"/>
                <a:ea typeface="+mn-lt"/>
                <a:cs typeface="+mn-lt"/>
              </a:rPr>
              <a:t>mô</a:t>
            </a:r>
            <a:r>
              <a:rPr lang="en-US" sz="2000" dirty="0">
                <a:latin typeface="+mj-lt"/>
                <a:ea typeface="+mn-lt"/>
                <a:cs typeface="+mn-lt"/>
              </a:rPr>
              <a:t> </a:t>
            </a:r>
            <a:r>
              <a:rPr lang="en-US" sz="2000" dirty="0" err="1">
                <a:latin typeface="+mj-lt"/>
                <a:ea typeface="+mn-lt"/>
                <a:cs typeface="+mn-lt"/>
              </a:rPr>
              <a:t>hình</a:t>
            </a:r>
            <a:r>
              <a:rPr lang="en-US" sz="2000" dirty="0">
                <a:latin typeface="+mj-lt"/>
                <a:ea typeface="+mn-lt"/>
                <a:cs typeface="+mn-lt"/>
              </a:rPr>
              <a:t> </a:t>
            </a:r>
            <a:r>
              <a:rPr lang="en-US" sz="2000" dirty="0" err="1">
                <a:latin typeface="+mj-lt"/>
                <a:ea typeface="+mn-lt"/>
                <a:cs typeface="+mn-lt"/>
              </a:rPr>
              <a:t>nhận</a:t>
            </a:r>
            <a:r>
              <a:rPr lang="en-US" sz="2000" dirty="0">
                <a:latin typeface="+mj-lt"/>
                <a:ea typeface="+mn-lt"/>
                <a:cs typeface="+mn-lt"/>
              </a:rPr>
              <a:t> </a:t>
            </a:r>
            <a:r>
              <a:rPr lang="en-US" sz="2000" dirty="0" err="1">
                <a:latin typeface="+mj-lt"/>
                <a:ea typeface="+mn-lt"/>
                <a:cs typeface="+mn-lt"/>
              </a:rPr>
              <a:t>diện</a:t>
            </a:r>
            <a:r>
              <a:rPr lang="en-US" sz="2000" dirty="0">
                <a:latin typeface="+mj-lt"/>
                <a:ea typeface="+mn-lt"/>
                <a:cs typeface="+mn-lt"/>
              </a:rPr>
              <a:t>, </a:t>
            </a:r>
            <a:r>
              <a:rPr lang="en-US" sz="2000" dirty="0" err="1">
                <a:latin typeface="+mj-lt"/>
                <a:ea typeface="+mn-lt"/>
                <a:cs typeface="+mn-lt"/>
              </a:rPr>
              <a:t>tránh</a:t>
            </a:r>
            <a:r>
              <a:rPr lang="en-US" sz="2000" dirty="0">
                <a:latin typeface="+mj-lt"/>
                <a:ea typeface="+mn-lt"/>
                <a:cs typeface="+mn-lt"/>
              </a:rPr>
              <a:t> </a:t>
            </a:r>
            <a:r>
              <a:rPr lang="en-US" sz="2000" dirty="0" err="1">
                <a:latin typeface="+mj-lt"/>
                <a:ea typeface="+mn-lt"/>
                <a:cs typeface="+mn-lt"/>
              </a:rPr>
              <a:t>mất</a:t>
            </a:r>
            <a:r>
              <a:rPr lang="en-US" sz="2000" dirty="0">
                <a:latin typeface="+mj-lt"/>
                <a:ea typeface="+mn-lt"/>
                <a:cs typeface="+mn-lt"/>
              </a:rPr>
              <a:t> </a:t>
            </a:r>
            <a:r>
              <a:rPr lang="en-US" sz="2000" dirty="0" err="1">
                <a:latin typeface="+mj-lt"/>
                <a:ea typeface="+mn-lt"/>
                <a:cs typeface="+mn-lt"/>
              </a:rPr>
              <a:t>thông</a:t>
            </a:r>
            <a:r>
              <a:rPr lang="en-US" sz="2000" dirty="0">
                <a:latin typeface="+mj-lt"/>
                <a:ea typeface="+mn-lt"/>
                <a:cs typeface="+mn-lt"/>
              </a:rPr>
              <a:t> tin </a:t>
            </a:r>
            <a:r>
              <a:rPr lang="en-US" sz="2000" dirty="0" err="1">
                <a:latin typeface="+mj-lt"/>
                <a:ea typeface="+mn-lt"/>
                <a:cs typeface="+mn-lt"/>
              </a:rPr>
              <a:t>khi</a:t>
            </a:r>
            <a:r>
              <a:rPr lang="en-US" sz="2000" dirty="0">
                <a:latin typeface="+mj-lt"/>
                <a:ea typeface="+mn-lt"/>
                <a:cs typeface="+mn-lt"/>
              </a:rPr>
              <a:t> </a:t>
            </a:r>
            <a:r>
              <a:rPr lang="en-US" sz="2000" dirty="0" err="1">
                <a:latin typeface="+mj-lt"/>
                <a:ea typeface="+mn-lt"/>
                <a:cs typeface="+mn-lt"/>
              </a:rPr>
              <a:t>ảnh</a:t>
            </a:r>
            <a:r>
              <a:rPr lang="en-US" sz="2000" dirty="0">
                <a:latin typeface="+mj-lt"/>
                <a:ea typeface="+mn-lt"/>
                <a:cs typeface="+mn-lt"/>
              </a:rPr>
              <a:t> </a:t>
            </a:r>
            <a:r>
              <a:rPr lang="en-US" sz="2000" dirty="0" err="1">
                <a:latin typeface="+mj-lt"/>
                <a:ea typeface="+mn-lt"/>
                <a:cs typeface="+mn-lt"/>
              </a:rPr>
              <a:t>quá</a:t>
            </a:r>
            <a:r>
              <a:rPr lang="en-US" sz="2000" dirty="0">
                <a:latin typeface="+mj-lt"/>
                <a:ea typeface="+mn-lt"/>
                <a:cs typeface="+mn-lt"/>
              </a:rPr>
              <a:t> </a:t>
            </a:r>
            <a:r>
              <a:rPr lang="en-US" sz="2000" dirty="0" err="1">
                <a:latin typeface="+mj-lt"/>
                <a:ea typeface="+mn-lt"/>
                <a:cs typeface="+mn-lt"/>
              </a:rPr>
              <a:t>nhỏ</a:t>
            </a:r>
            <a:r>
              <a:rPr lang="en-US" sz="2000" dirty="0">
                <a:latin typeface="+mj-lt"/>
                <a:ea typeface="+mn-lt"/>
                <a:cs typeface="+mn-lt"/>
              </a:rPr>
              <a:t>.</a:t>
            </a:r>
            <a:endParaRPr lang="en-US" sz="2000" dirty="0">
              <a:latin typeface="+mj-lt"/>
            </a:endParaRPr>
          </a:p>
        </p:txBody>
      </p:sp>
      <p:pic>
        <p:nvPicPr>
          <p:cNvPr id="4" name="Picture 3" descr="A close-up of an apple&#10;&#10;AI-generated content may be incorrect.">
            <a:extLst>
              <a:ext uri="{FF2B5EF4-FFF2-40B4-BE49-F238E27FC236}">
                <a16:creationId xmlns:a16="http://schemas.microsoft.com/office/drawing/2014/main" id="{746AAA97-2877-37A5-D533-124E1A0A24B2}"/>
              </a:ext>
            </a:extLst>
          </p:cNvPr>
          <p:cNvPicPr>
            <a:picLocks noChangeAspect="1"/>
          </p:cNvPicPr>
          <p:nvPr/>
        </p:nvPicPr>
        <p:blipFill>
          <a:blip r:embed="rId2"/>
          <a:stretch>
            <a:fillRect/>
          </a:stretch>
        </p:blipFill>
        <p:spPr>
          <a:xfrm>
            <a:off x="897209" y="4520310"/>
            <a:ext cx="7962900" cy="2333625"/>
          </a:xfrm>
          <a:prstGeom prst="rect">
            <a:avLst/>
          </a:prstGeom>
        </p:spPr>
      </p:pic>
      <p:sp>
        <p:nvSpPr>
          <p:cNvPr id="5" name="Title 1">
            <a:extLst>
              <a:ext uri="{FF2B5EF4-FFF2-40B4-BE49-F238E27FC236}">
                <a16:creationId xmlns:a16="http://schemas.microsoft.com/office/drawing/2014/main" id="{BBF91552-D7D9-B1E3-B581-9A5BDCBE0B97}"/>
              </a:ext>
            </a:extLst>
          </p:cNvPr>
          <p:cNvSpPr txBox="1">
            <a:spLocks/>
          </p:cNvSpPr>
          <p:nvPr/>
        </p:nvSpPr>
        <p:spPr>
          <a:xfrm>
            <a:off x="897209" y="54077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ea typeface="+mj-lt"/>
                <a:cs typeface="+mj-lt"/>
              </a:rPr>
              <a:t>3. THỰC NGHIỆM VÀ KẾT QUẢ</a:t>
            </a:r>
            <a:endParaRPr lang="en-US" dirty="0"/>
          </a:p>
        </p:txBody>
      </p:sp>
    </p:spTree>
    <p:extLst>
      <p:ext uri="{BB962C8B-B14F-4D97-AF65-F5344CB8AC3E}">
        <p14:creationId xmlns:p14="http://schemas.microsoft.com/office/powerpoint/2010/main" val="136531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DF23-A6F1-B027-2C0B-A74153AEF6FB}"/>
              </a:ext>
            </a:extLst>
          </p:cNvPr>
          <p:cNvSpPr>
            <a:spLocks noGrp="1"/>
          </p:cNvSpPr>
          <p:nvPr>
            <p:ph type="title"/>
          </p:nvPr>
        </p:nvSpPr>
        <p:spPr>
          <a:xfrm>
            <a:off x="677334" y="247185"/>
            <a:ext cx="8596668" cy="1320800"/>
          </a:xfrm>
        </p:spPr>
        <p:txBody>
          <a:bodyPr/>
          <a:lstStyle/>
          <a:p>
            <a:r>
              <a:rPr lang="en-US" dirty="0"/>
              <a:t>Các </a:t>
            </a:r>
            <a:r>
              <a:rPr lang="en-US" dirty="0" err="1"/>
              <a:t>bước</a:t>
            </a:r>
            <a:r>
              <a:rPr lang="en-US" dirty="0"/>
              <a:t> </a:t>
            </a:r>
            <a:r>
              <a:rPr lang="en-US" dirty="0" err="1"/>
              <a:t>xử</a:t>
            </a:r>
            <a:r>
              <a:rPr lang="en-US" dirty="0"/>
              <a:t> </a:t>
            </a:r>
            <a:r>
              <a:rPr lang="en-US" dirty="0" err="1"/>
              <a:t>lý</a:t>
            </a:r>
          </a:p>
        </p:txBody>
      </p:sp>
      <p:sp>
        <p:nvSpPr>
          <p:cNvPr id="3" name="Content Placeholder 2">
            <a:extLst>
              <a:ext uri="{FF2B5EF4-FFF2-40B4-BE49-F238E27FC236}">
                <a16:creationId xmlns:a16="http://schemas.microsoft.com/office/drawing/2014/main" id="{E5E618CE-BC75-CFFA-46E3-DE71861B400D}"/>
              </a:ext>
            </a:extLst>
          </p:cNvPr>
          <p:cNvSpPr>
            <a:spLocks noGrp="1"/>
          </p:cNvSpPr>
          <p:nvPr>
            <p:ph idx="1"/>
          </p:nvPr>
        </p:nvSpPr>
        <p:spPr>
          <a:xfrm>
            <a:off x="677334" y="906077"/>
            <a:ext cx="8938614" cy="5509471"/>
          </a:xfrm>
        </p:spPr>
        <p:txBody>
          <a:bodyPr vert="horz" lIns="91440" tIns="45720" rIns="91440" bIns="45720" rtlCol="0" anchor="t">
            <a:noAutofit/>
          </a:bodyPr>
          <a:lstStyle/>
          <a:p>
            <a:pPr marL="0" indent="0">
              <a:buNone/>
            </a:pPr>
            <a:r>
              <a:rPr lang="en-US" dirty="0">
                <a:ea typeface="+mn-lt"/>
                <a:cs typeface="+mn-lt"/>
              </a:rPr>
              <a:t>Trong </a:t>
            </a:r>
            <a:r>
              <a:rPr lang="en-US" dirty="0" err="1">
                <a:ea typeface="+mn-lt"/>
                <a:cs typeface="+mn-lt"/>
              </a:rPr>
              <a:t>quá</a:t>
            </a:r>
            <a:r>
              <a:rPr lang="en-US" dirty="0">
                <a:ea typeface="+mn-lt"/>
                <a:cs typeface="+mn-lt"/>
              </a:rPr>
              <a:t> </a:t>
            </a:r>
            <a:r>
              <a:rPr lang="en-US" dirty="0" err="1">
                <a:ea typeface="+mn-lt"/>
                <a:cs typeface="+mn-lt"/>
              </a:rPr>
              <a:t>trình</a:t>
            </a:r>
            <a:r>
              <a:rPr lang="en-US" dirty="0">
                <a:ea typeface="+mn-lt"/>
                <a:cs typeface="+mn-lt"/>
              </a:rPr>
              <a:t> </a:t>
            </a:r>
            <a:r>
              <a:rPr lang="en-US" dirty="0" err="1">
                <a:ea typeface="+mn-lt"/>
                <a:cs typeface="+mn-lt"/>
              </a:rPr>
              <a:t>thực</a:t>
            </a:r>
            <a:r>
              <a:rPr lang="en-US" dirty="0">
                <a:ea typeface="+mn-lt"/>
                <a:cs typeface="+mn-lt"/>
              </a:rPr>
              <a:t> </a:t>
            </a:r>
            <a:r>
              <a:rPr lang="en-US" dirty="0" err="1">
                <a:ea typeface="+mn-lt"/>
                <a:cs typeface="+mn-lt"/>
              </a:rPr>
              <a:t>nghiệm</a:t>
            </a:r>
            <a:r>
              <a:rPr lang="en-US" dirty="0">
                <a:ea typeface="+mn-lt"/>
                <a:cs typeface="+mn-lt"/>
              </a:rPr>
              <a:t>, </a:t>
            </a:r>
            <a:r>
              <a:rPr lang="en-US" dirty="0" err="1">
                <a:ea typeface="+mn-lt"/>
                <a:cs typeface="+mn-lt"/>
              </a:rPr>
              <a:t>dữ</a:t>
            </a:r>
            <a:r>
              <a:rPr lang="en-US" dirty="0">
                <a:ea typeface="+mn-lt"/>
                <a:cs typeface="+mn-lt"/>
              </a:rPr>
              <a:t> </a:t>
            </a:r>
            <a:r>
              <a:rPr lang="en-US" dirty="0" err="1">
                <a:ea typeface="+mn-lt"/>
                <a:cs typeface="+mn-lt"/>
              </a:rPr>
              <a:t>liệu</a:t>
            </a:r>
            <a:r>
              <a:rPr lang="en-US" dirty="0">
                <a:ea typeface="+mn-lt"/>
                <a:cs typeface="+mn-lt"/>
              </a:rPr>
              <a:t> </a:t>
            </a:r>
            <a:r>
              <a:rPr lang="en-US" dirty="0" err="1">
                <a:ea typeface="+mn-lt"/>
                <a:cs typeface="+mn-lt"/>
              </a:rPr>
              <a:t>được</a:t>
            </a:r>
            <a:r>
              <a:rPr lang="en-US" dirty="0">
                <a:ea typeface="+mn-lt"/>
                <a:cs typeface="+mn-lt"/>
              </a:rPr>
              <a:t> </a:t>
            </a:r>
            <a:r>
              <a:rPr lang="en-US" dirty="0" err="1">
                <a:ea typeface="+mn-lt"/>
                <a:cs typeface="+mn-lt"/>
              </a:rPr>
              <a:t>xử</a:t>
            </a:r>
            <a:r>
              <a:rPr lang="en-US" dirty="0">
                <a:ea typeface="+mn-lt"/>
                <a:cs typeface="+mn-lt"/>
              </a:rPr>
              <a:t> </a:t>
            </a:r>
            <a:r>
              <a:rPr lang="en-US" dirty="0" err="1">
                <a:ea typeface="+mn-lt"/>
                <a:cs typeface="+mn-lt"/>
              </a:rPr>
              <a:t>lý</a:t>
            </a:r>
            <a:r>
              <a:rPr lang="en-US" dirty="0">
                <a:ea typeface="+mn-lt"/>
                <a:cs typeface="+mn-lt"/>
              </a:rPr>
              <a:t> </a:t>
            </a:r>
            <a:r>
              <a:rPr lang="en-US" dirty="0" err="1">
                <a:ea typeface="+mn-lt"/>
                <a:cs typeface="+mn-lt"/>
              </a:rPr>
              <a:t>thêm</a:t>
            </a:r>
            <a:r>
              <a:rPr lang="en-US" dirty="0">
                <a:ea typeface="+mn-lt"/>
                <a:cs typeface="+mn-lt"/>
              </a:rPr>
              <a:t> </a:t>
            </a:r>
            <a:r>
              <a:rPr lang="en-US" dirty="0" err="1">
                <a:ea typeface="+mn-lt"/>
                <a:cs typeface="+mn-lt"/>
              </a:rPr>
              <a:t>để</a:t>
            </a:r>
            <a:r>
              <a:rPr lang="en-US" dirty="0">
                <a:ea typeface="+mn-lt"/>
                <a:cs typeface="+mn-lt"/>
              </a:rPr>
              <a:t> </a:t>
            </a:r>
            <a:r>
              <a:rPr lang="en-US" dirty="0" err="1">
                <a:ea typeface="+mn-lt"/>
                <a:cs typeface="+mn-lt"/>
              </a:rPr>
              <a:t>đánh</a:t>
            </a:r>
            <a:r>
              <a:rPr lang="en-US" dirty="0">
                <a:ea typeface="+mn-lt"/>
                <a:cs typeface="+mn-lt"/>
              </a:rPr>
              <a:t> </a:t>
            </a:r>
            <a:r>
              <a:rPr lang="en-US" dirty="0" err="1">
                <a:ea typeface="+mn-lt"/>
                <a:cs typeface="+mn-lt"/>
              </a:rPr>
              <a:t>giá</a:t>
            </a:r>
            <a:r>
              <a:rPr lang="en-US" dirty="0">
                <a:ea typeface="+mn-lt"/>
                <a:cs typeface="+mn-lt"/>
              </a:rPr>
              <a:t> </a:t>
            </a:r>
            <a:r>
              <a:rPr lang="en-US" dirty="0" err="1">
                <a:ea typeface="+mn-lt"/>
                <a:cs typeface="+mn-lt"/>
              </a:rPr>
              <a:t>hiệu</a:t>
            </a:r>
            <a:r>
              <a:rPr lang="en-US" dirty="0">
                <a:ea typeface="+mn-lt"/>
                <a:cs typeface="+mn-lt"/>
              </a:rPr>
              <a:t> </a:t>
            </a:r>
            <a:r>
              <a:rPr lang="en-US" dirty="0" err="1">
                <a:ea typeface="+mn-lt"/>
                <a:cs typeface="+mn-lt"/>
              </a:rPr>
              <a:t>suất</a:t>
            </a:r>
            <a:r>
              <a:rPr lang="en-US" dirty="0">
                <a:ea typeface="+mn-lt"/>
                <a:cs typeface="+mn-lt"/>
              </a:rPr>
              <a:t> </a:t>
            </a:r>
            <a:r>
              <a:rPr lang="en-US" dirty="0" err="1">
                <a:ea typeface="+mn-lt"/>
                <a:cs typeface="+mn-lt"/>
              </a:rPr>
              <a:t>mô</a:t>
            </a:r>
            <a:r>
              <a:rPr lang="en-US" dirty="0">
                <a:ea typeface="+mn-lt"/>
                <a:cs typeface="+mn-lt"/>
              </a:rPr>
              <a:t> </a:t>
            </a:r>
            <a:r>
              <a:rPr lang="en-US" dirty="0" err="1">
                <a:ea typeface="+mn-lt"/>
                <a:cs typeface="+mn-lt"/>
              </a:rPr>
              <a:t>hình</a:t>
            </a:r>
            <a:r>
              <a:rPr lang="en-US" dirty="0">
                <a:ea typeface="+mn-lt"/>
                <a:cs typeface="+mn-lt"/>
              </a:rPr>
              <a:t>:</a:t>
            </a:r>
          </a:p>
          <a:p>
            <a:r>
              <a:rPr lang="en-US" b="1" dirty="0">
                <a:ea typeface="+mn-lt"/>
                <a:cs typeface="+mn-lt"/>
              </a:rPr>
              <a:t>Chia </a:t>
            </a:r>
            <a:r>
              <a:rPr lang="en-US" b="1" dirty="0" err="1">
                <a:ea typeface="+mn-lt"/>
                <a:cs typeface="+mn-lt"/>
              </a:rPr>
              <a:t>tập</a:t>
            </a:r>
            <a:r>
              <a:rPr lang="en-US" b="1" dirty="0">
                <a:ea typeface="+mn-lt"/>
                <a:cs typeface="+mn-lt"/>
              </a:rPr>
              <a:t> </a:t>
            </a:r>
            <a:r>
              <a:rPr lang="en-US" b="1" dirty="0" err="1">
                <a:ea typeface="+mn-lt"/>
                <a:cs typeface="+mn-lt"/>
              </a:rPr>
              <a:t>dữ</a:t>
            </a:r>
            <a:r>
              <a:rPr lang="en-US" b="1" dirty="0">
                <a:ea typeface="+mn-lt"/>
                <a:cs typeface="+mn-lt"/>
              </a:rPr>
              <a:t> </a:t>
            </a:r>
            <a:r>
              <a:rPr lang="en-US" b="1" dirty="0" err="1">
                <a:ea typeface="+mn-lt"/>
                <a:cs typeface="+mn-lt"/>
              </a:rPr>
              <a:t>liệu</a:t>
            </a:r>
            <a:r>
              <a:rPr lang="en-US" dirty="0">
                <a:ea typeface="+mn-lt"/>
                <a:cs typeface="+mn-lt"/>
              </a:rPr>
              <a:t>: </a:t>
            </a:r>
          </a:p>
          <a:p>
            <a:pPr lvl="1">
              <a:buFont typeface="Wingdings" panose="05000000000000000000" pitchFamily="2" charset="2"/>
              <a:buChar char="q"/>
            </a:pPr>
            <a:r>
              <a:rPr lang="en-US" sz="1800" dirty="0" err="1">
                <a:ea typeface="+mn-lt"/>
                <a:cs typeface="+mn-lt"/>
              </a:rPr>
              <a:t>Tập</a:t>
            </a:r>
            <a:r>
              <a:rPr lang="en-US" sz="1800" dirty="0">
                <a:ea typeface="+mn-lt"/>
                <a:cs typeface="+mn-lt"/>
              </a:rPr>
              <a:t> </a:t>
            </a:r>
            <a:r>
              <a:rPr lang="en-US" sz="1800" dirty="0" err="1">
                <a:ea typeface="+mn-lt"/>
                <a:cs typeface="+mn-lt"/>
              </a:rPr>
              <a:t>huấn</a:t>
            </a:r>
            <a:r>
              <a:rPr lang="en-US" sz="1800" dirty="0">
                <a:ea typeface="+mn-lt"/>
                <a:cs typeface="+mn-lt"/>
              </a:rPr>
              <a:t> </a:t>
            </a:r>
            <a:r>
              <a:rPr lang="en-US" sz="1800" dirty="0" err="1">
                <a:ea typeface="+mn-lt"/>
                <a:cs typeface="+mn-lt"/>
              </a:rPr>
              <a:t>luyện</a:t>
            </a:r>
            <a:r>
              <a:rPr lang="en-US" sz="1800" dirty="0">
                <a:ea typeface="+mn-lt"/>
                <a:cs typeface="+mn-lt"/>
              </a:rPr>
              <a:t>: </a:t>
            </a:r>
            <a:r>
              <a:rPr lang="en-US" sz="1800" b="1" dirty="0">
                <a:ea typeface="+mn-lt"/>
                <a:cs typeface="+mn-lt"/>
              </a:rPr>
              <a:t>46.371 </a:t>
            </a:r>
            <a:r>
              <a:rPr lang="en-US" sz="1800" b="1" dirty="0" err="1">
                <a:ea typeface="+mn-lt"/>
                <a:cs typeface="+mn-lt"/>
              </a:rPr>
              <a:t>hình</a:t>
            </a:r>
            <a:r>
              <a:rPr lang="en-US" sz="1800" b="1" dirty="0">
                <a:ea typeface="+mn-lt"/>
                <a:cs typeface="+mn-lt"/>
              </a:rPr>
              <a:t> </a:t>
            </a:r>
            <a:r>
              <a:rPr lang="en-US" sz="1800" b="1" dirty="0" err="1">
                <a:ea typeface="+mn-lt"/>
                <a:cs typeface="+mn-lt"/>
              </a:rPr>
              <a:t>ảnh</a:t>
            </a:r>
            <a:r>
              <a:rPr lang="en-US" sz="1800" dirty="0">
                <a:ea typeface="+mn-lt"/>
                <a:cs typeface="+mn-lt"/>
              </a:rPr>
              <a:t>.</a:t>
            </a:r>
          </a:p>
          <a:p>
            <a:pPr lvl="1">
              <a:buFont typeface="Wingdings" panose="05000000000000000000" pitchFamily="2" charset="2"/>
              <a:buChar char="q"/>
            </a:pPr>
            <a:r>
              <a:rPr lang="en-US" sz="1800" dirty="0" err="1">
                <a:ea typeface="+mn-lt"/>
                <a:cs typeface="+mn-lt"/>
              </a:rPr>
              <a:t>Tập</a:t>
            </a:r>
            <a:r>
              <a:rPr lang="en-US" sz="1800" dirty="0">
                <a:ea typeface="+mn-lt"/>
                <a:cs typeface="+mn-lt"/>
              </a:rPr>
              <a:t> </a:t>
            </a:r>
            <a:r>
              <a:rPr lang="en-US" sz="1800" dirty="0" err="1">
                <a:ea typeface="+mn-lt"/>
                <a:cs typeface="+mn-lt"/>
              </a:rPr>
              <a:t>kiểm</a:t>
            </a:r>
            <a:r>
              <a:rPr lang="en-US" sz="1800" dirty="0">
                <a:ea typeface="+mn-lt"/>
                <a:cs typeface="+mn-lt"/>
              </a:rPr>
              <a:t> </a:t>
            </a:r>
            <a:r>
              <a:rPr lang="en-US" sz="1800" dirty="0" err="1">
                <a:ea typeface="+mn-lt"/>
                <a:cs typeface="+mn-lt"/>
              </a:rPr>
              <a:t>tra</a:t>
            </a:r>
            <a:r>
              <a:rPr lang="en-US" sz="1800" dirty="0">
                <a:ea typeface="+mn-lt"/>
                <a:cs typeface="+mn-lt"/>
              </a:rPr>
              <a:t>: </a:t>
            </a:r>
            <a:r>
              <a:rPr lang="en-US" sz="1800" b="1" dirty="0">
                <a:ea typeface="+mn-lt"/>
                <a:cs typeface="+mn-lt"/>
              </a:rPr>
              <a:t>15.563 </a:t>
            </a:r>
            <a:r>
              <a:rPr lang="en-US" sz="1800" b="1" dirty="0" err="1">
                <a:ea typeface="+mn-lt"/>
                <a:cs typeface="+mn-lt"/>
              </a:rPr>
              <a:t>hình</a:t>
            </a:r>
            <a:r>
              <a:rPr lang="en-US" sz="1800" b="1" dirty="0">
                <a:ea typeface="+mn-lt"/>
                <a:cs typeface="+mn-lt"/>
              </a:rPr>
              <a:t> </a:t>
            </a:r>
            <a:r>
              <a:rPr lang="en-US" sz="1800" b="1" dirty="0" err="1">
                <a:ea typeface="+mn-lt"/>
                <a:cs typeface="+mn-lt"/>
              </a:rPr>
              <a:t>ảnh</a:t>
            </a:r>
            <a:r>
              <a:rPr lang="en-US" sz="1800" dirty="0">
                <a:ea typeface="+mn-lt"/>
                <a:cs typeface="+mn-lt"/>
              </a:rPr>
              <a:t>.</a:t>
            </a:r>
          </a:p>
          <a:p>
            <a:r>
              <a:rPr lang="en-US" b="1" dirty="0" err="1">
                <a:ea typeface="+mn-lt"/>
                <a:cs typeface="+mn-lt"/>
              </a:rPr>
              <a:t>Các</a:t>
            </a:r>
            <a:r>
              <a:rPr lang="en-US" b="1" dirty="0">
                <a:ea typeface="+mn-lt"/>
                <a:cs typeface="+mn-lt"/>
              </a:rPr>
              <a:t> </a:t>
            </a:r>
            <a:r>
              <a:rPr lang="en-US" b="1" dirty="0" err="1">
                <a:ea typeface="+mn-lt"/>
                <a:cs typeface="+mn-lt"/>
              </a:rPr>
              <a:t>kịch</a:t>
            </a:r>
            <a:r>
              <a:rPr lang="en-US" b="1" dirty="0">
                <a:ea typeface="+mn-lt"/>
                <a:cs typeface="+mn-lt"/>
              </a:rPr>
              <a:t> </a:t>
            </a:r>
            <a:r>
              <a:rPr lang="en-US" b="1" dirty="0" err="1">
                <a:ea typeface="+mn-lt"/>
                <a:cs typeface="+mn-lt"/>
              </a:rPr>
              <a:t>bản</a:t>
            </a:r>
            <a:r>
              <a:rPr lang="en-US" b="1" dirty="0">
                <a:ea typeface="+mn-lt"/>
                <a:cs typeface="+mn-lt"/>
              </a:rPr>
              <a:t> </a:t>
            </a:r>
            <a:r>
              <a:rPr lang="en-US" b="1" dirty="0" err="1">
                <a:ea typeface="+mn-lt"/>
                <a:cs typeface="+mn-lt"/>
              </a:rPr>
              <a:t>xử</a:t>
            </a:r>
            <a:r>
              <a:rPr lang="en-US" b="1" dirty="0">
                <a:ea typeface="+mn-lt"/>
                <a:cs typeface="+mn-lt"/>
              </a:rPr>
              <a:t> </a:t>
            </a:r>
            <a:r>
              <a:rPr lang="en-US" b="1" dirty="0" err="1">
                <a:ea typeface="+mn-lt"/>
                <a:cs typeface="+mn-lt"/>
              </a:rPr>
              <a:t>lý</a:t>
            </a:r>
            <a:r>
              <a:rPr lang="en-US" b="1" dirty="0">
                <a:ea typeface="+mn-lt"/>
                <a:cs typeface="+mn-lt"/>
              </a:rPr>
              <a:t> </a:t>
            </a:r>
            <a:r>
              <a:rPr lang="en-US" b="1" dirty="0" err="1">
                <a:ea typeface="+mn-lt"/>
                <a:cs typeface="+mn-lt"/>
              </a:rPr>
              <a:t>dữ</a:t>
            </a:r>
            <a:r>
              <a:rPr lang="en-US" b="1" dirty="0">
                <a:ea typeface="+mn-lt"/>
                <a:cs typeface="+mn-lt"/>
              </a:rPr>
              <a:t> </a:t>
            </a:r>
            <a:r>
              <a:rPr lang="en-US" b="1" dirty="0" err="1">
                <a:ea typeface="+mn-lt"/>
                <a:cs typeface="+mn-lt"/>
              </a:rPr>
              <a:t>liệu</a:t>
            </a:r>
            <a:r>
              <a:rPr lang="en-US" dirty="0">
                <a:ea typeface="+mn-lt"/>
                <a:cs typeface="+mn-lt"/>
              </a:rPr>
              <a:t>: </a:t>
            </a:r>
          </a:p>
          <a:p>
            <a:pPr marL="457200" lvl="1" indent="0">
              <a:buNone/>
            </a:pPr>
            <a:r>
              <a:rPr lang="en-US" sz="1800" dirty="0" err="1">
                <a:ea typeface="+mn-lt"/>
                <a:cs typeface="+mn-lt"/>
              </a:rPr>
              <a:t>Nhóm</a:t>
            </a:r>
            <a:r>
              <a:rPr lang="en-US" sz="1800" dirty="0">
                <a:ea typeface="+mn-lt"/>
                <a:cs typeface="+mn-lt"/>
              </a:rPr>
              <a:t> </a:t>
            </a:r>
            <a:r>
              <a:rPr lang="en-US" sz="1800" dirty="0" err="1">
                <a:ea typeface="+mn-lt"/>
                <a:cs typeface="+mn-lt"/>
              </a:rPr>
              <a:t>đã</a:t>
            </a:r>
            <a:r>
              <a:rPr lang="en-US" sz="1800" dirty="0">
                <a:ea typeface="+mn-lt"/>
                <a:cs typeface="+mn-lt"/>
              </a:rPr>
              <a:t> </a:t>
            </a:r>
            <a:r>
              <a:rPr lang="en-US" sz="1800" dirty="0" err="1">
                <a:ea typeface="+mn-lt"/>
                <a:cs typeface="+mn-lt"/>
              </a:rPr>
              <a:t>thử</a:t>
            </a:r>
            <a:r>
              <a:rPr lang="en-US" sz="1800" dirty="0">
                <a:ea typeface="+mn-lt"/>
                <a:cs typeface="+mn-lt"/>
              </a:rPr>
              <a:t> </a:t>
            </a:r>
            <a:r>
              <a:rPr lang="en-US" sz="1800" dirty="0" err="1">
                <a:ea typeface="+mn-lt"/>
                <a:cs typeface="+mn-lt"/>
              </a:rPr>
              <a:t>nghiệm</a:t>
            </a:r>
            <a:r>
              <a:rPr lang="en-US" sz="1800" dirty="0">
                <a:ea typeface="+mn-lt"/>
                <a:cs typeface="+mn-lt"/>
              </a:rPr>
              <a:t> </a:t>
            </a:r>
            <a:r>
              <a:rPr lang="en-US" sz="1800" dirty="0" err="1">
                <a:ea typeface="+mn-lt"/>
                <a:cs typeface="+mn-lt"/>
              </a:rPr>
              <a:t>nhiều</a:t>
            </a:r>
            <a:r>
              <a:rPr lang="en-US" sz="1800" dirty="0">
                <a:ea typeface="+mn-lt"/>
                <a:cs typeface="+mn-lt"/>
              </a:rPr>
              <a:t> </a:t>
            </a:r>
            <a:r>
              <a:rPr lang="en-US" sz="1800" dirty="0" err="1">
                <a:ea typeface="+mn-lt"/>
                <a:cs typeface="+mn-lt"/>
              </a:rPr>
              <a:t>cách</a:t>
            </a:r>
            <a:r>
              <a:rPr lang="en-US" sz="1800" dirty="0">
                <a:ea typeface="+mn-lt"/>
                <a:cs typeface="+mn-lt"/>
              </a:rPr>
              <a:t> </a:t>
            </a:r>
            <a:r>
              <a:rPr lang="en-US" sz="1800" dirty="0" err="1">
                <a:ea typeface="+mn-lt"/>
                <a:cs typeface="+mn-lt"/>
              </a:rPr>
              <a:t>xử</a:t>
            </a:r>
            <a:r>
              <a:rPr lang="en-US" sz="1800" dirty="0">
                <a:ea typeface="+mn-lt"/>
                <a:cs typeface="+mn-lt"/>
              </a:rPr>
              <a:t> </a:t>
            </a:r>
            <a:r>
              <a:rPr lang="en-US" sz="1800" dirty="0" err="1">
                <a:ea typeface="+mn-lt"/>
                <a:cs typeface="+mn-lt"/>
              </a:rPr>
              <a:t>lý</a:t>
            </a:r>
            <a:r>
              <a:rPr lang="en-US" sz="1800" dirty="0">
                <a:ea typeface="+mn-lt"/>
                <a:cs typeface="+mn-lt"/>
              </a:rPr>
              <a:t> </a:t>
            </a:r>
            <a:r>
              <a:rPr lang="en-US" sz="1800" dirty="0" err="1">
                <a:ea typeface="+mn-lt"/>
                <a:cs typeface="+mn-lt"/>
              </a:rPr>
              <a:t>dữ</a:t>
            </a:r>
            <a:r>
              <a:rPr lang="en-US" sz="1800" dirty="0">
                <a:ea typeface="+mn-lt"/>
                <a:cs typeface="+mn-lt"/>
              </a:rPr>
              <a:t> </a:t>
            </a:r>
            <a:r>
              <a:rPr lang="en-US" sz="1800" dirty="0" err="1">
                <a:ea typeface="+mn-lt"/>
                <a:cs typeface="+mn-lt"/>
              </a:rPr>
              <a:t>liệu</a:t>
            </a:r>
            <a:r>
              <a:rPr lang="en-US" sz="1800" dirty="0">
                <a:ea typeface="+mn-lt"/>
                <a:cs typeface="+mn-lt"/>
              </a:rPr>
              <a:t> </a:t>
            </a:r>
            <a:r>
              <a:rPr lang="en-US" sz="1800" dirty="0" err="1">
                <a:ea typeface="+mn-lt"/>
                <a:cs typeface="+mn-lt"/>
              </a:rPr>
              <a:t>để</a:t>
            </a:r>
            <a:r>
              <a:rPr lang="en-US" sz="1800" dirty="0">
                <a:ea typeface="+mn-lt"/>
                <a:cs typeface="+mn-lt"/>
              </a:rPr>
              <a:t> </a:t>
            </a:r>
            <a:r>
              <a:rPr lang="en-US" sz="1800" dirty="0" err="1">
                <a:ea typeface="+mn-lt"/>
                <a:cs typeface="+mn-lt"/>
              </a:rPr>
              <a:t>tìm</a:t>
            </a:r>
            <a:r>
              <a:rPr lang="en-US" sz="1800" dirty="0">
                <a:ea typeface="+mn-lt"/>
                <a:cs typeface="+mn-lt"/>
              </a:rPr>
              <a:t> </a:t>
            </a:r>
            <a:r>
              <a:rPr lang="en-US" sz="1800" dirty="0" err="1">
                <a:ea typeface="+mn-lt"/>
                <a:cs typeface="+mn-lt"/>
              </a:rPr>
              <a:t>ra</a:t>
            </a:r>
            <a:r>
              <a:rPr lang="en-US" sz="1800" dirty="0">
                <a:ea typeface="+mn-lt"/>
                <a:cs typeface="+mn-lt"/>
              </a:rPr>
              <a:t> </a:t>
            </a:r>
            <a:r>
              <a:rPr lang="en-US" sz="1800" dirty="0" err="1">
                <a:ea typeface="+mn-lt"/>
                <a:cs typeface="+mn-lt"/>
              </a:rPr>
              <a:t>phương</a:t>
            </a:r>
            <a:r>
              <a:rPr lang="en-US" sz="1800" dirty="0">
                <a:ea typeface="+mn-lt"/>
                <a:cs typeface="+mn-lt"/>
              </a:rPr>
              <a:t> </a:t>
            </a:r>
            <a:r>
              <a:rPr lang="en-US" sz="1800" dirty="0" err="1">
                <a:ea typeface="+mn-lt"/>
                <a:cs typeface="+mn-lt"/>
              </a:rPr>
              <a:t>pháp</a:t>
            </a:r>
            <a:r>
              <a:rPr lang="en-US" sz="1800" dirty="0">
                <a:ea typeface="+mn-lt"/>
                <a:cs typeface="+mn-lt"/>
              </a:rPr>
              <a:t> </a:t>
            </a:r>
            <a:r>
              <a:rPr lang="en-US" sz="1800" dirty="0" err="1">
                <a:ea typeface="+mn-lt"/>
                <a:cs typeface="+mn-lt"/>
              </a:rPr>
              <a:t>tối</a:t>
            </a:r>
            <a:r>
              <a:rPr lang="en-US" sz="1800" dirty="0">
                <a:ea typeface="+mn-lt"/>
                <a:cs typeface="+mn-lt"/>
              </a:rPr>
              <a:t> </a:t>
            </a:r>
            <a:r>
              <a:rPr lang="en-US" sz="1800" dirty="0" err="1">
                <a:ea typeface="+mn-lt"/>
                <a:cs typeface="+mn-lt"/>
              </a:rPr>
              <a:t>ưu</a:t>
            </a:r>
            <a:r>
              <a:rPr lang="en-US" sz="1800" dirty="0">
                <a:ea typeface="+mn-lt"/>
                <a:cs typeface="+mn-lt"/>
              </a:rPr>
              <a:t>: </a:t>
            </a:r>
          </a:p>
          <a:p>
            <a:pPr lvl="2">
              <a:buFont typeface="Wingdings" panose="05000000000000000000" pitchFamily="2" charset="2"/>
              <a:buChar char="q"/>
            </a:pPr>
            <a:r>
              <a:rPr lang="en-US" sz="1800" dirty="0" err="1">
                <a:ea typeface="+mn-lt"/>
                <a:cs typeface="+mn-lt"/>
              </a:rPr>
              <a:t>Chuyển</a:t>
            </a:r>
            <a:r>
              <a:rPr lang="en-US" sz="1800" dirty="0">
                <a:ea typeface="+mn-lt"/>
                <a:cs typeface="+mn-lt"/>
              </a:rPr>
              <a:t> </a:t>
            </a:r>
            <a:r>
              <a:rPr lang="en-US" sz="1800" dirty="0" err="1">
                <a:ea typeface="+mn-lt"/>
                <a:cs typeface="+mn-lt"/>
              </a:rPr>
              <a:t>đổi</a:t>
            </a:r>
            <a:r>
              <a:rPr lang="en-US" sz="1800" dirty="0">
                <a:ea typeface="+mn-lt"/>
                <a:cs typeface="+mn-lt"/>
              </a:rPr>
              <a:t> RGB sang thang </a:t>
            </a:r>
            <a:r>
              <a:rPr lang="en-US" sz="1800" dirty="0" err="1">
                <a:ea typeface="+mn-lt"/>
                <a:cs typeface="+mn-lt"/>
              </a:rPr>
              <a:t>độ</a:t>
            </a:r>
            <a:r>
              <a:rPr lang="en-US" sz="1800" dirty="0">
                <a:ea typeface="+mn-lt"/>
                <a:cs typeface="+mn-lt"/>
              </a:rPr>
              <a:t> </a:t>
            </a:r>
            <a:r>
              <a:rPr lang="en-US" sz="1800" dirty="0" err="1">
                <a:ea typeface="+mn-lt"/>
                <a:cs typeface="+mn-lt"/>
              </a:rPr>
              <a:t>xám</a:t>
            </a:r>
            <a:r>
              <a:rPr lang="en-US" sz="1800" dirty="0">
                <a:ea typeface="+mn-lt"/>
                <a:cs typeface="+mn-lt"/>
              </a:rPr>
              <a:t>.</a:t>
            </a:r>
          </a:p>
          <a:p>
            <a:pPr lvl="2">
              <a:buFont typeface="Wingdings" panose="05000000000000000000" pitchFamily="2" charset="2"/>
              <a:buChar char="q"/>
            </a:pPr>
            <a:r>
              <a:rPr lang="en-US" sz="1800" dirty="0" err="1">
                <a:ea typeface="+mn-lt"/>
                <a:cs typeface="+mn-lt"/>
              </a:rPr>
              <a:t>Giữ</a:t>
            </a:r>
            <a:r>
              <a:rPr lang="en-US" sz="1800" dirty="0">
                <a:ea typeface="+mn-lt"/>
                <a:cs typeface="+mn-lt"/>
              </a:rPr>
              <a:t> </a:t>
            </a:r>
            <a:r>
              <a:rPr lang="en-US" sz="1800" dirty="0" err="1">
                <a:ea typeface="+mn-lt"/>
                <a:cs typeface="+mn-lt"/>
              </a:rPr>
              <a:t>nguyên</a:t>
            </a:r>
            <a:r>
              <a:rPr lang="en-US" sz="1800" dirty="0">
                <a:ea typeface="+mn-lt"/>
                <a:cs typeface="+mn-lt"/>
              </a:rPr>
              <a:t> </a:t>
            </a:r>
            <a:r>
              <a:rPr lang="en-US" sz="1800" dirty="0" err="1">
                <a:ea typeface="+mn-lt"/>
                <a:cs typeface="+mn-lt"/>
              </a:rPr>
              <a:t>hình</a:t>
            </a:r>
            <a:r>
              <a:rPr lang="en-US" sz="1800" dirty="0">
                <a:ea typeface="+mn-lt"/>
                <a:cs typeface="+mn-lt"/>
              </a:rPr>
              <a:t> </a:t>
            </a:r>
            <a:r>
              <a:rPr lang="en-US" sz="1800" dirty="0" err="1">
                <a:ea typeface="+mn-lt"/>
                <a:cs typeface="+mn-lt"/>
              </a:rPr>
              <a:t>ảnh</a:t>
            </a:r>
            <a:r>
              <a:rPr lang="en-US" sz="1800" dirty="0">
                <a:ea typeface="+mn-lt"/>
                <a:cs typeface="+mn-lt"/>
              </a:rPr>
              <a:t> RGB.</a:t>
            </a:r>
          </a:p>
          <a:p>
            <a:pPr lvl="2">
              <a:buFont typeface="Wingdings" panose="05000000000000000000" pitchFamily="2" charset="2"/>
              <a:buChar char="q"/>
            </a:pPr>
            <a:r>
              <a:rPr lang="en-US" sz="1800" dirty="0" err="1">
                <a:ea typeface="+mn-lt"/>
                <a:cs typeface="+mn-lt"/>
              </a:rPr>
              <a:t>Chuyển</a:t>
            </a:r>
            <a:r>
              <a:rPr lang="en-US" sz="1800" dirty="0">
                <a:ea typeface="+mn-lt"/>
                <a:cs typeface="+mn-lt"/>
              </a:rPr>
              <a:t> </a:t>
            </a:r>
            <a:r>
              <a:rPr lang="en-US" sz="1800" dirty="0" err="1">
                <a:ea typeface="+mn-lt"/>
                <a:cs typeface="+mn-lt"/>
              </a:rPr>
              <a:t>đổi</a:t>
            </a:r>
            <a:r>
              <a:rPr lang="en-US" sz="1800" dirty="0">
                <a:ea typeface="+mn-lt"/>
                <a:cs typeface="+mn-lt"/>
              </a:rPr>
              <a:t> RGB sang HSV.</a:t>
            </a:r>
          </a:p>
          <a:p>
            <a:pPr lvl="2">
              <a:buFont typeface="Wingdings" panose="05000000000000000000" pitchFamily="2" charset="2"/>
              <a:buChar char="q"/>
            </a:pPr>
            <a:r>
              <a:rPr lang="en-US" sz="1800" dirty="0" err="1">
                <a:ea typeface="+mn-lt"/>
                <a:cs typeface="+mn-lt"/>
              </a:rPr>
              <a:t>Kết</a:t>
            </a:r>
            <a:r>
              <a:rPr lang="en-US" sz="1800" dirty="0">
                <a:ea typeface="+mn-lt"/>
                <a:cs typeface="+mn-lt"/>
              </a:rPr>
              <a:t> </a:t>
            </a:r>
            <a:r>
              <a:rPr lang="en-US" sz="1800" dirty="0" err="1">
                <a:ea typeface="+mn-lt"/>
                <a:cs typeface="+mn-lt"/>
              </a:rPr>
              <a:t>hợp</a:t>
            </a:r>
            <a:r>
              <a:rPr lang="en-US" sz="1800" dirty="0">
                <a:ea typeface="+mn-lt"/>
                <a:cs typeface="+mn-lt"/>
              </a:rPr>
              <a:t> HSV </a:t>
            </a:r>
            <a:r>
              <a:rPr lang="en-US" sz="1800" dirty="0" err="1">
                <a:ea typeface="+mn-lt"/>
                <a:cs typeface="+mn-lt"/>
              </a:rPr>
              <a:t>và</a:t>
            </a:r>
            <a:r>
              <a:rPr lang="en-US" sz="1800" dirty="0">
                <a:ea typeface="+mn-lt"/>
                <a:cs typeface="+mn-lt"/>
              </a:rPr>
              <a:t> thang </a:t>
            </a:r>
            <a:r>
              <a:rPr lang="en-US" sz="1800" dirty="0" err="1">
                <a:ea typeface="+mn-lt"/>
                <a:cs typeface="+mn-lt"/>
              </a:rPr>
              <a:t>độ</a:t>
            </a:r>
            <a:r>
              <a:rPr lang="en-US" sz="1800" dirty="0">
                <a:ea typeface="+mn-lt"/>
                <a:cs typeface="+mn-lt"/>
              </a:rPr>
              <a:t> </a:t>
            </a:r>
            <a:r>
              <a:rPr lang="en-US" sz="1800" dirty="0" err="1">
                <a:ea typeface="+mn-lt"/>
                <a:cs typeface="+mn-lt"/>
              </a:rPr>
              <a:t>xám</a:t>
            </a:r>
            <a:r>
              <a:rPr lang="en-US" sz="1800" dirty="0">
                <a:ea typeface="+mn-lt"/>
                <a:cs typeface="+mn-lt"/>
              </a:rPr>
              <a:t>.</a:t>
            </a:r>
          </a:p>
          <a:p>
            <a:pPr lvl="2">
              <a:buFont typeface="Wingdings" panose="05000000000000000000" pitchFamily="2" charset="2"/>
              <a:buChar char="q"/>
            </a:pPr>
            <a:r>
              <a:rPr lang="en-US" sz="1800" dirty="0" err="1">
                <a:ea typeface="+mn-lt"/>
                <a:cs typeface="+mn-lt"/>
              </a:rPr>
              <a:t>Áp</a:t>
            </a:r>
            <a:r>
              <a:rPr lang="en-US" sz="1800" dirty="0">
                <a:ea typeface="+mn-lt"/>
                <a:cs typeface="+mn-lt"/>
              </a:rPr>
              <a:t> </a:t>
            </a:r>
            <a:r>
              <a:rPr lang="en-US" sz="1800" dirty="0" err="1">
                <a:ea typeface="+mn-lt"/>
                <a:cs typeface="+mn-lt"/>
              </a:rPr>
              <a:t>dụng</a:t>
            </a:r>
            <a:r>
              <a:rPr lang="en-US" sz="1800" dirty="0">
                <a:ea typeface="+mn-lt"/>
                <a:cs typeface="+mn-lt"/>
              </a:rPr>
              <a:t> </a:t>
            </a:r>
            <a:r>
              <a:rPr lang="en-US" sz="1800" dirty="0" err="1">
                <a:ea typeface="+mn-lt"/>
                <a:cs typeface="+mn-lt"/>
              </a:rPr>
              <a:t>thay</a:t>
            </a:r>
            <a:r>
              <a:rPr lang="en-US" sz="1800" dirty="0">
                <a:ea typeface="+mn-lt"/>
                <a:cs typeface="+mn-lt"/>
              </a:rPr>
              <a:t> </a:t>
            </a:r>
            <a:r>
              <a:rPr lang="en-US" sz="1800" dirty="0" err="1">
                <a:ea typeface="+mn-lt"/>
                <a:cs typeface="+mn-lt"/>
              </a:rPr>
              <a:t>đổi</a:t>
            </a:r>
            <a:r>
              <a:rPr lang="en-US" sz="1800" dirty="0">
                <a:ea typeface="+mn-lt"/>
                <a:cs typeface="+mn-lt"/>
              </a:rPr>
              <a:t> </a:t>
            </a:r>
            <a:r>
              <a:rPr lang="en-US" sz="1800" dirty="0" err="1">
                <a:ea typeface="+mn-lt"/>
                <a:cs typeface="+mn-lt"/>
              </a:rPr>
              <a:t>ngẫu</a:t>
            </a:r>
            <a:r>
              <a:rPr lang="en-US" sz="1800" dirty="0">
                <a:ea typeface="+mn-lt"/>
                <a:cs typeface="+mn-lt"/>
              </a:rPr>
              <a:t> </a:t>
            </a:r>
            <a:r>
              <a:rPr lang="en-US" sz="1800" dirty="0" err="1">
                <a:ea typeface="+mn-lt"/>
                <a:cs typeface="+mn-lt"/>
              </a:rPr>
              <a:t>nhiên</a:t>
            </a:r>
            <a:r>
              <a:rPr lang="en-US" sz="1800" dirty="0">
                <a:ea typeface="+mn-lt"/>
                <a:cs typeface="+mn-lt"/>
              </a:rPr>
              <a:t> (</a:t>
            </a:r>
            <a:r>
              <a:rPr lang="en-US" sz="1800" dirty="0" err="1">
                <a:ea typeface="+mn-lt"/>
                <a:cs typeface="+mn-lt"/>
              </a:rPr>
              <a:t>sắc</a:t>
            </a:r>
            <a:r>
              <a:rPr lang="en-US" sz="1800" dirty="0">
                <a:ea typeface="+mn-lt"/>
                <a:cs typeface="+mn-lt"/>
              </a:rPr>
              <a:t> </a:t>
            </a:r>
            <a:r>
              <a:rPr lang="en-US" sz="1800" dirty="0" err="1">
                <a:ea typeface="+mn-lt"/>
                <a:cs typeface="+mn-lt"/>
              </a:rPr>
              <a:t>độ</a:t>
            </a:r>
            <a:r>
              <a:rPr lang="en-US" sz="1800" dirty="0">
                <a:ea typeface="+mn-lt"/>
                <a:cs typeface="+mn-lt"/>
              </a:rPr>
              <a:t>, </a:t>
            </a:r>
            <a:r>
              <a:rPr lang="en-US" sz="1800" dirty="0" err="1">
                <a:ea typeface="+mn-lt"/>
                <a:cs typeface="+mn-lt"/>
              </a:rPr>
              <a:t>độ</a:t>
            </a:r>
            <a:r>
              <a:rPr lang="en-US" sz="1800" dirty="0">
                <a:ea typeface="+mn-lt"/>
                <a:cs typeface="+mn-lt"/>
              </a:rPr>
              <a:t> </a:t>
            </a:r>
            <a:r>
              <a:rPr lang="en-US" sz="1800" dirty="0" err="1">
                <a:ea typeface="+mn-lt"/>
                <a:cs typeface="+mn-lt"/>
              </a:rPr>
              <a:t>bão</a:t>
            </a:r>
            <a:r>
              <a:rPr lang="en-US" sz="1800" dirty="0">
                <a:ea typeface="+mn-lt"/>
                <a:cs typeface="+mn-lt"/>
              </a:rPr>
              <a:t> </a:t>
            </a:r>
            <a:r>
              <a:rPr lang="en-US" sz="1800" dirty="0" err="1">
                <a:ea typeface="+mn-lt"/>
                <a:cs typeface="+mn-lt"/>
              </a:rPr>
              <a:t>hòa</a:t>
            </a:r>
            <a:r>
              <a:rPr lang="en-US" sz="1800" dirty="0">
                <a:ea typeface="+mn-lt"/>
                <a:cs typeface="+mn-lt"/>
              </a:rPr>
              <a:t>, </a:t>
            </a:r>
            <a:r>
              <a:rPr lang="en-US" sz="1800" dirty="0" err="1">
                <a:ea typeface="+mn-lt"/>
                <a:cs typeface="+mn-lt"/>
              </a:rPr>
              <a:t>lật</a:t>
            </a:r>
            <a:r>
              <a:rPr lang="en-US" sz="1800" dirty="0">
                <a:ea typeface="+mn-lt"/>
                <a:cs typeface="+mn-lt"/>
              </a:rPr>
              <a:t> </a:t>
            </a:r>
            <a:r>
              <a:rPr lang="en-US" sz="1800" dirty="0" err="1">
                <a:ea typeface="+mn-lt"/>
                <a:cs typeface="+mn-lt"/>
              </a:rPr>
              <a:t>ảnh</a:t>
            </a:r>
            <a:r>
              <a:rPr lang="en-US" sz="1800" dirty="0">
                <a:ea typeface="+mn-lt"/>
                <a:cs typeface="+mn-lt"/>
              </a:rPr>
              <a:t>) </a:t>
            </a:r>
            <a:r>
              <a:rPr lang="en-US" sz="1800" dirty="0" err="1">
                <a:ea typeface="+mn-lt"/>
                <a:cs typeface="+mn-lt"/>
              </a:rPr>
              <a:t>rồi</a:t>
            </a:r>
            <a:r>
              <a:rPr lang="en-US" sz="1800" dirty="0">
                <a:ea typeface="+mn-lt"/>
                <a:cs typeface="+mn-lt"/>
              </a:rPr>
              <a:t> </a:t>
            </a:r>
            <a:r>
              <a:rPr lang="en-US" sz="1800" dirty="0" err="1">
                <a:ea typeface="+mn-lt"/>
                <a:cs typeface="+mn-lt"/>
              </a:rPr>
              <a:t>chuyển</a:t>
            </a:r>
            <a:r>
              <a:rPr lang="en-US" sz="1800" dirty="0">
                <a:ea typeface="+mn-lt"/>
                <a:cs typeface="+mn-lt"/>
              </a:rPr>
              <a:t> sang HSV </a:t>
            </a:r>
            <a:r>
              <a:rPr lang="en-US" sz="1800" dirty="0" err="1">
                <a:ea typeface="+mn-lt"/>
                <a:cs typeface="+mn-lt"/>
              </a:rPr>
              <a:t>và</a:t>
            </a:r>
            <a:r>
              <a:rPr lang="en-US" sz="1800" dirty="0">
                <a:ea typeface="+mn-lt"/>
                <a:cs typeface="+mn-lt"/>
              </a:rPr>
              <a:t> thang </a:t>
            </a:r>
            <a:r>
              <a:rPr lang="en-US" sz="1800" dirty="0" err="1">
                <a:ea typeface="+mn-lt"/>
                <a:cs typeface="+mn-lt"/>
              </a:rPr>
              <a:t>độ</a:t>
            </a:r>
            <a:r>
              <a:rPr lang="en-US" sz="1800" dirty="0">
                <a:ea typeface="+mn-lt"/>
                <a:cs typeface="+mn-lt"/>
              </a:rPr>
              <a:t> </a:t>
            </a:r>
            <a:r>
              <a:rPr lang="en-US" sz="1800" dirty="0" err="1">
                <a:ea typeface="+mn-lt"/>
                <a:cs typeface="+mn-lt"/>
              </a:rPr>
              <a:t>xám</a:t>
            </a:r>
            <a:endParaRPr lang="en-US" sz="1800" dirty="0"/>
          </a:p>
          <a:p>
            <a:endParaRPr lang="en-US" dirty="0"/>
          </a:p>
        </p:txBody>
      </p:sp>
    </p:spTree>
    <p:extLst>
      <p:ext uri="{BB962C8B-B14F-4D97-AF65-F5344CB8AC3E}">
        <p14:creationId xmlns:p14="http://schemas.microsoft.com/office/powerpoint/2010/main" val="211378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DF23-A6F1-B027-2C0B-A74153AEF6FB}"/>
              </a:ext>
            </a:extLst>
          </p:cNvPr>
          <p:cNvSpPr>
            <a:spLocks noGrp="1"/>
          </p:cNvSpPr>
          <p:nvPr>
            <p:ph type="title"/>
          </p:nvPr>
        </p:nvSpPr>
        <p:spPr>
          <a:xfrm>
            <a:off x="677334" y="258838"/>
            <a:ext cx="8596668" cy="1320800"/>
          </a:xfrm>
        </p:spPr>
        <p:txBody>
          <a:bodyPr/>
          <a:lstStyle/>
          <a:p>
            <a:r>
              <a:rPr lang="vi-VN" dirty="0"/>
              <a:t>Kết quả huấn luyện </a:t>
            </a:r>
            <a:endParaRPr lang="en-US" dirty="0" err="1"/>
          </a:p>
        </p:txBody>
      </p:sp>
      <p:sp>
        <p:nvSpPr>
          <p:cNvPr id="5" name="Content Placeholder 4">
            <a:extLst>
              <a:ext uri="{FF2B5EF4-FFF2-40B4-BE49-F238E27FC236}">
                <a16:creationId xmlns:a16="http://schemas.microsoft.com/office/drawing/2014/main" id="{EEECB91E-3C64-D451-4884-2703910E3310}"/>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2BEC3A0-47B4-4AD3-0E42-0AC54C08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9238"/>
            <a:ext cx="12192000" cy="46982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18CFC1-9CBB-3155-743C-D082522C8221}"/>
              </a:ext>
            </a:extLst>
          </p:cNvPr>
          <p:cNvSpPr txBox="1"/>
          <p:nvPr/>
        </p:nvSpPr>
        <p:spPr>
          <a:xfrm>
            <a:off x="528759" y="5677758"/>
            <a:ext cx="9514893" cy="1200329"/>
          </a:xfrm>
          <a:prstGeom prst="rect">
            <a:avLst/>
          </a:prstGeom>
          <a:noFill/>
        </p:spPr>
        <p:txBody>
          <a:bodyPr wrap="square">
            <a:spAutoFit/>
          </a:bodyPr>
          <a:lstStyle/>
          <a:p>
            <a:r>
              <a:rPr lang="vi-VN" dirty="0">
                <a:latin typeface="Arial" panose="020B0604020202020204" pitchFamily="34" charset="0"/>
                <a:cs typeface="Arial" panose="020B0604020202020204" pitchFamily="34" charset="0"/>
              </a:rPr>
              <a:t>Từ Biểu đồ Accuracy và Loss , ta có thể thấy :</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nhanh</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khớp</a:t>
            </a:r>
            <a:r>
              <a:rPr lang="en-US" dirty="0">
                <a:latin typeface="Arial" panose="020B0604020202020204" pitchFamily="34" charset="0"/>
                <a:cs typeface="Arial" panose="020B0604020202020204" pitchFamily="34" charset="0"/>
              </a:rPr>
              <a:t> (overfitting) hay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(underfitting).</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Đối với độ đo bài 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thì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1226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DF23-A6F1-B027-2C0B-A74153AEF6FB}"/>
              </a:ext>
            </a:extLst>
          </p:cNvPr>
          <p:cNvSpPr>
            <a:spLocks noGrp="1"/>
          </p:cNvSpPr>
          <p:nvPr>
            <p:ph type="title"/>
          </p:nvPr>
        </p:nvSpPr>
        <p:spPr>
          <a:xfrm>
            <a:off x="677334" y="258838"/>
            <a:ext cx="8596668" cy="1320800"/>
          </a:xfrm>
        </p:spPr>
        <p:txBody>
          <a:bodyPr/>
          <a:lstStyle/>
          <a:p>
            <a:r>
              <a:rPr lang="vi-VN" dirty="0"/>
              <a:t>So sánh với các mô hình khác </a:t>
            </a:r>
            <a:endParaRPr lang="en-US" dirty="0" err="1"/>
          </a:p>
        </p:txBody>
      </p:sp>
      <p:sp>
        <p:nvSpPr>
          <p:cNvPr id="4" name="TextBox 3">
            <a:extLst>
              <a:ext uri="{FF2B5EF4-FFF2-40B4-BE49-F238E27FC236}">
                <a16:creationId xmlns:a16="http://schemas.microsoft.com/office/drawing/2014/main" id="{30CFA5A3-9208-32DF-D6EA-98F55731DCAD}"/>
              </a:ext>
            </a:extLst>
          </p:cNvPr>
          <p:cNvSpPr txBox="1"/>
          <p:nvPr/>
        </p:nvSpPr>
        <p:spPr>
          <a:xfrm>
            <a:off x="677334" y="1117973"/>
            <a:ext cx="8596668" cy="3365024"/>
          </a:xfrm>
          <a:prstGeom prst="rect">
            <a:avLst/>
          </a:prstGeom>
          <a:noFill/>
        </p:spPr>
        <p:txBody>
          <a:bodyPr wrap="square">
            <a:spAutoFit/>
          </a:bodyPr>
          <a:lstStyle/>
          <a:p>
            <a:pPr>
              <a:lnSpc>
                <a:spcPct val="150000"/>
              </a:lnSpc>
            </a:pPr>
            <a:r>
              <a:rPr lang="vi-VN" dirty="0"/>
              <a:t>Nhóm thực hiện thêm một số mô hình học sâu phổ biến nhằm so sánh hiệu quả phân loại. Cụ thể, các mô hình được sử dụng bao gồm:</a:t>
            </a:r>
          </a:p>
          <a:p>
            <a:pPr>
              <a:lnSpc>
                <a:spcPct val="150000"/>
              </a:lnSpc>
              <a:buFont typeface="Arial" panose="020B0604020202020204" pitchFamily="34" charset="0"/>
              <a:buChar char="•"/>
            </a:pPr>
            <a:r>
              <a:rPr lang="vi-VN" b="1" dirty="0"/>
              <a:t>ResNet50:</a:t>
            </a:r>
            <a:r>
              <a:rPr lang="vi-VN" dirty="0"/>
              <a:t> Mạng tích chập sâu với cơ chế kết nối tắt (</a:t>
            </a:r>
            <a:r>
              <a:rPr lang="vi-VN" i="1" dirty="0"/>
              <a:t>skip connections</a:t>
            </a:r>
            <a:r>
              <a:rPr lang="vi-VN" dirty="0"/>
              <a:t>) giúp cải thiện quá trình lan truyền gradient.</a:t>
            </a:r>
          </a:p>
          <a:p>
            <a:pPr>
              <a:lnSpc>
                <a:spcPct val="150000"/>
              </a:lnSpc>
              <a:buFont typeface="Arial" panose="020B0604020202020204" pitchFamily="34" charset="0"/>
              <a:buChar char="•"/>
            </a:pPr>
            <a:r>
              <a:rPr lang="vi-VN" b="1" dirty="0"/>
              <a:t>DenseNet121:</a:t>
            </a:r>
            <a:r>
              <a:rPr lang="vi-VN" dirty="0"/>
              <a:t> Kiến trúc sử dụng kết nối dày đặc giữa các lớp nhằm tăng khả năng học đặc trưng.</a:t>
            </a:r>
          </a:p>
          <a:p>
            <a:pPr>
              <a:lnSpc>
                <a:spcPct val="150000"/>
              </a:lnSpc>
              <a:buFont typeface="Arial" panose="020B0604020202020204" pitchFamily="34" charset="0"/>
              <a:buChar char="•"/>
            </a:pPr>
            <a:r>
              <a:rPr lang="vi-VN" b="1" dirty="0"/>
              <a:t>EfficientNetB0:</a:t>
            </a:r>
            <a:r>
              <a:rPr lang="vi-VN" dirty="0"/>
              <a:t> Mô hình tối ưu đồng thời độ sâu, độ rộng và độ phân giải, cân bằng giữa hiệu suất và tốc độ.</a:t>
            </a:r>
          </a:p>
        </p:txBody>
      </p:sp>
      <p:sp>
        <p:nvSpPr>
          <p:cNvPr id="10" name="TextBox 9">
            <a:extLst>
              <a:ext uri="{FF2B5EF4-FFF2-40B4-BE49-F238E27FC236}">
                <a16:creationId xmlns:a16="http://schemas.microsoft.com/office/drawing/2014/main" id="{9C58228A-9614-E921-3A42-516C0632471B}"/>
              </a:ext>
            </a:extLst>
          </p:cNvPr>
          <p:cNvSpPr txBox="1"/>
          <p:nvPr/>
        </p:nvSpPr>
        <p:spPr>
          <a:xfrm>
            <a:off x="677334" y="5093696"/>
            <a:ext cx="7554861" cy="646331"/>
          </a:xfrm>
          <a:prstGeom prst="rect">
            <a:avLst/>
          </a:prstGeom>
          <a:noFill/>
        </p:spPr>
        <p:txBody>
          <a:bodyPr wrap="square">
            <a:spAutoFit/>
          </a:bodyPr>
          <a:lstStyle/>
          <a:p>
            <a:r>
              <a:rPr lang="vi-VN" dirty="0"/>
              <a:t>Tất cả các mô hình đều được khởi tạo từ trọng số ImageNet và được fine-tune trên cùng tập dữ liệu để đảm bảo tính công bằng khi so sánh.</a:t>
            </a:r>
            <a:endParaRPr lang="en-US" dirty="0"/>
          </a:p>
        </p:txBody>
      </p:sp>
    </p:spTree>
    <p:extLst>
      <p:ext uri="{BB962C8B-B14F-4D97-AF65-F5344CB8AC3E}">
        <p14:creationId xmlns:p14="http://schemas.microsoft.com/office/powerpoint/2010/main" val="330193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DF23-A6F1-B027-2C0B-A74153AEF6FB}"/>
              </a:ext>
            </a:extLst>
          </p:cNvPr>
          <p:cNvSpPr>
            <a:spLocks noGrp="1"/>
          </p:cNvSpPr>
          <p:nvPr>
            <p:ph type="title"/>
          </p:nvPr>
        </p:nvSpPr>
        <p:spPr>
          <a:xfrm>
            <a:off x="677334" y="258838"/>
            <a:ext cx="8596668" cy="1320800"/>
          </a:xfrm>
        </p:spPr>
        <p:txBody>
          <a:bodyPr/>
          <a:lstStyle/>
          <a:p>
            <a:r>
              <a:rPr lang="vi-VN" dirty="0"/>
              <a:t>So sánh với các mô hình khác </a:t>
            </a:r>
            <a:endParaRPr lang="en-US" dirty="0" err="1"/>
          </a:p>
        </p:txBody>
      </p:sp>
      <p:sp>
        <p:nvSpPr>
          <p:cNvPr id="4" name="TextBox 3">
            <a:extLst>
              <a:ext uri="{FF2B5EF4-FFF2-40B4-BE49-F238E27FC236}">
                <a16:creationId xmlns:a16="http://schemas.microsoft.com/office/drawing/2014/main" id="{30CFA5A3-9208-32DF-D6EA-98F55731DCAD}"/>
              </a:ext>
            </a:extLst>
          </p:cNvPr>
          <p:cNvSpPr txBox="1"/>
          <p:nvPr/>
        </p:nvSpPr>
        <p:spPr>
          <a:xfrm>
            <a:off x="677334" y="1117973"/>
            <a:ext cx="8596668" cy="3365024"/>
          </a:xfrm>
          <a:prstGeom prst="rect">
            <a:avLst/>
          </a:prstGeom>
          <a:noFill/>
        </p:spPr>
        <p:txBody>
          <a:bodyPr wrap="square">
            <a:spAutoFit/>
          </a:bodyPr>
          <a:lstStyle/>
          <a:p>
            <a:pPr>
              <a:lnSpc>
                <a:spcPct val="150000"/>
              </a:lnSpc>
            </a:pPr>
            <a:r>
              <a:rPr lang="vi-VN" dirty="0"/>
              <a:t>Nhóm thực hiện thêm một số mô hình học sâu phổ biến nhằm so sánh hiệu quả phân loại. Cụ thể, các mô hình được sử dụng bao gồm:</a:t>
            </a:r>
          </a:p>
          <a:p>
            <a:pPr>
              <a:lnSpc>
                <a:spcPct val="150000"/>
              </a:lnSpc>
              <a:buFont typeface="Arial" panose="020B0604020202020204" pitchFamily="34" charset="0"/>
              <a:buChar char="•"/>
            </a:pPr>
            <a:r>
              <a:rPr lang="vi-VN" b="1" dirty="0"/>
              <a:t>ResNet50:</a:t>
            </a:r>
            <a:r>
              <a:rPr lang="vi-VN" dirty="0"/>
              <a:t> Mạng tích chập sâu với cơ chế kết nối tắt (</a:t>
            </a:r>
            <a:r>
              <a:rPr lang="vi-VN" i="1" dirty="0"/>
              <a:t>skip connections</a:t>
            </a:r>
            <a:r>
              <a:rPr lang="vi-VN" dirty="0"/>
              <a:t>) giúp cải thiện quá trình lan truyền gradient.</a:t>
            </a:r>
          </a:p>
          <a:p>
            <a:pPr>
              <a:lnSpc>
                <a:spcPct val="150000"/>
              </a:lnSpc>
              <a:buFont typeface="Arial" panose="020B0604020202020204" pitchFamily="34" charset="0"/>
              <a:buChar char="•"/>
            </a:pPr>
            <a:r>
              <a:rPr lang="vi-VN" b="1" dirty="0"/>
              <a:t>DenseNet121:</a:t>
            </a:r>
            <a:r>
              <a:rPr lang="vi-VN" dirty="0"/>
              <a:t> Kiến trúc sử dụng kết nối dày đặc giữa các lớp nhằm tăng khả năng học đặc trưng.</a:t>
            </a:r>
          </a:p>
          <a:p>
            <a:pPr>
              <a:lnSpc>
                <a:spcPct val="150000"/>
              </a:lnSpc>
              <a:buFont typeface="Arial" panose="020B0604020202020204" pitchFamily="34" charset="0"/>
              <a:buChar char="•"/>
            </a:pPr>
            <a:r>
              <a:rPr lang="vi-VN" b="1" dirty="0"/>
              <a:t>EfficientNetB0:</a:t>
            </a:r>
            <a:r>
              <a:rPr lang="vi-VN" dirty="0"/>
              <a:t> Mô hình tối ưu đồng thời độ sâu, độ rộng và độ phân giải, cân bằng giữa hiệu suất và tốc độ.</a:t>
            </a:r>
          </a:p>
        </p:txBody>
      </p:sp>
      <p:sp>
        <p:nvSpPr>
          <p:cNvPr id="10" name="TextBox 9">
            <a:extLst>
              <a:ext uri="{FF2B5EF4-FFF2-40B4-BE49-F238E27FC236}">
                <a16:creationId xmlns:a16="http://schemas.microsoft.com/office/drawing/2014/main" id="{9C58228A-9614-E921-3A42-516C0632471B}"/>
              </a:ext>
            </a:extLst>
          </p:cNvPr>
          <p:cNvSpPr txBox="1"/>
          <p:nvPr/>
        </p:nvSpPr>
        <p:spPr>
          <a:xfrm>
            <a:off x="677334" y="5093696"/>
            <a:ext cx="7554861" cy="646331"/>
          </a:xfrm>
          <a:prstGeom prst="rect">
            <a:avLst/>
          </a:prstGeom>
          <a:noFill/>
        </p:spPr>
        <p:txBody>
          <a:bodyPr wrap="square">
            <a:spAutoFit/>
          </a:bodyPr>
          <a:lstStyle/>
          <a:p>
            <a:r>
              <a:rPr lang="vi-VN" dirty="0"/>
              <a:t>Tất cả các mô hình đều được khởi tạo từ trọng số ImageNet và được fine-tune trên cùng tập dữ liệu để đảm bảo tính công bằng khi so sánh.</a:t>
            </a:r>
            <a:endParaRPr lang="en-US" dirty="0"/>
          </a:p>
        </p:txBody>
      </p:sp>
      <p:pic>
        <p:nvPicPr>
          <p:cNvPr id="11" name="Picture 10">
            <a:extLst>
              <a:ext uri="{FF2B5EF4-FFF2-40B4-BE49-F238E27FC236}">
                <a16:creationId xmlns:a16="http://schemas.microsoft.com/office/drawing/2014/main" id="{245FF3D7-F675-4D15-275C-B351A86CCA52}"/>
              </a:ext>
            </a:extLst>
          </p:cNvPr>
          <p:cNvPicPr>
            <a:picLocks noChangeAspect="1"/>
          </p:cNvPicPr>
          <p:nvPr/>
        </p:nvPicPr>
        <p:blipFill>
          <a:blip r:embed="rId3"/>
          <a:stretch>
            <a:fillRect/>
          </a:stretch>
        </p:blipFill>
        <p:spPr>
          <a:xfrm>
            <a:off x="0" y="234786"/>
            <a:ext cx="12192000" cy="6388428"/>
          </a:xfrm>
          <a:prstGeom prst="rect">
            <a:avLst/>
          </a:prstGeom>
        </p:spPr>
      </p:pic>
    </p:spTree>
    <p:extLst>
      <p:ext uri="{BB962C8B-B14F-4D97-AF65-F5344CB8AC3E}">
        <p14:creationId xmlns:p14="http://schemas.microsoft.com/office/powerpoint/2010/main" val="3186942898"/>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BF91552-D7D9-B1E3-B581-9A5BDCBE0B97}"/>
              </a:ext>
            </a:extLst>
          </p:cNvPr>
          <p:cNvSpPr txBox="1">
            <a:spLocks/>
          </p:cNvSpPr>
          <p:nvPr/>
        </p:nvSpPr>
        <p:spPr>
          <a:xfrm>
            <a:off x="897209" y="54077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ea typeface="+mj-lt"/>
                <a:cs typeface="+mj-lt"/>
              </a:rPr>
              <a:t>HÌNH ẢNH THỬ NGHIỆM </a:t>
            </a:r>
            <a:endParaRPr lang="en-US" dirty="0"/>
          </a:p>
        </p:txBody>
      </p:sp>
      <p:pic>
        <p:nvPicPr>
          <p:cNvPr id="8" name="Picture 7">
            <a:extLst>
              <a:ext uri="{FF2B5EF4-FFF2-40B4-BE49-F238E27FC236}">
                <a16:creationId xmlns:a16="http://schemas.microsoft.com/office/drawing/2014/main" id="{151ABB0A-DDC8-EA4E-22BE-199D920F9ABF}"/>
              </a:ext>
            </a:extLst>
          </p:cNvPr>
          <p:cNvPicPr>
            <a:picLocks noChangeAspect="1"/>
          </p:cNvPicPr>
          <p:nvPr/>
        </p:nvPicPr>
        <p:blipFill>
          <a:blip r:embed="rId2"/>
          <a:stretch>
            <a:fillRect/>
          </a:stretch>
        </p:blipFill>
        <p:spPr>
          <a:xfrm>
            <a:off x="835725" y="1479773"/>
            <a:ext cx="4449197" cy="4938495"/>
          </a:xfrm>
          <a:prstGeom prst="rect">
            <a:avLst/>
          </a:prstGeom>
        </p:spPr>
      </p:pic>
      <p:pic>
        <p:nvPicPr>
          <p:cNvPr id="10" name="Picture 9">
            <a:extLst>
              <a:ext uri="{FF2B5EF4-FFF2-40B4-BE49-F238E27FC236}">
                <a16:creationId xmlns:a16="http://schemas.microsoft.com/office/drawing/2014/main" id="{85B6BAB6-2242-085A-69B6-10D676296836}"/>
              </a:ext>
            </a:extLst>
          </p:cNvPr>
          <p:cNvPicPr>
            <a:picLocks noChangeAspect="1"/>
          </p:cNvPicPr>
          <p:nvPr/>
        </p:nvPicPr>
        <p:blipFill>
          <a:blip r:embed="rId3"/>
          <a:stretch>
            <a:fillRect/>
          </a:stretch>
        </p:blipFill>
        <p:spPr>
          <a:xfrm>
            <a:off x="5479816" y="1539726"/>
            <a:ext cx="4014061" cy="4909854"/>
          </a:xfrm>
          <a:prstGeom prst="rect">
            <a:avLst/>
          </a:prstGeom>
        </p:spPr>
      </p:pic>
    </p:spTree>
    <p:extLst>
      <p:ext uri="{BB962C8B-B14F-4D97-AF65-F5344CB8AC3E}">
        <p14:creationId xmlns:p14="http://schemas.microsoft.com/office/powerpoint/2010/main" val="973814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3117-9CAA-22C6-A9A6-64669E5A697C}"/>
              </a:ext>
            </a:extLst>
          </p:cNvPr>
          <p:cNvSpPr>
            <a:spLocks noGrp="1"/>
          </p:cNvSpPr>
          <p:nvPr>
            <p:ph type="title"/>
          </p:nvPr>
        </p:nvSpPr>
        <p:spPr/>
        <p:txBody>
          <a:bodyPr/>
          <a:lstStyle/>
          <a:p>
            <a:r>
              <a:rPr lang="vi-VN" dirty="0"/>
              <a:t>4</a:t>
            </a:r>
            <a:r>
              <a:rPr lang="en-US" dirty="0"/>
              <a:t>. KẾT LUẬN</a:t>
            </a:r>
          </a:p>
        </p:txBody>
      </p:sp>
      <p:sp>
        <p:nvSpPr>
          <p:cNvPr id="3" name="Content Placeholder 2">
            <a:extLst>
              <a:ext uri="{FF2B5EF4-FFF2-40B4-BE49-F238E27FC236}">
                <a16:creationId xmlns:a16="http://schemas.microsoft.com/office/drawing/2014/main" id="{7DBA70EE-CE20-BA61-2ABE-E73150389F1E}"/>
              </a:ext>
            </a:extLst>
          </p:cNvPr>
          <p:cNvSpPr>
            <a:spLocks noGrp="1"/>
          </p:cNvSpPr>
          <p:nvPr>
            <p:ph idx="1"/>
          </p:nvPr>
        </p:nvSpPr>
        <p:spPr>
          <a:xfrm>
            <a:off x="751675" y="1491516"/>
            <a:ext cx="8596668" cy="4756884"/>
          </a:xfrm>
        </p:spPr>
        <p:txBody>
          <a:bodyPr vert="horz" lIns="91440" tIns="45720" rIns="91440" bIns="45720" rtlCol="0" anchor="t">
            <a:noAutofit/>
          </a:bodyPr>
          <a:lstStyle/>
          <a:p>
            <a:r>
              <a:rPr lang="vi-VN" sz="2400" dirty="0">
                <a:solidFill>
                  <a:schemeClr val="tx1"/>
                </a:solidFill>
                <a:latin typeface="Arial" panose="020B0604020202020204" pitchFamily="34" charset="0"/>
                <a:cs typeface="Arial" panose="020B0604020202020204" pitchFamily="34" charset="0"/>
              </a:rPr>
              <a:t>Xây dựng thành công một mô hình CNN đơn giản để thực hiện bài toán phân loại hình ảnh trái cây trên tập dữ liệu Fruit-360. </a:t>
            </a:r>
          </a:p>
          <a:p>
            <a:r>
              <a:rPr lang="en-US" sz="2400" dirty="0" err="1">
                <a:solidFill>
                  <a:schemeClr val="tx1"/>
                </a:solidFill>
                <a:latin typeface="Arial" panose="020B0604020202020204" pitchFamily="34" charset="0"/>
                <a:cs typeface="Arial" panose="020B0604020202020204" pitchFamily="34" charset="0"/>
              </a:rPr>
              <a:t>Kết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nghiên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cứu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khẳng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định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rằng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áp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phương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pháp</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học</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sâu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nhận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cây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giúp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tối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ưu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hóa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loại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tạo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tiền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đề</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AI </a:t>
            </a:r>
            <a:r>
              <a:rPr lang="en-US" sz="2400" dirty="0" err="1">
                <a:solidFill>
                  <a:schemeClr val="tx1"/>
                </a:solidFill>
                <a:latin typeface="Arial" panose="020B0604020202020204" pitchFamily="34" charset="0"/>
                <a:cs typeface="Arial" panose="020B0604020202020204" pitchFamily="34" charset="0"/>
              </a:rPr>
              <a:t>vào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tự</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động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hóa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nghiệp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Tuy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đề</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tài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chỉ</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tập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nhận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cây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mở</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rộng</a:t>
            </a:r>
            <a:r>
              <a:rPr lang="en-US" sz="2400" dirty="0">
                <a:solidFill>
                  <a:schemeClr val="tx1"/>
                </a:solidFill>
                <a:latin typeface="Arial" panose="020B0604020202020204" pitchFamily="34" charset="0"/>
                <a:cs typeface="Arial" panose="020B0604020202020204" pitchFamily="34" charset="0"/>
              </a:rPr>
              <a:t> sang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lĩnh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vực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nhằm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đảm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bảo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chính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thống</a:t>
            </a:r>
            <a:r>
              <a:rPr lang="en-US" sz="24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80455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538D1AA8-A666-368E-C2B3-57E0CFB7E490}"/>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 FOR WATCHING</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Smiling Face with No Fill">
            <a:extLst>
              <a:ext uri="{FF2B5EF4-FFF2-40B4-BE49-F238E27FC236}">
                <a16:creationId xmlns:a16="http://schemas.microsoft.com/office/drawing/2014/main" id="{90384965-2FD7-28E2-3F0D-44C01CB4FA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48091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7C49-5C8F-E7B8-D24D-45B7A7ECA1A0}"/>
              </a:ext>
            </a:extLst>
          </p:cNvPr>
          <p:cNvSpPr>
            <a:spLocks noGrp="1"/>
          </p:cNvSpPr>
          <p:nvPr>
            <p:ph type="title"/>
          </p:nvPr>
        </p:nvSpPr>
        <p:spPr>
          <a:xfrm>
            <a:off x="838200" y="458671"/>
            <a:ext cx="10515600" cy="1325563"/>
          </a:xfrm>
        </p:spPr>
        <p:txBody>
          <a:bodyPr vert="horz" lIns="91440" tIns="45720" rIns="91440" bIns="45720" rtlCol="0" anchor="ctr">
            <a:noAutofit/>
          </a:bodyPr>
          <a:lstStyle/>
          <a:p>
            <a:r>
              <a:rPr lang="en-US" sz="4400" b="1" dirty="0">
                <a:ea typeface="+mj-lt"/>
                <a:cs typeface="+mj-lt"/>
              </a:rPr>
              <a:t>                                                                         </a:t>
            </a:r>
            <a:r>
              <a:rPr lang="en-US" sz="4400" b="1" dirty="0">
                <a:solidFill>
                  <a:schemeClr val="accent6">
                    <a:lumMod val="76000"/>
                  </a:schemeClr>
                </a:solidFill>
                <a:ea typeface="+mj-lt"/>
                <a:cs typeface="+mj-lt"/>
              </a:rPr>
              <a:t>MỤC LỤC</a:t>
            </a:r>
            <a:endParaRPr lang="en-US" sz="4400" b="1" dirty="0">
              <a:solidFill>
                <a:schemeClr val="accent6">
                  <a:lumMod val="76000"/>
                </a:schemeClr>
              </a:solidFill>
            </a:endParaRPr>
          </a:p>
          <a:p>
            <a:endParaRPr lang="en-US" sz="2400" dirty="0"/>
          </a:p>
        </p:txBody>
      </p:sp>
      <p:sp>
        <p:nvSpPr>
          <p:cNvPr id="3" name="Content Placeholder 2">
            <a:extLst>
              <a:ext uri="{FF2B5EF4-FFF2-40B4-BE49-F238E27FC236}">
                <a16:creationId xmlns:a16="http://schemas.microsoft.com/office/drawing/2014/main" id="{BF72A90F-CE5F-DBB6-EFCE-4CC5A8E88CDB}"/>
              </a:ext>
            </a:extLst>
          </p:cNvPr>
          <p:cNvSpPr>
            <a:spLocks noGrp="1"/>
          </p:cNvSpPr>
          <p:nvPr>
            <p:ph idx="1"/>
          </p:nvPr>
        </p:nvSpPr>
        <p:spPr/>
        <p:txBody>
          <a:bodyPr vert="horz" lIns="91440" tIns="45720" rIns="91440" bIns="45720" rtlCol="0" anchor="t">
            <a:normAutofit/>
          </a:bodyPr>
          <a:lstStyle/>
          <a:p>
            <a:pPr>
              <a:lnSpc>
                <a:spcPct val="200000"/>
              </a:lnSpc>
              <a:spcBef>
                <a:spcPct val="0"/>
              </a:spcBef>
            </a:pPr>
            <a:r>
              <a:rPr lang="vi-VN" sz="2400" b="1" dirty="0">
                <a:solidFill>
                  <a:schemeClr val="accent1">
                    <a:lumMod val="75000"/>
                  </a:schemeClr>
                </a:solidFill>
                <a:effectLst>
                  <a:outerShdw blurRad="38100" dist="38100" dir="2700000" algn="tl">
                    <a:srgbClr val="000000">
                      <a:alpha val="43137"/>
                    </a:srgbClr>
                  </a:outerShdw>
                </a:effectLst>
                <a:cs typeface="Aharoni" panose="02010803020104030203" pitchFamily="2" charset="-79"/>
              </a:rPr>
              <a:t>Lý do thực hiện đề tài </a:t>
            </a:r>
            <a:endParaRPr lang="en-US" sz="2400" b="1" dirty="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cs typeface="Aharoni" panose="02010803020104030203" pitchFamily="2" charset="-79"/>
            </a:endParaRPr>
          </a:p>
          <a:p>
            <a:pPr>
              <a:lnSpc>
                <a:spcPct val="200000"/>
              </a:lnSpc>
              <a:spcBef>
                <a:spcPct val="0"/>
              </a:spcBef>
            </a:pPr>
            <a:r>
              <a:rPr lang="vi-VN" sz="2400" b="1" dirty="0">
                <a:solidFill>
                  <a:schemeClr val="accent1">
                    <a:lumMod val="75000"/>
                  </a:schemeClr>
                </a:solidFill>
                <a:effectLst>
                  <a:outerShdw blurRad="38100" dist="38100" dir="2700000" algn="tl">
                    <a:srgbClr val="000000">
                      <a:alpha val="43137"/>
                    </a:srgbClr>
                  </a:outerShdw>
                </a:effectLst>
                <a:cs typeface="Aharoni" panose="02010803020104030203" pitchFamily="2" charset="-79"/>
              </a:rPr>
              <a:t>Phương pháp giải quyết </a:t>
            </a:r>
            <a:endParaRPr lang="en-US" sz="2400" b="1" dirty="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cs typeface="Aharoni" panose="02010803020104030203" pitchFamily="2" charset="-79"/>
            </a:endParaRPr>
          </a:p>
          <a:p>
            <a:pPr>
              <a:lnSpc>
                <a:spcPct val="200000"/>
              </a:lnSpc>
              <a:spcBef>
                <a:spcPct val="0"/>
              </a:spcBef>
            </a:pPr>
            <a:r>
              <a:rPr lang="vi-VN" sz="2400" b="1" dirty="0">
                <a:solidFill>
                  <a:schemeClr val="accent1">
                    <a:lumMod val="75000"/>
                  </a:schemeClr>
                </a:solidFill>
                <a:effectLst>
                  <a:outerShdw blurRad="38100" dist="38100" dir="2700000" algn="tl">
                    <a:srgbClr val="000000">
                      <a:alpha val="43137"/>
                    </a:srgbClr>
                  </a:outerShdw>
                </a:effectLst>
                <a:cs typeface="Aharoni" panose="02010803020104030203" pitchFamily="2" charset="-79"/>
              </a:rPr>
              <a:t>Thực nghiệm và Kết quả đạt được</a:t>
            </a:r>
            <a:endParaRPr lang="en-US" sz="2400" b="1" dirty="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cs typeface="Aharoni" panose="02010803020104030203" pitchFamily="2" charset="-79"/>
            </a:endParaRPr>
          </a:p>
          <a:p>
            <a:pPr>
              <a:lnSpc>
                <a:spcPct val="200000"/>
              </a:lnSpc>
            </a:pPr>
            <a:r>
              <a:rPr lang="vi-VN" sz="2400" b="1" dirty="0">
                <a:solidFill>
                  <a:schemeClr val="accent1">
                    <a:lumMod val="75000"/>
                  </a:schemeClr>
                </a:solidFill>
                <a:effectLst>
                  <a:outerShdw blurRad="38100" dist="38100" dir="2700000" algn="tl">
                    <a:srgbClr val="000000">
                      <a:alpha val="43137"/>
                    </a:srgbClr>
                  </a:outerShdw>
                </a:effectLst>
                <a:cs typeface="Aharoni" panose="02010803020104030203" pitchFamily="2" charset="-79"/>
              </a:rPr>
              <a:t>Kết Luận</a:t>
            </a:r>
            <a:endParaRPr lang="en-US" sz="2400" b="1" dirty="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223464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descr="Các loại trái cây theo mùa trong năm ở Việt Nam">
            <a:extLst>
              <a:ext uri="{FF2B5EF4-FFF2-40B4-BE49-F238E27FC236}">
                <a16:creationId xmlns:a16="http://schemas.microsoft.com/office/drawing/2014/main" id="{A353AFAF-DBE7-DD60-E76F-C28D81DC6D70}"/>
              </a:ext>
            </a:extLst>
          </p:cNvPr>
          <p:cNvPicPr>
            <a:picLocks noChangeAspect="1"/>
          </p:cNvPicPr>
          <p:nvPr/>
        </p:nvPicPr>
        <p:blipFill>
          <a:blip r:embed="rId2"/>
          <a:srcRect r="453"/>
          <a:stretch>
            <a:fillRect/>
          </a:stretch>
        </p:blipFill>
        <p:spPr>
          <a:xfrm>
            <a:off x="322048" y="-1"/>
            <a:ext cx="4551305" cy="3429000"/>
          </a:xfrm>
          <a:custGeom>
            <a:avLst/>
            <a:gdLst/>
            <a:ahLst/>
            <a:cxnLst/>
            <a:rect l="l" t="t" r="r" b="b"/>
            <a:pathLst>
              <a:path w="4551305" h="3429000">
                <a:moveTo>
                  <a:pt x="509916" y="0"/>
                </a:moveTo>
                <a:lnTo>
                  <a:pt x="4551305" y="0"/>
                </a:lnTo>
                <a:lnTo>
                  <a:pt x="4551305" y="1"/>
                </a:lnTo>
                <a:lnTo>
                  <a:pt x="3693885" y="1"/>
                </a:lnTo>
                <a:lnTo>
                  <a:pt x="3181696" y="3429000"/>
                </a:lnTo>
                <a:lnTo>
                  <a:pt x="0" y="3429000"/>
                </a:lnTo>
                <a:close/>
              </a:path>
            </a:pathLst>
          </a:custGeom>
        </p:spPr>
      </p:pic>
      <p:sp>
        <p:nvSpPr>
          <p:cNvPr id="2" name="Title 1">
            <a:extLst>
              <a:ext uri="{FF2B5EF4-FFF2-40B4-BE49-F238E27FC236}">
                <a16:creationId xmlns:a16="http://schemas.microsoft.com/office/drawing/2014/main" id="{E92F9F89-C276-D2BA-88F0-8C7EE916F2E8}"/>
              </a:ext>
            </a:extLst>
          </p:cNvPr>
          <p:cNvSpPr>
            <a:spLocks noGrp="1"/>
          </p:cNvSpPr>
          <p:nvPr>
            <p:ph type="title"/>
          </p:nvPr>
        </p:nvSpPr>
        <p:spPr>
          <a:xfrm>
            <a:off x="4159225" y="609600"/>
            <a:ext cx="5114776" cy="1320800"/>
          </a:xfrm>
        </p:spPr>
        <p:txBody>
          <a:bodyPr>
            <a:normAutofit/>
          </a:bodyPr>
          <a:lstStyle/>
          <a:p>
            <a:r>
              <a:rPr lang="en-US">
                <a:ea typeface="+mj-lt"/>
                <a:cs typeface="+mj-lt"/>
              </a:rPr>
              <a:t>1. </a:t>
            </a:r>
            <a:r>
              <a:rPr lang="vi-VN">
                <a:ea typeface="+mj-lt"/>
                <a:cs typeface="+mj-lt"/>
              </a:rPr>
              <a:t>LÝ DO THỰC HIỆN</a:t>
            </a:r>
            <a:endParaRPr lang="en-US"/>
          </a:p>
        </p:txBody>
      </p:sp>
      <p:pic>
        <p:nvPicPr>
          <p:cNvPr id="9" name="Picture 8">
            <a:extLst>
              <a:ext uri="{FF2B5EF4-FFF2-40B4-BE49-F238E27FC236}">
                <a16:creationId xmlns:a16="http://schemas.microsoft.com/office/drawing/2014/main" id="{0FB05ECD-24A4-6885-B2C1-80412A564FB2}"/>
              </a:ext>
            </a:extLst>
          </p:cNvPr>
          <p:cNvPicPr>
            <a:picLocks noChangeAspect="1"/>
          </p:cNvPicPr>
          <p:nvPr/>
        </p:nvPicPr>
        <p:blipFill>
          <a:blip r:embed="rId3"/>
          <a:srcRect l="30288" r="12318" b="1"/>
          <a:stretch>
            <a:fillRect/>
          </a:stretch>
        </p:blipFill>
        <p:spPr>
          <a:xfrm>
            <a:off x="-10633" y="3428999"/>
            <a:ext cx="3514376" cy="3429001"/>
          </a:xfrm>
          <a:custGeom>
            <a:avLst/>
            <a:gdLst/>
            <a:ahLst/>
            <a:cxnLst/>
            <a:rect l="l" t="t" r="r" b="b"/>
            <a:pathLst>
              <a:path w="3514376" h="3429001">
                <a:moveTo>
                  <a:pt x="332680" y="0"/>
                </a:moveTo>
                <a:lnTo>
                  <a:pt x="3514376" y="0"/>
                </a:lnTo>
                <a:lnTo>
                  <a:pt x="3002186" y="3429001"/>
                </a:lnTo>
                <a:lnTo>
                  <a:pt x="0" y="3429001"/>
                </a:lnTo>
                <a:lnTo>
                  <a:pt x="0" y="2237155"/>
                </a:lnTo>
                <a:close/>
              </a:path>
            </a:pathLst>
          </a:custGeom>
        </p:spPr>
      </p:pic>
      <p:sp>
        <p:nvSpPr>
          <p:cNvPr id="3" name="Content Placeholder 2">
            <a:extLst>
              <a:ext uri="{FF2B5EF4-FFF2-40B4-BE49-F238E27FC236}">
                <a16:creationId xmlns:a16="http://schemas.microsoft.com/office/drawing/2014/main" id="{0F908921-425F-EED2-9529-6B64771E8B65}"/>
              </a:ext>
            </a:extLst>
          </p:cNvPr>
          <p:cNvSpPr>
            <a:spLocks noGrp="1"/>
          </p:cNvSpPr>
          <p:nvPr>
            <p:ph idx="1"/>
          </p:nvPr>
        </p:nvSpPr>
        <p:spPr>
          <a:xfrm>
            <a:off x="4159225" y="1930551"/>
            <a:ext cx="6509379" cy="4743413"/>
          </a:xfrm>
        </p:spPr>
        <p:txBody>
          <a:bodyPr vert="horz" lIns="91440" tIns="45720" rIns="91440" bIns="45720" rtlCol="0" anchor="t">
            <a:noAutofit/>
          </a:bodyPr>
          <a:lstStyle/>
          <a:p>
            <a:pPr marL="0" indent="0">
              <a:lnSpc>
                <a:spcPct val="90000"/>
              </a:lnSpc>
              <a:buNone/>
            </a:pPr>
            <a:r>
              <a:rPr lang="vi-VN" b="1">
                <a:effectLst>
                  <a:outerShdw blurRad="38100" dist="38100" dir="2700000" algn="tl">
                    <a:srgbClr val="000000">
                      <a:alpha val="43137"/>
                    </a:srgbClr>
                  </a:outerShdw>
                </a:effectLst>
                <a:latin typeface="Arial"/>
                <a:ea typeface="+mn-lt"/>
                <a:cs typeface="Arial"/>
              </a:rPr>
              <a:t>1.1. Bối cảnh</a:t>
            </a:r>
          </a:p>
          <a:p>
            <a:pPr marL="0" indent="0">
              <a:lnSpc>
                <a:spcPct val="90000"/>
              </a:lnSpc>
              <a:buNone/>
            </a:pPr>
            <a:r>
              <a:rPr lang="vi-VN" b="1">
                <a:latin typeface="Arial"/>
                <a:ea typeface="+mn-lt"/>
                <a:cs typeface="Arial"/>
              </a:rPr>
              <a:t> </a:t>
            </a:r>
            <a:br>
              <a:rPr lang="vi-VN"/>
            </a:br>
            <a:r>
              <a:rPr lang="vi-VN" sz="2000">
                <a:latin typeface="Arial"/>
                <a:cs typeface="Arial"/>
              </a:rPr>
              <a:t>• Tại Việt Nam, trái cây là mặt hàng nông sản chiến lược, với sản lượng hơn 12 triệu tấn mỗi năm, góp phần mang về trên 5,6 tỷ USD kim ngạch xuất khẩu trong năm 2023</a:t>
            </a:r>
          </a:p>
          <a:p>
            <a:pPr marL="0" indent="0">
              <a:lnSpc>
                <a:spcPct val="90000"/>
              </a:lnSpc>
              <a:buNone/>
            </a:pPr>
            <a:r>
              <a:rPr lang="vi-VN" sz="2000">
                <a:latin typeface="Arial"/>
                <a:cs typeface="Arial"/>
              </a:rPr>
              <a:t>• Nhiều loại trái cây có hình dạng, kích thước, màu sắc rất đa dạng, dễ gây nhầm lẫn khi đánh giá bằng mắt thường hoặc phương pháp truyền thống; đồng thời, yêu cầu tự động hóa trong nông nghiệp và hệ thống bán lẻ ngày càng cao.</a:t>
            </a:r>
          </a:p>
          <a:p>
            <a:pPr marL="0" indent="0">
              <a:lnSpc>
                <a:spcPct val="90000"/>
              </a:lnSpc>
              <a:buNone/>
            </a:pPr>
            <a:r>
              <a:rPr lang="vi-VN" sz="2000">
                <a:latin typeface="Arial"/>
                <a:cs typeface="Arial"/>
              </a:rPr>
              <a:t>• Các nghiên cứu ứng dụng học sâu đã chứng minh khả năng nhận diện và phân loại trái cây tự động với độ chính xác cao, giảm thiểu sai số và tăng hiệu suất so với phương pháp truyền thống. </a:t>
            </a:r>
            <a:endParaRPr lang="en-US" sz="2000">
              <a:latin typeface="Trebuchet MS" panose="020B0603020202020204"/>
              <a:ea typeface="+mn-lt"/>
              <a:cs typeface="Arial"/>
            </a:endParaRPr>
          </a:p>
        </p:txBody>
      </p:sp>
    </p:spTree>
    <p:extLst>
      <p:ext uri="{BB962C8B-B14F-4D97-AF65-F5344CB8AC3E}">
        <p14:creationId xmlns:p14="http://schemas.microsoft.com/office/powerpoint/2010/main" val="380833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9F89-C276-D2BA-88F0-8C7EE916F2E8}"/>
              </a:ext>
            </a:extLst>
          </p:cNvPr>
          <p:cNvSpPr>
            <a:spLocks noGrp="1"/>
          </p:cNvSpPr>
          <p:nvPr>
            <p:ph type="title"/>
          </p:nvPr>
        </p:nvSpPr>
        <p:spPr>
          <a:xfrm>
            <a:off x="677334" y="609600"/>
            <a:ext cx="8596668" cy="1320800"/>
          </a:xfrm>
        </p:spPr>
        <p:txBody>
          <a:bodyPr anchor="t">
            <a:normAutofit/>
          </a:bodyPr>
          <a:lstStyle/>
          <a:p>
            <a:r>
              <a:rPr lang="en-US">
                <a:ea typeface="+mj-lt"/>
                <a:cs typeface="+mj-lt"/>
              </a:rPr>
              <a:t>1. </a:t>
            </a:r>
            <a:r>
              <a:rPr lang="vi-VN">
                <a:ea typeface="+mj-lt"/>
                <a:cs typeface="+mj-lt"/>
              </a:rPr>
              <a:t>LÝ DO THỰC HIỆN</a:t>
            </a:r>
            <a:endParaRPr lang="en-US"/>
          </a:p>
        </p:txBody>
      </p:sp>
      <p:pic>
        <p:nvPicPr>
          <p:cNvPr id="5" name="Picture 4" descr="Code Pthon Phân biệt các loại trái cây sử dụng Machine Learning  https://gitlvt.github.io/repos106/code/trai-cay-py.html 🌼 | Facebook">
            <a:extLst>
              <a:ext uri="{FF2B5EF4-FFF2-40B4-BE49-F238E27FC236}">
                <a16:creationId xmlns:a16="http://schemas.microsoft.com/office/drawing/2014/main" id="{2A971777-AE55-0A8C-6B91-D6E533165D9D}"/>
              </a:ext>
            </a:extLst>
          </p:cNvPr>
          <p:cNvPicPr>
            <a:picLocks noChangeAspect="1"/>
          </p:cNvPicPr>
          <p:nvPr/>
        </p:nvPicPr>
        <p:blipFill>
          <a:blip r:embed="rId2"/>
          <a:stretch>
            <a:fillRect/>
          </a:stretch>
        </p:blipFill>
        <p:spPr>
          <a:xfrm>
            <a:off x="254155" y="1719388"/>
            <a:ext cx="5045099" cy="3882362"/>
          </a:xfrm>
          <a:prstGeom prst="rect">
            <a:avLst/>
          </a:prstGeom>
        </p:spPr>
      </p:pic>
      <p:sp>
        <p:nvSpPr>
          <p:cNvPr id="3" name="Content Placeholder 2">
            <a:extLst>
              <a:ext uri="{FF2B5EF4-FFF2-40B4-BE49-F238E27FC236}">
                <a16:creationId xmlns:a16="http://schemas.microsoft.com/office/drawing/2014/main" id="{0F908921-425F-EED2-9529-6B64771E8B65}"/>
              </a:ext>
            </a:extLst>
          </p:cNvPr>
          <p:cNvSpPr>
            <a:spLocks noGrp="1"/>
          </p:cNvSpPr>
          <p:nvPr>
            <p:ph idx="1"/>
          </p:nvPr>
        </p:nvSpPr>
        <p:spPr>
          <a:xfrm>
            <a:off x="5632983" y="1720646"/>
            <a:ext cx="4681221" cy="4527754"/>
          </a:xfrm>
        </p:spPr>
        <p:txBody>
          <a:bodyPr vert="horz" lIns="91440" tIns="45720" rIns="91440" bIns="45720" rtlCol="0" anchor="t">
            <a:noAutofit/>
          </a:bodyPr>
          <a:lstStyle/>
          <a:p>
            <a:pPr marL="0" indent="0">
              <a:buNone/>
            </a:pPr>
            <a:r>
              <a:rPr lang="en-US" sz="2800" b="1" dirty="0">
                <a:solidFill>
                  <a:schemeClr val="accent2"/>
                </a:solidFill>
                <a:latin typeface="Aptos"/>
                <a:ea typeface="+mn-lt"/>
                <a:cs typeface="+mn-lt"/>
              </a:rPr>
              <a:t>1.2. </a:t>
            </a:r>
            <a:r>
              <a:rPr lang="en-US" sz="2800" b="1" dirty="0" err="1">
                <a:solidFill>
                  <a:schemeClr val="accent2"/>
                </a:solidFill>
                <a:latin typeface="Aptos"/>
                <a:ea typeface="+mn-lt"/>
                <a:cs typeface="+mn-lt"/>
              </a:rPr>
              <a:t>Định</a:t>
            </a:r>
            <a:r>
              <a:rPr lang="en-US" sz="2800" b="1" dirty="0">
                <a:solidFill>
                  <a:schemeClr val="accent2"/>
                </a:solidFill>
                <a:latin typeface="Aptos"/>
                <a:ea typeface="+mn-lt"/>
                <a:cs typeface="+mn-lt"/>
              </a:rPr>
              <a:t> </a:t>
            </a:r>
            <a:r>
              <a:rPr lang="en-US" sz="2800" b="1" dirty="0" err="1">
                <a:solidFill>
                  <a:schemeClr val="accent2"/>
                </a:solidFill>
                <a:latin typeface="Aptos"/>
                <a:ea typeface="+mn-lt"/>
                <a:cs typeface="+mn-lt"/>
              </a:rPr>
              <a:t>nghĩa</a:t>
            </a:r>
            <a:r>
              <a:rPr lang="en-US" sz="2800" b="1" dirty="0">
                <a:solidFill>
                  <a:schemeClr val="accent2"/>
                </a:solidFill>
                <a:latin typeface="Aptos"/>
                <a:ea typeface="+mn-lt"/>
                <a:cs typeface="+mn-lt"/>
              </a:rPr>
              <a:t> </a:t>
            </a:r>
            <a:r>
              <a:rPr lang="en-US" sz="2800" b="1" dirty="0" err="1">
                <a:solidFill>
                  <a:schemeClr val="accent2"/>
                </a:solidFill>
                <a:latin typeface="Aptos"/>
                <a:ea typeface="+mn-lt"/>
                <a:cs typeface="+mn-lt"/>
              </a:rPr>
              <a:t>vấn</a:t>
            </a:r>
            <a:r>
              <a:rPr lang="en-US" sz="2800" b="1" dirty="0">
                <a:solidFill>
                  <a:schemeClr val="accent2"/>
                </a:solidFill>
                <a:latin typeface="Aptos"/>
                <a:ea typeface="+mn-lt"/>
                <a:cs typeface="+mn-lt"/>
              </a:rPr>
              <a:t> </a:t>
            </a:r>
            <a:r>
              <a:rPr lang="en-US" sz="2800" b="1" dirty="0" err="1">
                <a:solidFill>
                  <a:schemeClr val="accent2"/>
                </a:solidFill>
                <a:latin typeface="Aptos"/>
                <a:ea typeface="+mn-lt"/>
                <a:cs typeface="+mn-lt"/>
              </a:rPr>
              <a:t>đề</a:t>
            </a:r>
            <a:endParaRPr lang="en-US" sz="2800" dirty="0">
              <a:solidFill>
                <a:schemeClr val="accent2"/>
              </a:solidFill>
              <a:latin typeface="Aptos"/>
              <a:ea typeface="+mn-lt"/>
              <a:cs typeface="Arial" panose="020B0604020202020204" pitchFamily="34" charset="0"/>
            </a:endParaRPr>
          </a:p>
          <a:p>
            <a:pPr marL="0" indent="0">
              <a:buNone/>
            </a:pPr>
            <a:r>
              <a:rPr lang="en-US" sz="2200" dirty="0" err="1">
                <a:latin typeface="Aptos"/>
                <a:ea typeface="+mn-lt"/>
                <a:cs typeface="+mn-lt"/>
              </a:rPr>
              <a:t>Đề</a:t>
            </a:r>
            <a:r>
              <a:rPr lang="en-US" sz="2200" dirty="0">
                <a:latin typeface="Aptos"/>
                <a:ea typeface="+mn-lt"/>
                <a:cs typeface="+mn-lt"/>
              </a:rPr>
              <a:t> </a:t>
            </a:r>
            <a:r>
              <a:rPr lang="en-US" sz="2200" dirty="0" err="1">
                <a:latin typeface="Aptos"/>
                <a:ea typeface="+mn-lt"/>
                <a:cs typeface="+mn-lt"/>
              </a:rPr>
              <a:t>tài</a:t>
            </a:r>
            <a:r>
              <a:rPr lang="en-US" sz="2200" dirty="0">
                <a:latin typeface="Aptos"/>
                <a:ea typeface="+mn-lt"/>
                <a:cs typeface="+mn-lt"/>
              </a:rPr>
              <a:t> </a:t>
            </a:r>
            <a:r>
              <a:rPr lang="en-US" sz="2200" dirty="0" err="1">
                <a:latin typeface="Aptos"/>
                <a:ea typeface="+mn-lt"/>
                <a:cs typeface="+mn-lt"/>
              </a:rPr>
              <a:t>này</a:t>
            </a:r>
            <a:r>
              <a:rPr lang="en-US" sz="2200" dirty="0">
                <a:latin typeface="Aptos"/>
                <a:ea typeface="+mn-lt"/>
                <a:cs typeface="+mn-lt"/>
              </a:rPr>
              <a:t> </a:t>
            </a:r>
            <a:r>
              <a:rPr lang="en-US" sz="2200" dirty="0" err="1">
                <a:latin typeface="Aptos"/>
                <a:ea typeface="+mn-lt"/>
                <a:cs typeface="+mn-lt"/>
              </a:rPr>
              <a:t>tập</a:t>
            </a:r>
            <a:r>
              <a:rPr lang="en-US" sz="2200" dirty="0">
                <a:latin typeface="Aptos"/>
                <a:ea typeface="+mn-lt"/>
                <a:cs typeface="+mn-lt"/>
              </a:rPr>
              <a:t> </a:t>
            </a:r>
            <a:r>
              <a:rPr lang="en-US" sz="2200" dirty="0" err="1">
                <a:latin typeface="Aptos"/>
                <a:ea typeface="+mn-lt"/>
                <a:cs typeface="+mn-lt"/>
              </a:rPr>
              <a:t>trung</a:t>
            </a:r>
            <a:r>
              <a:rPr lang="en-US" sz="2200" dirty="0">
                <a:latin typeface="Aptos"/>
                <a:ea typeface="+mn-lt"/>
                <a:cs typeface="+mn-lt"/>
              </a:rPr>
              <a:t> </a:t>
            </a:r>
            <a:r>
              <a:rPr lang="en-US" sz="2200" dirty="0" err="1">
                <a:latin typeface="Aptos"/>
                <a:ea typeface="+mn-lt"/>
                <a:cs typeface="+mn-lt"/>
              </a:rPr>
              <a:t>vào</a:t>
            </a:r>
            <a:r>
              <a:rPr lang="en-US" sz="2200" dirty="0">
                <a:latin typeface="Aptos"/>
                <a:ea typeface="+mn-lt"/>
                <a:cs typeface="+mn-lt"/>
              </a:rPr>
              <a:t> </a:t>
            </a:r>
            <a:r>
              <a:rPr lang="en-US" sz="2200" dirty="0" err="1">
                <a:latin typeface="Aptos"/>
                <a:ea typeface="+mn-lt"/>
                <a:cs typeface="+mn-lt"/>
              </a:rPr>
              <a:t>việc</a:t>
            </a:r>
            <a:r>
              <a:rPr lang="en-US" sz="2200" dirty="0">
                <a:latin typeface="Aptos"/>
                <a:ea typeface="+mn-lt"/>
                <a:cs typeface="+mn-lt"/>
              </a:rPr>
              <a:t> </a:t>
            </a:r>
            <a:r>
              <a:rPr lang="en-US" sz="2200" dirty="0" err="1">
                <a:latin typeface="Aptos"/>
                <a:ea typeface="+mn-lt"/>
                <a:cs typeface="+mn-lt"/>
              </a:rPr>
              <a:t>sử</a:t>
            </a:r>
            <a:r>
              <a:rPr lang="en-US" sz="2200" dirty="0">
                <a:latin typeface="Aptos"/>
                <a:ea typeface="+mn-lt"/>
                <a:cs typeface="+mn-lt"/>
              </a:rPr>
              <a:t> </a:t>
            </a:r>
            <a:r>
              <a:rPr lang="en-US" sz="2200" dirty="0" err="1">
                <a:latin typeface="Aptos"/>
                <a:ea typeface="+mn-lt"/>
                <a:cs typeface="+mn-lt"/>
              </a:rPr>
              <a:t>dụng</a:t>
            </a:r>
            <a:r>
              <a:rPr lang="en-US" sz="2200" dirty="0">
                <a:latin typeface="Aptos"/>
                <a:ea typeface="+mn-lt"/>
                <a:cs typeface="+mn-lt"/>
              </a:rPr>
              <a:t> </a:t>
            </a:r>
            <a:r>
              <a:rPr lang="en-US" sz="2200" dirty="0" err="1">
                <a:latin typeface="Aptos"/>
                <a:ea typeface="+mn-lt"/>
                <a:cs typeface="+mn-lt"/>
              </a:rPr>
              <a:t>các</a:t>
            </a:r>
            <a:r>
              <a:rPr lang="en-US" sz="2200" dirty="0">
                <a:latin typeface="Aptos"/>
                <a:ea typeface="+mn-lt"/>
                <a:cs typeface="+mn-lt"/>
              </a:rPr>
              <a:t> </a:t>
            </a:r>
            <a:r>
              <a:rPr lang="en-US" sz="2200" dirty="0" err="1">
                <a:latin typeface="Aptos"/>
                <a:ea typeface="+mn-lt"/>
                <a:cs typeface="+mn-lt"/>
              </a:rPr>
              <a:t>mô</a:t>
            </a:r>
            <a:r>
              <a:rPr lang="en-US" sz="2200" dirty="0">
                <a:latin typeface="Aptos"/>
                <a:ea typeface="+mn-lt"/>
                <a:cs typeface="+mn-lt"/>
              </a:rPr>
              <a:t> </a:t>
            </a:r>
            <a:r>
              <a:rPr lang="en-US" sz="2200" dirty="0" err="1">
                <a:latin typeface="Aptos"/>
                <a:ea typeface="+mn-lt"/>
                <a:cs typeface="+mn-lt"/>
              </a:rPr>
              <a:t>hình</a:t>
            </a:r>
            <a:r>
              <a:rPr lang="en-US" sz="2200" dirty="0">
                <a:latin typeface="Aptos"/>
                <a:ea typeface="+mn-lt"/>
                <a:cs typeface="+mn-lt"/>
              </a:rPr>
              <a:t> </a:t>
            </a:r>
            <a:r>
              <a:rPr lang="en-US" sz="2200" b="1" dirty="0">
                <a:latin typeface="Aptos"/>
                <a:ea typeface="+mn-lt"/>
                <a:cs typeface="+mn-lt"/>
              </a:rPr>
              <a:t>Deep Learning,</a:t>
            </a:r>
            <a:r>
              <a:rPr lang="en-US" sz="2200" dirty="0">
                <a:latin typeface="Aptos"/>
                <a:ea typeface="+mn-lt"/>
                <a:cs typeface="+mn-lt"/>
              </a:rPr>
              <a:t> </a:t>
            </a:r>
            <a:r>
              <a:rPr lang="en-US" sz="2200" dirty="0" err="1">
                <a:latin typeface="Aptos"/>
                <a:ea typeface="+mn-lt"/>
                <a:cs typeface="+mn-lt"/>
              </a:rPr>
              <a:t>để</a:t>
            </a:r>
            <a:r>
              <a:rPr lang="en-US" sz="2200" dirty="0">
                <a:latin typeface="Aptos"/>
                <a:ea typeface="+mn-lt"/>
                <a:cs typeface="+mn-lt"/>
              </a:rPr>
              <a:t> </a:t>
            </a:r>
            <a:r>
              <a:rPr lang="en-US" sz="2200" dirty="0" err="1">
                <a:latin typeface="Aptos"/>
                <a:ea typeface="+mn-lt"/>
                <a:cs typeface="+mn-lt"/>
              </a:rPr>
              <a:t>xử</a:t>
            </a:r>
            <a:r>
              <a:rPr lang="en-US" sz="2200" dirty="0">
                <a:latin typeface="Aptos"/>
                <a:ea typeface="+mn-lt"/>
                <a:cs typeface="+mn-lt"/>
              </a:rPr>
              <a:t> </a:t>
            </a:r>
            <a:r>
              <a:rPr lang="en-US" sz="2200" dirty="0" err="1">
                <a:latin typeface="Aptos"/>
                <a:ea typeface="+mn-lt"/>
                <a:cs typeface="+mn-lt"/>
              </a:rPr>
              <a:t>lý</a:t>
            </a:r>
            <a:r>
              <a:rPr lang="en-US" sz="2200" dirty="0">
                <a:latin typeface="Aptos"/>
                <a:ea typeface="+mn-lt"/>
                <a:cs typeface="+mn-lt"/>
              </a:rPr>
              <a:t> </a:t>
            </a:r>
            <a:r>
              <a:rPr lang="en-US" sz="2200" dirty="0" err="1">
                <a:latin typeface="Aptos"/>
                <a:ea typeface="+mn-lt"/>
                <a:cs typeface="+mn-lt"/>
              </a:rPr>
              <a:t>dữ</a:t>
            </a:r>
            <a:r>
              <a:rPr lang="en-US" sz="2200" dirty="0">
                <a:latin typeface="Aptos"/>
                <a:ea typeface="+mn-lt"/>
                <a:cs typeface="+mn-lt"/>
              </a:rPr>
              <a:t> </a:t>
            </a:r>
            <a:r>
              <a:rPr lang="en-US" sz="2200" dirty="0" err="1">
                <a:latin typeface="Aptos"/>
                <a:ea typeface="+mn-lt"/>
                <a:cs typeface="+mn-lt"/>
              </a:rPr>
              <a:t>liệu</a:t>
            </a:r>
            <a:r>
              <a:rPr lang="en-US" sz="2200" dirty="0">
                <a:latin typeface="Aptos"/>
                <a:ea typeface="+mn-lt"/>
                <a:cs typeface="+mn-lt"/>
              </a:rPr>
              <a:t> </a:t>
            </a:r>
            <a:r>
              <a:rPr lang="en-US" sz="2200" dirty="0" err="1">
                <a:latin typeface="Aptos"/>
                <a:ea typeface="+mn-lt"/>
                <a:cs typeface="+mn-lt"/>
              </a:rPr>
              <a:t>hình</a:t>
            </a:r>
            <a:r>
              <a:rPr lang="en-US" sz="2200" dirty="0">
                <a:latin typeface="Aptos"/>
                <a:ea typeface="+mn-lt"/>
                <a:cs typeface="+mn-lt"/>
              </a:rPr>
              <a:t> </a:t>
            </a:r>
            <a:r>
              <a:rPr lang="en-US" sz="2200" dirty="0" err="1">
                <a:latin typeface="Aptos"/>
                <a:ea typeface="+mn-lt"/>
                <a:cs typeface="+mn-lt"/>
              </a:rPr>
              <a:t>ảnh</a:t>
            </a:r>
            <a:r>
              <a:rPr lang="en-US" sz="2200" dirty="0">
                <a:latin typeface="Aptos"/>
                <a:ea typeface="+mn-lt"/>
                <a:cs typeface="+mn-lt"/>
              </a:rPr>
              <a:t> </a:t>
            </a:r>
            <a:r>
              <a:rPr lang="en-US" sz="2200" dirty="0" err="1">
                <a:latin typeface="Aptos"/>
                <a:ea typeface="+mn-lt"/>
                <a:cs typeface="+mn-lt"/>
              </a:rPr>
              <a:t>và</a:t>
            </a:r>
            <a:r>
              <a:rPr lang="en-US" sz="2200" dirty="0">
                <a:latin typeface="Aptos"/>
                <a:ea typeface="+mn-lt"/>
                <a:cs typeface="+mn-lt"/>
              </a:rPr>
              <a:t> </a:t>
            </a:r>
            <a:r>
              <a:rPr lang="en-US" sz="2200" dirty="0" err="1">
                <a:latin typeface="Aptos"/>
                <a:ea typeface="+mn-lt"/>
                <a:cs typeface="+mn-lt"/>
              </a:rPr>
              <a:t>phân</a:t>
            </a:r>
            <a:r>
              <a:rPr lang="en-US" sz="2200" dirty="0">
                <a:latin typeface="Aptos"/>
                <a:ea typeface="+mn-lt"/>
                <a:cs typeface="+mn-lt"/>
              </a:rPr>
              <a:t> </a:t>
            </a:r>
            <a:r>
              <a:rPr lang="en-US" sz="2200" dirty="0" err="1">
                <a:latin typeface="Aptos"/>
                <a:ea typeface="+mn-lt"/>
                <a:cs typeface="+mn-lt"/>
              </a:rPr>
              <a:t>loại</a:t>
            </a:r>
            <a:r>
              <a:rPr lang="en-US" sz="2200" dirty="0">
                <a:latin typeface="Aptos"/>
                <a:ea typeface="+mn-lt"/>
                <a:cs typeface="+mn-lt"/>
              </a:rPr>
              <a:t> </a:t>
            </a:r>
            <a:r>
              <a:rPr lang="en-US" sz="2200" dirty="0" err="1">
                <a:latin typeface="Aptos"/>
                <a:ea typeface="+mn-lt"/>
                <a:cs typeface="+mn-lt"/>
              </a:rPr>
              <a:t>trái</a:t>
            </a:r>
            <a:r>
              <a:rPr lang="en-US" sz="2200" dirty="0">
                <a:latin typeface="Aptos"/>
                <a:ea typeface="+mn-lt"/>
                <a:cs typeface="+mn-lt"/>
              </a:rPr>
              <a:t> </a:t>
            </a:r>
            <a:r>
              <a:rPr lang="en-US" sz="2200" dirty="0" err="1">
                <a:latin typeface="Aptos"/>
                <a:ea typeface="+mn-lt"/>
                <a:cs typeface="+mn-lt"/>
              </a:rPr>
              <a:t>cây</a:t>
            </a:r>
            <a:r>
              <a:rPr lang="en-US" sz="2200" dirty="0">
                <a:latin typeface="Aptos"/>
                <a:ea typeface="+mn-lt"/>
                <a:cs typeface="+mn-lt"/>
              </a:rPr>
              <a:t> </a:t>
            </a:r>
            <a:r>
              <a:rPr lang="en-US" sz="2200" dirty="0" err="1">
                <a:latin typeface="Aptos"/>
                <a:ea typeface="+mn-lt"/>
                <a:cs typeface="+mn-lt"/>
              </a:rPr>
              <a:t>theo</a:t>
            </a:r>
            <a:r>
              <a:rPr lang="en-US" sz="2200" dirty="0">
                <a:latin typeface="Aptos"/>
                <a:ea typeface="+mn-lt"/>
                <a:cs typeface="+mn-lt"/>
              </a:rPr>
              <a:t> </a:t>
            </a:r>
            <a:r>
              <a:rPr lang="en-US" sz="2200" dirty="0" err="1">
                <a:latin typeface="Aptos"/>
                <a:ea typeface="+mn-lt"/>
                <a:cs typeface="+mn-lt"/>
              </a:rPr>
              <a:t>các</a:t>
            </a:r>
            <a:r>
              <a:rPr lang="en-US" sz="2200" dirty="0">
                <a:latin typeface="Aptos"/>
                <a:ea typeface="+mn-lt"/>
                <a:cs typeface="+mn-lt"/>
              </a:rPr>
              <a:t> </a:t>
            </a:r>
            <a:r>
              <a:rPr lang="en-US" sz="2200" dirty="0" err="1">
                <a:latin typeface="Aptos"/>
                <a:ea typeface="+mn-lt"/>
                <a:cs typeface="+mn-lt"/>
              </a:rPr>
              <a:t>loại</a:t>
            </a:r>
            <a:r>
              <a:rPr lang="en-US" sz="2200" dirty="0">
                <a:latin typeface="Aptos"/>
                <a:ea typeface="+mn-lt"/>
                <a:cs typeface="+mn-lt"/>
              </a:rPr>
              <a:t>. </a:t>
            </a:r>
            <a:r>
              <a:rPr lang="en-US" sz="2200" dirty="0" err="1">
                <a:latin typeface="Aptos"/>
                <a:ea typeface="+mn-lt"/>
                <a:cs typeface="+mn-lt"/>
              </a:rPr>
              <a:t>Hệ</a:t>
            </a:r>
            <a:r>
              <a:rPr lang="en-US" sz="2200" dirty="0">
                <a:latin typeface="Aptos"/>
                <a:ea typeface="+mn-lt"/>
                <a:cs typeface="+mn-lt"/>
              </a:rPr>
              <a:t> </a:t>
            </a:r>
            <a:r>
              <a:rPr lang="en-US" sz="2200" dirty="0" err="1">
                <a:latin typeface="Aptos"/>
                <a:ea typeface="+mn-lt"/>
                <a:cs typeface="+mn-lt"/>
              </a:rPr>
              <a:t>thống</a:t>
            </a:r>
            <a:r>
              <a:rPr lang="en-US" sz="2200" dirty="0">
                <a:latin typeface="Aptos"/>
                <a:ea typeface="+mn-lt"/>
                <a:cs typeface="+mn-lt"/>
              </a:rPr>
              <a:t> </a:t>
            </a:r>
            <a:r>
              <a:rPr lang="en-US" sz="2200" dirty="0" err="1">
                <a:latin typeface="Aptos"/>
                <a:ea typeface="+mn-lt"/>
                <a:cs typeface="+mn-lt"/>
              </a:rPr>
              <a:t>sẽ</a:t>
            </a:r>
            <a:r>
              <a:rPr lang="en-US" sz="2200" dirty="0">
                <a:latin typeface="Aptos"/>
                <a:ea typeface="+mn-lt"/>
                <a:cs typeface="+mn-lt"/>
              </a:rPr>
              <a:t> </a:t>
            </a:r>
            <a:r>
              <a:rPr lang="en-US" sz="2200" dirty="0" err="1">
                <a:latin typeface="Aptos"/>
                <a:ea typeface="+mn-lt"/>
                <a:cs typeface="+mn-lt"/>
              </a:rPr>
              <a:t>nhận</a:t>
            </a:r>
            <a:r>
              <a:rPr lang="en-US" sz="2200" dirty="0">
                <a:latin typeface="Aptos"/>
                <a:ea typeface="+mn-lt"/>
                <a:cs typeface="+mn-lt"/>
              </a:rPr>
              <a:t> </a:t>
            </a:r>
            <a:r>
              <a:rPr lang="en-US" sz="2200" dirty="0" err="1">
                <a:latin typeface="Aptos"/>
                <a:ea typeface="+mn-lt"/>
                <a:cs typeface="+mn-lt"/>
              </a:rPr>
              <a:t>diện</a:t>
            </a:r>
            <a:r>
              <a:rPr lang="en-US" sz="2200" dirty="0">
                <a:latin typeface="Aptos"/>
                <a:ea typeface="+mn-lt"/>
                <a:cs typeface="+mn-lt"/>
              </a:rPr>
              <a:t> </a:t>
            </a:r>
            <a:r>
              <a:rPr lang="en-US" sz="2200" dirty="0" err="1">
                <a:latin typeface="Aptos"/>
                <a:ea typeface="+mn-lt"/>
                <a:cs typeface="+mn-lt"/>
              </a:rPr>
              <a:t>và</a:t>
            </a:r>
            <a:r>
              <a:rPr lang="en-US" sz="2200" dirty="0">
                <a:latin typeface="Aptos"/>
                <a:ea typeface="+mn-lt"/>
                <a:cs typeface="+mn-lt"/>
              </a:rPr>
              <a:t> </a:t>
            </a:r>
            <a:r>
              <a:rPr lang="en-US" sz="2200" dirty="0" err="1">
                <a:latin typeface="Aptos"/>
                <a:ea typeface="+mn-lt"/>
                <a:cs typeface="+mn-lt"/>
              </a:rPr>
              <a:t>phân</a:t>
            </a:r>
            <a:r>
              <a:rPr lang="en-US" sz="2200" dirty="0">
                <a:latin typeface="Aptos"/>
                <a:ea typeface="+mn-lt"/>
                <a:cs typeface="+mn-lt"/>
              </a:rPr>
              <a:t> </a:t>
            </a:r>
            <a:r>
              <a:rPr lang="en-US" sz="2200" dirty="0" err="1">
                <a:latin typeface="Aptos"/>
                <a:ea typeface="+mn-lt"/>
                <a:cs typeface="+mn-lt"/>
              </a:rPr>
              <a:t>tích</a:t>
            </a:r>
            <a:r>
              <a:rPr lang="en-US" sz="2200" dirty="0">
                <a:latin typeface="Aptos"/>
                <a:ea typeface="+mn-lt"/>
                <a:cs typeface="+mn-lt"/>
              </a:rPr>
              <a:t> </a:t>
            </a:r>
            <a:r>
              <a:rPr lang="en-US" sz="2200" dirty="0" err="1">
                <a:latin typeface="Aptos"/>
                <a:ea typeface="+mn-lt"/>
                <a:cs typeface="+mn-lt"/>
              </a:rPr>
              <a:t>các</a:t>
            </a:r>
            <a:r>
              <a:rPr lang="en-US" sz="2200" dirty="0">
                <a:latin typeface="Aptos"/>
                <a:ea typeface="+mn-lt"/>
                <a:cs typeface="+mn-lt"/>
              </a:rPr>
              <a:t> </a:t>
            </a:r>
            <a:r>
              <a:rPr lang="en-US" sz="2200" dirty="0" err="1">
                <a:latin typeface="Aptos"/>
                <a:ea typeface="+mn-lt"/>
                <a:cs typeface="+mn-lt"/>
              </a:rPr>
              <a:t>đặc</a:t>
            </a:r>
            <a:r>
              <a:rPr lang="en-US" sz="2200" dirty="0">
                <a:latin typeface="Aptos"/>
                <a:ea typeface="+mn-lt"/>
                <a:cs typeface="+mn-lt"/>
              </a:rPr>
              <a:t> </a:t>
            </a:r>
            <a:r>
              <a:rPr lang="en-US" sz="2200" dirty="0" err="1">
                <a:latin typeface="Aptos"/>
                <a:ea typeface="+mn-lt"/>
                <a:cs typeface="+mn-lt"/>
              </a:rPr>
              <a:t>trưng</a:t>
            </a:r>
            <a:r>
              <a:rPr lang="en-US" sz="2200" dirty="0">
                <a:latin typeface="Aptos"/>
                <a:ea typeface="+mn-lt"/>
                <a:cs typeface="+mn-lt"/>
              </a:rPr>
              <a:t> </a:t>
            </a:r>
            <a:r>
              <a:rPr lang="en-US" sz="2200" dirty="0" err="1">
                <a:latin typeface="Aptos"/>
                <a:ea typeface="+mn-lt"/>
                <a:cs typeface="+mn-lt"/>
              </a:rPr>
              <a:t>như</a:t>
            </a:r>
            <a:r>
              <a:rPr lang="en-US" sz="2200" dirty="0">
                <a:latin typeface="Aptos"/>
                <a:ea typeface="+mn-lt"/>
                <a:cs typeface="+mn-lt"/>
              </a:rPr>
              <a:t> </a:t>
            </a:r>
            <a:r>
              <a:rPr lang="en-US" sz="2200" dirty="0" err="1">
                <a:latin typeface="Aptos"/>
                <a:ea typeface="+mn-lt"/>
                <a:cs typeface="+mn-lt"/>
              </a:rPr>
              <a:t>màu</a:t>
            </a:r>
            <a:r>
              <a:rPr lang="en-US" sz="2200" dirty="0">
                <a:latin typeface="Aptos"/>
                <a:ea typeface="+mn-lt"/>
                <a:cs typeface="+mn-lt"/>
              </a:rPr>
              <a:t> </a:t>
            </a:r>
            <a:r>
              <a:rPr lang="en-US" sz="2200" dirty="0" err="1">
                <a:latin typeface="Aptos"/>
                <a:ea typeface="+mn-lt"/>
                <a:cs typeface="+mn-lt"/>
              </a:rPr>
              <a:t>sắc</a:t>
            </a:r>
            <a:r>
              <a:rPr lang="en-US" sz="2200" dirty="0">
                <a:latin typeface="Aptos"/>
                <a:ea typeface="+mn-lt"/>
                <a:cs typeface="+mn-lt"/>
              </a:rPr>
              <a:t>, </a:t>
            </a:r>
            <a:r>
              <a:rPr lang="en-US" sz="2200" dirty="0" err="1">
                <a:latin typeface="Aptos"/>
                <a:ea typeface="+mn-lt"/>
                <a:cs typeface="+mn-lt"/>
              </a:rPr>
              <a:t>hình</a:t>
            </a:r>
            <a:r>
              <a:rPr lang="en-US" sz="2200" dirty="0">
                <a:latin typeface="Aptos"/>
                <a:ea typeface="+mn-lt"/>
                <a:cs typeface="+mn-lt"/>
              </a:rPr>
              <a:t> </a:t>
            </a:r>
            <a:r>
              <a:rPr lang="en-US" sz="2200" dirty="0" err="1">
                <a:latin typeface="Aptos"/>
                <a:ea typeface="+mn-lt"/>
                <a:cs typeface="+mn-lt"/>
              </a:rPr>
              <a:t>dạng</a:t>
            </a:r>
            <a:r>
              <a:rPr lang="en-US" sz="2200" dirty="0">
                <a:latin typeface="Aptos"/>
                <a:ea typeface="+mn-lt"/>
                <a:cs typeface="+mn-lt"/>
              </a:rPr>
              <a:t>, </a:t>
            </a:r>
            <a:r>
              <a:rPr lang="en-US" sz="2200" dirty="0" err="1">
                <a:latin typeface="Aptos"/>
                <a:ea typeface="+mn-lt"/>
                <a:cs typeface="+mn-lt"/>
              </a:rPr>
              <a:t>kết</a:t>
            </a:r>
            <a:r>
              <a:rPr lang="en-US" sz="2200" dirty="0">
                <a:latin typeface="Aptos"/>
                <a:ea typeface="+mn-lt"/>
                <a:cs typeface="+mn-lt"/>
              </a:rPr>
              <a:t> </a:t>
            </a:r>
            <a:r>
              <a:rPr lang="en-US" sz="2200" dirty="0" err="1">
                <a:latin typeface="Aptos"/>
                <a:ea typeface="+mn-lt"/>
                <a:cs typeface="+mn-lt"/>
              </a:rPr>
              <a:t>cấu</a:t>
            </a:r>
            <a:r>
              <a:rPr lang="en-US" sz="2200" dirty="0">
                <a:latin typeface="Aptos"/>
                <a:ea typeface="+mn-lt"/>
                <a:cs typeface="+mn-lt"/>
              </a:rPr>
              <a:t> </a:t>
            </a:r>
            <a:r>
              <a:rPr lang="en-US" sz="2200" dirty="0" err="1">
                <a:latin typeface="Aptos"/>
                <a:ea typeface="+mn-lt"/>
                <a:cs typeface="+mn-lt"/>
              </a:rPr>
              <a:t>để</a:t>
            </a:r>
            <a:r>
              <a:rPr lang="en-US" sz="2200" dirty="0">
                <a:latin typeface="Aptos"/>
                <a:ea typeface="+mn-lt"/>
                <a:cs typeface="+mn-lt"/>
              </a:rPr>
              <a:t> </a:t>
            </a:r>
            <a:r>
              <a:rPr lang="en-US" sz="2200" dirty="0" err="1">
                <a:latin typeface="Aptos"/>
                <a:ea typeface="+mn-lt"/>
                <a:cs typeface="+mn-lt"/>
              </a:rPr>
              <a:t>đưa</a:t>
            </a:r>
            <a:r>
              <a:rPr lang="en-US" sz="2200" dirty="0">
                <a:latin typeface="Aptos"/>
                <a:ea typeface="+mn-lt"/>
                <a:cs typeface="+mn-lt"/>
              </a:rPr>
              <a:t> </a:t>
            </a:r>
            <a:r>
              <a:rPr lang="en-US" sz="2200" dirty="0" err="1">
                <a:latin typeface="Aptos"/>
                <a:ea typeface="+mn-lt"/>
                <a:cs typeface="+mn-lt"/>
              </a:rPr>
              <a:t>ra</a:t>
            </a:r>
            <a:r>
              <a:rPr lang="en-US" sz="2200" dirty="0">
                <a:latin typeface="Aptos"/>
                <a:ea typeface="+mn-lt"/>
                <a:cs typeface="+mn-lt"/>
              </a:rPr>
              <a:t> </a:t>
            </a:r>
            <a:r>
              <a:rPr lang="en-US" sz="2200" dirty="0" err="1">
                <a:latin typeface="Aptos"/>
                <a:ea typeface="+mn-lt"/>
                <a:cs typeface="+mn-lt"/>
              </a:rPr>
              <a:t>dự</a:t>
            </a:r>
            <a:r>
              <a:rPr lang="en-US" sz="2200" dirty="0">
                <a:latin typeface="Aptos"/>
                <a:ea typeface="+mn-lt"/>
                <a:cs typeface="+mn-lt"/>
              </a:rPr>
              <a:t> </a:t>
            </a:r>
            <a:r>
              <a:rPr lang="en-US" sz="2200" dirty="0" err="1">
                <a:latin typeface="Aptos"/>
                <a:ea typeface="+mn-lt"/>
                <a:cs typeface="+mn-lt"/>
              </a:rPr>
              <a:t>đoán</a:t>
            </a:r>
            <a:r>
              <a:rPr lang="en-US" sz="2200" dirty="0">
                <a:latin typeface="Aptos"/>
                <a:ea typeface="+mn-lt"/>
                <a:cs typeface="+mn-lt"/>
              </a:rPr>
              <a:t> </a:t>
            </a:r>
            <a:r>
              <a:rPr lang="en-US" sz="2200" dirty="0" err="1">
                <a:latin typeface="Aptos"/>
                <a:ea typeface="+mn-lt"/>
                <a:cs typeface="+mn-lt"/>
              </a:rPr>
              <a:t>chính</a:t>
            </a:r>
            <a:r>
              <a:rPr lang="en-US" sz="2200" dirty="0">
                <a:latin typeface="Aptos"/>
                <a:ea typeface="+mn-lt"/>
                <a:cs typeface="+mn-lt"/>
              </a:rPr>
              <a:t> </a:t>
            </a:r>
            <a:r>
              <a:rPr lang="en-US" sz="2200" dirty="0" err="1">
                <a:latin typeface="Aptos"/>
                <a:ea typeface="+mn-lt"/>
                <a:cs typeface="+mn-lt"/>
              </a:rPr>
              <a:t>xác</a:t>
            </a:r>
            <a:r>
              <a:rPr lang="en-US" sz="2200" dirty="0">
                <a:latin typeface="Aptos"/>
                <a:ea typeface="+mn-lt"/>
                <a:cs typeface="+mn-lt"/>
              </a:rPr>
              <a:t>.</a:t>
            </a:r>
            <a:endParaRPr lang="vi-VN" sz="2200" dirty="0">
              <a:latin typeface="Aptos"/>
              <a:ea typeface="Verdana"/>
              <a:cs typeface="Arial" panose="020B0604020202020204" pitchFamily="34" charset="0"/>
            </a:endParaRPr>
          </a:p>
          <a:p>
            <a:r>
              <a:rPr lang="en-US" sz="2200" dirty="0">
                <a:latin typeface="Aptos"/>
                <a:ea typeface="+mn-lt"/>
                <a:cs typeface="+mn-lt"/>
              </a:rPr>
              <a:t>Input : </a:t>
            </a:r>
            <a:r>
              <a:rPr lang="en-US" sz="2200" dirty="0">
                <a:latin typeface="Aptos"/>
                <a:ea typeface="+mn-lt"/>
                <a:cs typeface="Times New Roman"/>
              </a:rPr>
              <a:t> </a:t>
            </a:r>
            <a:r>
              <a:rPr lang="en-US" sz="2200" dirty="0" err="1">
                <a:latin typeface="Aptos"/>
                <a:ea typeface="+mn-lt"/>
                <a:cs typeface="Times New Roman"/>
              </a:rPr>
              <a:t>Ảnh</a:t>
            </a:r>
            <a:r>
              <a:rPr lang="en-US" sz="2200" dirty="0">
                <a:latin typeface="Aptos"/>
                <a:ea typeface="+mn-lt"/>
                <a:cs typeface="Times New Roman"/>
              </a:rPr>
              <a:t> </a:t>
            </a:r>
            <a:r>
              <a:rPr lang="en-US" sz="2200" dirty="0" err="1">
                <a:latin typeface="Aptos"/>
                <a:ea typeface="+mn-lt"/>
                <a:cs typeface="Times New Roman"/>
              </a:rPr>
              <a:t>của</a:t>
            </a:r>
            <a:r>
              <a:rPr lang="en-US" sz="2200" dirty="0">
                <a:latin typeface="Aptos"/>
                <a:ea typeface="+mn-lt"/>
                <a:cs typeface="Times New Roman"/>
              </a:rPr>
              <a:t> </a:t>
            </a:r>
            <a:r>
              <a:rPr lang="en-US" sz="2200" dirty="0" err="1">
                <a:latin typeface="Aptos"/>
                <a:ea typeface="+mn-lt"/>
                <a:cs typeface="Times New Roman"/>
              </a:rPr>
              <a:t>một</a:t>
            </a:r>
            <a:r>
              <a:rPr lang="en-US" sz="2200" dirty="0">
                <a:latin typeface="Aptos"/>
                <a:ea typeface="+mn-lt"/>
                <a:cs typeface="Times New Roman"/>
              </a:rPr>
              <a:t> </a:t>
            </a:r>
            <a:r>
              <a:rPr lang="en-US" sz="2200" dirty="0" err="1">
                <a:latin typeface="Aptos"/>
                <a:ea typeface="+mn-lt"/>
                <a:cs typeface="Times New Roman"/>
              </a:rPr>
              <a:t>loại</a:t>
            </a:r>
            <a:r>
              <a:rPr lang="en-US" sz="2200" dirty="0">
                <a:latin typeface="Aptos"/>
                <a:ea typeface="+mn-lt"/>
                <a:cs typeface="Times New Roman"/>
              </a:rPr>
              <a:t> </a:t>
            </a:r>
            <a:r>
              <a:rPr lang="en-US" sz="2200" dirty="0" err="1">
                <a:latin typeface="Aptos"/>
                <a:ea typeface="+mn-lt"/>
                <a:cs typeface="Times New Roman"/>
              </a:rPr>
              <a:t>trái</a:t>
            </a:r>
            <a:r>
              <a:rPr lang="en-US" sz="2200" dirty="0">
                <a:latin typeface="Aptos"/>
                <a:ea typeface="+mn-lt"/>
                <a:cs typeface="Times New Roman"/>
              </a:rPr>
              <a:t> </a:t>
            </a:r>
            <a:r>
              <a:rPr lang="en-US" sz="2200" dirty="0" err="1">
                <a:latin typeface="Aptos"/>
                <a:ea typeface="+mn-lt"/>
                <a:cs typeface="Times New Roman"/>
              </a:rPr>
              <a:t>cây</a:t>
            </a:r>
            <a:r>
              <a:rPr lang="en-US" sz="2200" dirty="0">
                <a:latin typeface="Aptos"/>
                <a:ea typeface="+mn-lt"/>
                <a:cs typeface="Times New Roman"/>
              </a:rPr>
              <a:t> </a:t>
            </a:r>
            <a:r>
              <a:rPr lang="en-US" sz="2200" dirty="0" err="1">
                <a:latin typeface="Aptos"/>
                <a:ea typeface="+mn-lt"/>
                <a:cs typeface="Times New Roman"/>
              </a:rPr>
              <a:t>trên</a:t>
            </a:r>
            <a:r>
              <a:rPr lang="en-US" sz="2200" dirty="0">
                <a:latin typeface="Aptos"/>
                <a:ea typeface="+mn-lt"/>
                <a:cs typeface="Times New Roman"/>
              </a:rPr>
              <a:t> </a:t>
            </a:r>
            <a:r>
              <a:rPr lang="en-US" sz="2200" dirty="0" err="1">
                <a:latin typeface="Aptos"/>
                <a:ea typeface="+mn-lt"/>
                <a:cs typeface="Times New Roman"/>
              </a:rPr>
              <a:t>nền</a:t>
            </a:r>
            <a:r>
              <a:rPr lang="en-US" sz="2200" dirty="0">
                <a:latin typeface="Aptos"/>
                <a:ea typeface="+mn-lt"/>
                <a:cs typeface="Times New Roman"/>
              </a:rPr>
              <a:t> </a:t>
            </a:r>
            <a:r>
              <a:rPr lang="en-US" sz="2200" dirty="0" err="1">
                <a:latin typeface="Aptos"/>
                <a:ea typeface="+mn-lt"/>
                <a:cs typeface="Times New Roman"/>
              </a:rPr>
              <a:t>đơn</a:t>
            </a:r>
            <a:r>
              <a:rPr lang="en-US" sz="2200" dirty="0">
                <a:latin typeface="Aptos"/>
                <a:ea typeface="+mn-lt"/>
                <a:cs typeface="Times New Roman"/>
              </a:rPr>
              <a:t> </a:t>
            </a:r>
            <a:r>
              <a:rPr lang="en-US" sz="2200" dirty="0" err="1">
                <a:latin typeface="Aptos"/>
                <a:ea typeface="+mn-lt"/>
                <a:cs typeface="Times New Roman"/>
              </a:rPr>
              <a:t>giản</a:t>
            </a:r>
            <a:r>
              <a:rPr lang="en-US" sz="2200" dirty="0">
                <a:latin typeface="Aptos"/>
                <a:ea typeface="+mn-lt"/>
                <a:cs typeface="Times New Roman"/>
              </a:rPr>
              <a:t> (</a:t>
            </a:r>
            <a:r>
              <a:rPr lang="en-US" sz="2200" dirty="0" err="1">
                <a:latin typeface="Aptos"/>
                <a:ea typeface="+mn-lt"/>
                <a:cs typeface="Times New Roman"/>
              </a:rPr>
              <a:t>một</a:t>
            </a:r>
            <a:r>
              <a:rPr lang="en-US" sz="2200" dirty="0">
                <a:latin typeface="Aptos"/>
                <a:ea typeface="+mn-lt"/>
                <a:cs typeface="Times New Roman"/>
              </a:rPr>
              <a:t> </a:t>
            </a:r>
            <a:r>
              <a:rPr lang="en-US" sz="2200" dirty="0" err="1">
                <a:latin typeface="Aptos"/>
                <a:ea typeface="+mn-lt"/>
                <a:cs typeface="Times New Roman"/>
              </a:rPr>
              <a:t>màu</a:t>
            </a:r>
            <a:r>
              <a:rPr lang="en-US" sz="2200" dirty="0">
                <a:latin typeface="Aptos"/>
                <a:ea typeface="+mn-lt"/>
                <a:cs typeface="Times New Roman"/>
              </a:rPr>
              <a:t>). </a:t>
            </a:r>
          </a:p>
          <a:p>
            <a:r>
              <a:rPr lang="en-US" sz="2200" dirty="0">
                <a:latin typeface="Aptos"/>
                <a:ea typeface="+mn-lt"/>
                <a:cs typeface="+mn-lt"/>
              </a:rPr>
              <a:t>Output :</a:t>
            </a:r>
            <a:r>
              <a:rPr lang="en-US" sz="2200" dirty="0" err="1">
                <a:latin typeface="Aptos"/>
                <a:ea typeface="+mn-lt"/>
                <a:cs typeface="Times New Roman"/>
              </a:rPr>
              <a:t>Tên</a:t>
            </a:r>
            <a:r>
              <a:rPr lang="en-US" sz="2200" dirty="0">
                <a:latin typeface="Aptos"/>
                <a:ea typeface="+mn-lt"/>
                <a:cs typeface="Times New Roman"/>
              </a:rPr>
              <a:t> </a:t>
            </a:r>
            <a:r>
              <a:rPr lang="en-US" sz="2200" dirty="0" err="1">
                <a:latin typeface="Aptos"/>
                <a:ea typeface="+mn-lt"/>
                <a:cs typeface="Times New Roman"/>
              </a:rPr>
              <a:t>của</a:t>
            </a:r>
            <a:r>
              <a:rPr lang="en-US" sz="2200" dirty="0">
                <a:latin typeface="Aptos"/>
                <a:ea typeface="+mn-lt"/>
                <a:cs typeface="Times New Roman"/>
              </a:rPr>
              <a:t> </a:t>
            </a:r>
            <a:r>
              <a:rPr lang="en-US" sz="2200" dirty="0" err="1">
                <a:latin typeface="Aptos"/>
                <a:ea typeface="+mn-lt"/>
                <a:cs typeface="Times New Roman"/>
              </a:rPr>
              <a:t>loại</a:t>
            </a:r>
            <a:r>
              <a:rPr lang="en-US" sz="2200" dirty="0">
                <a:latin typeface="Aptos"/>
                <a:ea typeface="+mn-lt"/>
                <a:cs typeface="Times New Roman"/>
              </a:rPr>
              <a:t> </a:t>
            </a:r>
            <a:r>
              <a:rPr lang="en-US" sz="2200" dirty="0" err="1">
                <a:latin typeface="Aptos"/>
                <a:ea typeface="+mn-lt"/>
                <a:cs typeface="Times New Roman"/>
              </a:rPr>
              <a:t>trái</a:t>
            </a:r>
            <a:r>
              <a:rPr lang="en-US" sz="2200" dirty="0">
                <a:latin typeface="Aptos"/>
                <a:ea typeface="+mn-lt"/>
                <a:cs typeface="Times New Roman"/>
              </a:rPr>
              <a:t> </a:t>
            </a:r>
            <a:r>
              <a:rPr lang="en-US" sz="2200" dirty="0" err="1">
                <a:latin typeface="Aptos"/>
                <a:ea typeface="+mn-lt"/>
                <a:cs typeface="Times New Roman"/>
              </a:rPr>
              <a:t>cây</a:t>
            </a:r>
            <a:r>
              <a:rPr lang="en-US" sz="2200" dirty="0">
                <a:latin typeface="Aptos"/>
                <a:ea typeface="+mn-lt"/>
                <a:cs typeface="Times New Roman"/>
              </a:rPr>
              <a:t> </a:t>
            </a:r>
            <a:r>
              <a:rPr lang="en-US" sz="2200" dirty="0" err="1">
                <a:latin typeface="Aptos"/>
                <a:ea typeface="+mn-lt"/>
                <a:cs typeface="Times New Roman"/>
              </a:rPr>
              <a:t>đó</a:t>
            </a:r>
            <a:r>
              <a:rPr lang="en-US" sz="2200" dirty="0">
                <a:latin typeface="Aptos"/>
                <a:ea typeface="+mn-lt"/>
                <a:cs typeface="Times New Roman"/>
              </a:rPr>
              <a:t>.</a:t>
            </a:r>
          </a:p>
          <a:p>
            <a:pPr marL="0" indent="0">
              <a:buNone/>
            </a:pPr>
            <a:endParaRPr lang="en-US" sz="1500" dirty="0">
              <a:ea typeface="+mn-lt"/>
              <a:cs typeface="+mn-lt"/>
            </a:endParaRPr>
          </a:p>
          <a:p>
            <a:endParaRPr lang="en-US" sz="1500" dirty="0">
              <a:ea typeface="+mn-lt"/>
              <a:cs typeface="+mn-lt"/>
            </a:endParaRPr>
          </a:p>
        </p:txBody>
      </p:sp>
    </p:spTree>
    <p:extLst>
      <p:ext uri="{BB962C8B-B14F-4D97-AF65-F5344CB8AC3E}">
        <p14:creationId xmlns:p14="http://schemas.microsoft.com/office/powerpoint/2010/main" val="17756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4E02-615D-BDFB-DEF6-6EFF45150604}"/>
              </a:ext>
            </a:extLst>
          </p:cNvPr>
          <p:cNvSpPr>
            <a:spLocks noGrp="1"/>
          </p:cNvSpPr>
          <p:nvPr>
            <p:ph type="title"/>
          </p:nvPr>
        </p:nvSpPr>
        <p:spPr>
          <a:xfrm>
            <a:off x="686906" y="203200"/>
            <a:ext cx="8494116" cy="1371600"/>
          </a:xfrm>
        </p:spPr>
        <p:txBody>
          <a:bodyPr anchor="ctr">
            <a:normAutofit/>
          </a:bodyPr>
          <a:lstStyle/>
          <a:p>
            <a:r>
              <a:rPr lang="en-US" b="1" dirty="0">
                <a:latin typeface="Aptos"/>
              </a:rPr>
              <a:t>1.3. </a:t>
            </a:r>
            <a:r>
              <a:rPr lang="en-US" b="1" dirty="0" err="1">
                <a:latin typeface="Aptos"/>
              </a:rPr>
              <a:t>Thách</a:t>
            </a:r>
            <a:r>
              <a:rPr lang="en-US" b="1" dirty="0">
                <a:latin typeface="Aptos"/>
              </a:rPr>
              <a:t> </a:t>
            </a:r>
            <a:r>
              <a:rPr lang="en-US" b="1" dirty="0" err="1">
                <a:latin typeface="Aptos"/>
              </a:rPr>
              <a:t>thức</a:t>
            </a:r>
            <a:r>
              <a:rPr lang="en-US" b="1" dirty="0">
                <a:latin typeface="Aptos"/>
              </a:rPr>
              <a:t> </a:t>
            </a:r>
            <a:r>
              <a:rPr lang="en-US" b="1" dirty="0" err="1">
                <a:latin typeface="Aptos"/>
              </a:rPr>
              <a:t>của</a:t>
            </a:r>
            <a:r>
              <a:rPr lang="en-US" b="1" dirty="0">
                <a:latin typeface="Aptos"/>
              </a:rPr>
              <a:t> </a:t>
            </a:r>
            <a:r>
              <a:rPr lang="en-US" b="1" dirty="0" err="1">
                <a:latin typeface="Aptos"/>
              </a:rPr>
              <a:t>đề</a:t>
            </a:r>
            <a:r>
              <a:rPr lang="en-US" b="1" dirty="0">
                <a:latin typeface="Aptos"/>
              </a:rPr>
              <a:t> </a:t>
            </a:r>
            <a:r>
              <a:rPr lang="en-US" b="1" dirty="0" err="1">
                <a:latin typeface="Aptos"/>
              </a:rPr>
              <a:t>tài</a:t>
            </a:r>
            <a:endParaRPr lang="en-US" b="1" dirty="0"/>
          </a:p>
        </p:txBody>
      </p:sp>
      <p:sp>
        <p:nvSpPr>
          <p:cNvPr id="3" name="Content Placeholder 2">
            <a:extLst>
              <a:ext uri="{FF2B5EF4-FFF2-40B4-BE49-F238E27FC236}">
                <a16:creationId xmlns:a16="http://schemas.microsoft.com/office/drawing/2014/main" id="{4CA8CEC1-A78C-43AA-A481-6E762AB5F593}"/>
              </a:ext>
            </a:extLst>
          </p:cNvPr>
          <p:cNvSpPr>
            <a:spLocks noGrp="1"/>
          </p:cNvSpPr>
          <p:nvPr>
            <p:ph idx="1"/>
          </p:nvPr>
        </p:nvSpPr>
        <p:spPr>
          <a:xfrm>
            <a:off x="685166" y="1256349"/>
            <a:ext cx="5410833" cy="5188696"/>
          </a:xfrm>
        </p:spPr>
        <p:txBody>
          <a:bodyPr vert="horz" lIns="91440" tIns="45720" rIns="91440" bIns="45720" rtlCol="0" anchor="t">
            <a:noAutofit/>
          </a:bodyPr>
          <a:lstStyle/>
          <a:p>
            <a:pPr marL="0" indent="0">
              <a:lnSpc>
                <a:spcPct val="90000"/>
              </a:lnSpc>
              <a:buNone/>
            </a:pPr>
            <a:endParaRPr lang="en-US" b="1" dirty="0"/>
          </a:p>
          <a:p>
            <a:pPr>
              <a:lnSpc>
                <a:spcPct val="150000"/>
              </a:lnSpc>
            </a:pPr>
            <a:r>
              <a:rPr lang="vi-VN" dirty="0"/>
              <a:t>Trái cây ở các giai đoạn khác nhau (chín, non, quá chín) hoặc bị nhiễm bệnh, sâu ăn thường có bề ngoài thay đổi về màu sắc, kết cấu và hình dạng, gây khó khăn cho mô hình học sâu trong việc nhận diện trạng thái chính xác.</a:t>
            </a:r>
            <a:br>
              <a:rPr lang="vi-VN" dirty="0"/>
            </a:br>
            <a:endParaRPr lang="vi-VN" dirty="0"/>
          </a:p>
          <a:p>
            <a:pPr>
              <a:lnSpc>
                <a:spcPct val="150000"/>
              </a:lnSpc>
            </a:pPr>
            <a:r>
              <a:rPr lang="vi-VN" dirty="0"/>
              <a:t>Nhiều giống trái cây (ví dụ xoài, ổi, bưởi) có hình dạng và màu sắc rất tương đồng, thậm chí khó phân biệt ngay cả với con người, đòi hỏi mô hình phải trích xuất đặc trưng cực kỳ tinh vi để phân loại đúng.</a:t>
            </a:r>
            <a:endParaRPr lang="en-US" sz="1500" dirty="0"/>
          </a:p>
        </p:txBody>
      </p:sp>
      <p:pic>
        <p:nvPicPr>
          <p:cNvPr id="1026" name="Picture 2" descr="Hóa Chất làm nhanh chín trái cây | Khoa Khoa học ứng dụng">
            <a:extLst>
              <a:ext uri="{FF2B5EF4-FFF2-40B4-BE49-F238E27FC236}">
                <a16:creationId xmlns:a16="http://schemas.microsoft.com/office/drawing/2014/main" id="{C218FD33-094A-102D-8F81-6917BAB3A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504" y="867906"/>
            <a:ext cx="5473013" cy="29827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385ADE5-A81C-B46F-B4B8-6182F86DD69E}"/>
              </a:ext>
            </a:extLst>
          </p:cNvPr>
          <p:cNvPicPr>
            <a:picLocks noChangeAspect="1"/>
          </p:cNvPicPr>
          <p:nvPr/>
        </p:nvPicPr>
        <p:blipFill>
          <a:blip r:embed="rId3"/>
          <a:srcRect t="2963" b="26780"/>
          <a:stretch/>
        </p:blipFill>
        <p:spPr>
          <a:xfrm>
            <a:off x="6636164" y="4248713"/>
            <a:ext cx="5539353" cy="2335083"/>
          </a:xfrm>
          <a:prstGeom prst="rect">
            <a:avLst/>
          </a:prstGeom>
        </p:spPr>
      </p:pic>
      <p:pic>
        <p:nvPicPr>
          <p:cNvPr id="10" name="Graphic 9" descr="Question Mark with solid fill">
            <a:extLst>
              <a:ext uri="{FF2B5EF4-FFF2-40B4-BE49-F238E27FC236}">
                <a16:creationId xmlns:a16="http://schemas.microsoft.com/office/drawing/2014/main" id="{4644C8CA-2132-CF20-1013-7BD58CEB86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1810" y="3850697"/>
            <a:ext cx="914400" cy="914400"/>
          </a:xfrm>
          <a:prstGeom prst="rect">
            <a:avLst/>
          </a:prstGeom>
        </p:spPr>
      </p:pic>
    </p:spTree>
    <p:extLst>
      <p:ext uri="{BB962C8B-B14F-4D97-AF65-F5344CB8AC3E}">
        <p14:creationId xmlns:p14="http://schemas.microsoft.com/office/powerpoint/2010/main" val="387925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9987-1526-9C4F-7380-6851B16FCAA6}"/>
              </a:ext>
            </a:extLst>
          </p:cNvPr>
          <p:cNvSpPr>
            <a:spLocks noGrp="1"/>
          </p:cNvSpPr>
          <p:nvPr>
            <p:ph type="title"/>
          </p:nvPr>
        </p:nvSpPr>
        <p:spPr/>
        <p:txBody>
          <a:bodyPr/>
          <a:lstStyle/>
          <a:p>
            <a:r>
              <a:rPr lang="en-US" dirty="0">
                <a:solidFill>
                  <a:schemeClr val="accent6">
                    <a:lumMod val="76000"/>
                  </a:schemeClr>
                </a:solidFill>
              </a:rPr>
              <a:t>2. CÁC NGHIÊN CỨU LIÊN QUAN</a:t>
            </a:r>
          </a:p>
        </p:txBody>
      </p:sp>
      <p:sp>
        <p:nvSpPr>
          <p:cNvPr id="3" name="Content Placeholder 2">
            <a:extLst>
              <a:ext uri="{FF2B5EF4-FFF2-40B4-BE49-F238E27FC236}">
                <a16:creationId xmlns:a16="http://schemas.microsoft.com/office/drawing/2014/main" id="{E6C4DB02-4FEC-656C-7C47-DA22EE92E596}"/>
              </a:ext>
            </a:extLst>
          </p:cNvPr>
          <p:cNvSpPr>
            <a:spLocks noGrp="1"/>
          </p:cNvSpPr>
          <p:nvPr>
            <p:ph idx="1"/>
          </p:nvPr>
        </p:nvSpPr>
        <p:spPr>
          <a:xfrm>
            <a:off x="677334" y="1928272"/>
            <a:ext cx="8596668" cy="3880773"/>
          </a:xfrm>
        </p:spPr>
        <p:txBody>
          <a:bodyPr vert="horz" lIns="91440" tIns="45720" rIns="91440" bIns="45720" rtlCol="0" anchor="t">
            <a:normAutofit/>
          </a:bodyPr>
          <a:lstStyle/>
          <a:p>
            <a:pPr algn="just"/>
            <a:r>
              <a:rPr lang="en-US" sz="2400" b="1" dirty="0">
                <a:latin typeface="Times New Roman"/>
                <a:cs typeface="Times New Roman"/>
              </a:rPr>
              <a:t>HGCLIP: Exploring Vision-Language Models with Graph Representations for Hierarchical Understanding</a:t>
            </a:r>
            <a:r>
              <a:rPr lang="en-US" sz="2400" dirty="0">
                <a:latin typeface="Times New Roman"/>
                <a:cs typeface="Times New Roman"/>
              </a:rPr>
              <a:t>, 23 Nov 2023,</a:t>
            </a:r>
            <a:r>
              <a:rPr lang="en-US" sz="2400" dirty="0">
                <a:solidFill>
                  <a:srgbClr val="1155CC"/>
                </a:solidFill>
                <a:latin typeface="Times New Roman"/>
                <a:cs typeface="Times New Roman"/>
                <a:hlinkClick r:id="rId2"/>
              </a:rPr>
              <a:t>Peng Xia</a:t>
            </a:r>
            <a:r>
              <a:rPr lang="en-US" sz="2400" dirty="0">
                <a:latin typeface="Times New Roman"/>
                <a:cs typeface="Times New Roman"/>
              </a:rPr>
              <a:t>, </a:t>
            </a:r>
            <a:r>
              <a:rPr lang="en-US" sz="2400" dirty="0">
                <a:solidFill>
                  <a:srgbClr val="1155CC"/>
                </a:solidFill>
                <a:latin typeface="Times New Roman"/>
                <a:cs typeface="Times New Roman"/>
                <a:hlinkClick r:id="rId3"/>
              </a:rPr>
              <a:t>Xingtong Yu</a:t>
            </a:r>
            <a:r>
              <a:rPr lang="en-US" sz="2400" dirty="0">
                <a:latin typeface="Times New Roman"/>
                <a:cs typeface="Times New Roman"/>
              </a:rPr>
              <a:t>, </a:t>
            </a:r>
            <a:r>
              <a:rPr lang="en-US" sz="2400" dirty="0">
                <a:solidFill>
                  <a:srgbClr val="1155CC"/>
                </a:solidFill>
                <a:latin typeface="Times New Roman"/>
                <a:cs typeface="Times New Roman"/>
                <a:hlinkClick r:id="rId4"/>
              </a:rPr>
              <a:t>Ming Hu</a:t>
            </a:r>
            <a:r>
              <a:rPr lang="en-US" sz="2400" dirty="0">
                <a:latin typeface="Times New Roman"/>
                <a:cs typeface="Times New Roman"/>
              </a:rPr>
              <a:t>, </a:t>
            </a:r>
            <a:r>
              <a:rPr lang="en-US" sz="2400" dirty="0">
                <a:solidFill>
                  <a:srgbClr val="1155CC"/>
                </a:solidFill>
                <a:latin typeface="Times New Roman"/>
                <a:cs typeface="Times New Roman"/>
                <a:hlinkClick r:id="rId5"/>
              </a:rPr>
              <a:t>Lie Ju</a:t>
            </a:r>
            <a:r>
              <a:rPr lang="en-US" sz="2400" dirty="0">
                <a:latin typeface="Times New Roman"/>
                <a:cs typeface="Times New Roman"/>
              </a:rPr>
              <a:t>, </a:t>
            </a:r>
            <a:r>
              <a:rPr lang="en-US" sz="2400" dirty="0">
                <a:solidFill>
                  <a:srgbClr val="1155CC"/>
                </a:solidFill>
                <a:latin typeface="Times New Roman"/>
                <a:cs typeface="Times New Roman"/>
                <a:hlinkClick r:id="rId6"/>
              </a:rPr>
              <a:t>Zhiyong Wang</a:t>
            </a:r>
            <a:r>
              <a:rPr lang="en-US" sz="2400" dirty="0">
                <a:latin typeface="Times New Roman"/>
                <a:cs typeface="Times New Roman"/>
              </a:rPr>
              <a:t>, </a:t>
            </a:r>
            <a:r>
              <a:rPr lang="en-US" sz="2400" dirty="0">
                <a:solidFill>
                  <a:srgbClr val="1155CC"/>
                </a:solidFill>
                <a:latin typeface="Times New Roman"/>
                <a:cs typeface="Times New Roman"/>
                <a:hlinkClick r:id="rId7"/>
              </a:rPr>
              <a:t>Peibo Duan</a:t>
            </a:r>
            <a:r>
              <a:rPr lang="en-US" sz="2400" dirty="0">
                <a:latin typeface="Times New Roman"/>
                <a:cs typeface="Times New Roman"/>
              </a:rPr>
              <a:t>, </a:t>
            </a:r>
            <a:r>
              <a:rPr lang="en-US" sz="2400" dirty="0">
                <a:solidFill>
                  <a:srgbClr val="1155CC"/>
                </a:solidFill>
                <a:latin typeface="Times New Roman"/>
                <a:cs typeface="Times New Roman"/>
                <a:hlinkClick r:id="rId8"/>
              </a:rPr>
              <a:t>ZongYuan Ge</a:t>
            </a:r>
            <a:endParaRPr lang="en-US" sz="2400"/>
          </a:p>
          <a:p>
            <a:pPr algn="just"/>
            <a:r>
              <a:rPr lang="en-US" sz="2400" b="1" dirty="0">
                <a:latin typeface="Times New Roman"/>
                <a:cs typeface="Times New Roman"/>
              </a:rPr>
              <a:t>A Novel lightweight Convolutional Neural Network, ExquisiteNetV2</a:t>
            </a:r>
            <a:r>
              <a:rPr lang="en-US" sz="2400" dirty="0">
                <a:latin typeface="Times New Roman"/>
                <a:cs typeface="Times New Roman"/>
              </a:rPr>
              <a:t>, 19 May 2021, Shi-Yao Zhou, Chung-Yen Su </a:t>
            </a:r>
            <a:endParaRPr lang="en-US" sz="2400" dirty="0"/>
          </a:p>
          <a:p>
            <a:r>
              <a:rPr lang="en-US" sz="2400" b="1" dirty="0">
                <a:latin typeface="Times New Roman"/>
                <a:cs typeface="Times New Roman"/>
              </a:rPr>
              <a:t>Fruit and Vegetable Identification Using Machine Learning for Retail Applications,</a:t>
            </a:r>
            <a:r>
              <a:rPr lang="en-US" sz="2400" dirty="0">
                <a:latin typeface="Times New Roman"/>
                <a:cs typeface="Times New Roman"/>
              </a:rPr>
              <a:t> 23 Oct 2018, Frida Femling, Adam Olsson, Fernando Alonso-Fernandez </a:t>
            </a:r>
            <a:endParaRPr lang="en-US" sz="2400" dirty="0"/>
          </a:p>
        </p:txBody>
      </p:sp>
    </p:spTree>
    <p:extLst>
      <p:ext uri="{BB962C8B-B14F-4D97-AF65-F5344CB8AC3E}">
        <p14:creationId xmlns:p14="http://schemas.microsoft.com/office/powerpoint/2010/main" val="243919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9F89-C276-D2BA-88F0-8C7EE916F2E8}"/>
              </a:ext>
            </a:extLst>
          </p:cNvPr>
          <p:cNvSpPr>
            <a:spLocks noGrp="1"/>
          </p:cNvSpPr>
          <p:nvPr>
            <p:ph type="title"/>
          </p:nvPr>
        </p:nvSpPr>
        <p:spPr>
          <a:xfrm>
            <a:off x="677334" y="609600"/>
            <a:ext cx="8596668" cy="1320800"/>
          </a:xfrm>
        </p:spPr>
        <p:txBody>
          <a:bodyPr anchor="t">
            <a:normAutofit/>
          </a:bodyPr>
          <a:lstStyle/>
          <a:p>
            <a:r>
              <a:rPr lang="vi-VN" dirty="0">
                <a:ea typeface="+mj-lt"/>
                <a:cs typeface="+mj-lt"/>
              </a:rPr>
              <a:t>2. PHƯƠNG PHÁP GIẢI QUYẾT </a:t>
            </a:r>
            <a:endParaRPr lang="en-US" dirty="0"/>
          </a:p>
        </p:txBody>
      </p:sp>
      <p:sp>
        <p:nvSpPr>
          <p:cNvPr id="6" name="TextBox 5">
            <a:extLst>
              <a:ext uri="{FF2B5EF4-FFF2-40B4-BE49-F238E27FC236}">
                <a16:creationId xmlns:a16="http://schemas.microsoft.com/office/drawing/2014/main" id="{D57A7313-F0EE-84D8-9785-FB947071222F}"/>
              </a:ext>
            </a:extLst>
          </p:cNvPr>
          <p:cNvSpPr txBox="1"/>
          <p:nvPr/>
        </p:nvSpPr>
        <p:spPr>
          <a:xfrm>
            <a:off x="646416" y="1720646"/>
            <a:ext cx="6098458" cy="523220"/>
          </a:xfrm>
          <a:prstGeom prst="rect">
            <a:avLst/>
          </a:prstGeom>
          <a:noFill/>
        </p:spPr>
        <p:txBody>
          <a:bodyPr wrap="square">
            <a:spAutoFit/>
          </a:bodyPr>
          <a:lstStyle/>
          <a:p>
            <a:r>
              <a:rPr lang="en-US" sz="2800" b="1" dirty="0">
                <a:solidFill>
                  <a:schemeClr val="accent1"/>
                </a:solidFill>
              </a:rPr>
              <a:t>2.1. Overview</a:t>
            </a:r>
          </a:p>
        </p:txBody>
      </p:sp>
      <p:sp>
        <p:nvSpPr>
          <p:cNvPr id="5" name="Content Placeholder 4">
            <a:extLst>
              <a:ext uri="{FF2B5EF4-FFF2-40B4-BE49-F238E27FC236}">
                <a16:creationId xmlns:a16="http://schemas.microsoft.com/office/drawing/2014/main" id="{04C20120-901D-2F12-7A99-B2876E3E6D7A}"/>
              </a:ext>
            </a:extLst>
          </p:cNvPr>
          <p:cNvSpPr>
            <a:spLocks noGrp="1"/>
          </p:cNvSpPr>
          <p:nvPr>
            <p:ph idx="1"/>
          </p:nvPr>
        </p:nvSpPr>
        <p:spPr>
          <a:xfrm>
            <a:off x="677335" y="2367627"/>
            <a:ext cx="5685366" cy="3880773"/>
          </a:xfrm>
        </p:spPr>
        <p:txBody>
          <a:bodyPr>
            <a:normAutofit lnSpcReduction="10000"/>
          </a:bodyPr>
          <a:lstStyle/>
          <a:p>
            <a:pPr>
              <a:lnSpc>
                <a:spcPct val="150000"/>
              </a:lnSpc>
            </a:pPr>
            <a:r>
              <a:rPr lang="vi-VN" dirty="0"/>
              <a:t>Thu thập và chụp lại các loại trái cây trên thị trường, gán nhãn từng loại và loại bỏ nền ảnh.</a:t>
            </a:r>
          </a:p>
          <a:p>
            <a:pPr>
              <a:lnSpc>
                <a:spcPct val="150000"/>
              </a:lnSpc>
            </a:pPr>
            <a:r>
              <a:rPr lang="vi-VN" dirty="0"/>
              <a:t>Tận dụng kỹ thuật tăng cường dữ liệu (như xoay, thay đổi độ sáng) để mô phỏng điều kiện chụp trái cây ngoài thực tế, giúp mô hình không bị “ngợp” với phông nền đơn giản; </a:t>
            </a:r>
          </a:p>
          <a:p>
            <a:pPr>
              <a:lnSpc>
                <a:spcPct val="150000"/>
              </a:lnSpc>
            </a:pPr>
            <a:r>
              <a:rPr lang="vi-VN" dirty="0"/>
              <a:t>Xây dựng kiến trúc CNN để nhận diện gồm 4 lớp convolution (kernel 3×3, ReLU, max‑pooling) và 2 lớp fully connected.</a:t>
            </a:r>
          </a:p>
          <a:p>
            <a:pPr>
              <a:lnSpc>
                <a:spcPct val="150000"/>
              </a:lnSpc>
            </a:pPr>
            <a:endParaRPr lang="vi-VN" dirty="0"/>
          </a:p>
          <a:p>
            <a:endParaRPr lang="vi-VN" dirty="0"/>
          </a:p>
        </p:txBody>
      </p:sp>
      <p:pic>
        <p:nvPicPr>
          <p:cNvPr id="8" name="Picture 7">
            <a:extLst>
              <a:ext uri="{FF2B5EF4-FFF2-40B4-BE49-F238E27FC236}">
                <a16:creationId xmlns:a16="http://schemas.microsoft.com/office/drawing/2014/main" id="{77CDDE0E-2657-A798-E46C-E9F2215E1F0A}"/>
              </a:ext>
            </a:extLst>
          </p:cNvPr>
          <p:cNvPicPr>
            <a:picLocks noChangeAspect="1"/>
          </p:cNvPicPr>
          <p:nvPr/>
        </p:nvPicPr>
        <p:blipFill>
          <a:blip r:embed="rId2"/>
          <a:stretch>
            <a:fillRect/>
          </a:stretch>
        </p:blipFill>
        <p:spPr>
          <a:xfrm>
            <a:off x="6466074" y="1817414"/>
            <a:ext cx="2838846" cy="1952898"/>
          </a:xfrm>
          <a:prstGeom prst="rect">
            <a:avLst/>
          </a:prstGeom>
        </p:spPr>
      </p:pic>
      <p:pic>
        <p:nvPicPr>
          <p:cNvPr id="9" name="Picture 8">
            <a:extLst>
              <a:ext uri="{FF2B5EF4-FFF2-40B4-BE49-F238E27FC236}">
                <a16:creationId xmlns:a16="http://schemas.microsoft.com/office/drawing/2014/main" id="{FC553B94-5499-A2AF-FFB5-99F5C5EED7B2}"/>
              </a:ext>
            </a:extLst>
          </p:cNvPr>
          <p:cNvPicPr>
            <a:picLocks noChangeAspect="1"/>
          </p:cNvPicPr>
          <p:nvPr/>
        </p:nvPicPr>
        <p:blipFill>
          <a:blip r:embed="rId3"/>
          <a:stretch>
            <a:fillRect/>
          </a:stretch>
        </p:blipFill>
        <p:spPr>
          <a:xfrm>
            <a:off x="6362701" y="3822943"/>
            <a:ext cx="5617701" cy="2644389"/>
          </a:xfrm>
          <a:prstGeom prst="rect">
            <a:avLst/>
          </a:prstGeom>
        </p:spPr>
      </p:pic>
      <p:pic>
        <p:nvPicPr>
          <p:cNvPr id="11" name="Picture 10">
            <a:extLst>
              <a:ext uri="{FF2B5EF4-FFF2-40B4-BE49-F238E27FC236}">
                <a16:creationId xmlns:a16="http://schemas.microsoft.com/office/drawing/2014/main" id="{80CB4771-F9F1-BA63-4ECB-B1D4F561AC94}"/>
              </a:ext>
            </a:extLst>
          </p:cNvPr>
          <p:cNvPicPr>
            <a:picLocks noChangeAspect="1"/>
          </p:cNvPicPr>
          <p:nvPr/>
        </p:nvPicPr>
        <p:blipFill>
          <a:blip r:embed="rId4"/>
          <a:stretch>
            <a:fillRect/>
          </a:stretch>
        </p:blipFill>
        <p:spPr>
          <a:xfrm>
            <a:off x="9408293" y="1165578"/>
            <a:ext cx="2572109" cy="2638793"/>
          </a:xfrm>
          <a:prstGeom prst="rect">
            <a:avLst/>
          </a:prstGeom>
        </p:spPr>
      </p:pic>
    </p:spTree>
    <p:extLst>
      <p:ext uri="{BB962C8B-B14F-4D97-AF65-F5344CB8AC3E}">
        <p14:creationId xmlns:p14="http://schemas.microsoft.com/office/powerpoint/2010/main" val="68824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9F89-C276-D2BA-88F0-8C7EE916F2E8}"/>
              </a:ext>
            </a:extLst>
          </p:cNvPr>
          <p:cNvSpPr>
            <a:spLocks noGrp="1"/>
          </p:cNvSpPr>
          <p:nvPr>
            <p:ph type="title"/>
          </p:nvPr>
        </p:nvSpPr>
        <p:spPr>
          <a:xfrm>
            <a:off x="677334" y="609600"/>
            <a:ext cx="8596668" cy="1320800"/>
          </a:xfrm>
        </p:spPr>
        <p:txBody>
          <a:bodyPr anchor="t">
            <a:normAutofit/>
          </a:bodyPr>
          <a:lstStyle/>
          <a:p>
            <a:r>
              <a:rPr lang="vi-VN" dirty="0">
                <a:ea typeface="+mj-lt"/>
                <a:cs typeface="+mj-lt"/>
              </a:rPr>
              <a:t>2. PHƯƠNG PHÁP GIẢI QUYẾT </a:t>
            </a:r>
            <a:endParaRPr lang="en-US" dirty="0"/>
          </a:p>
        </p:txBody>
      </p:sp>
      <p:sp>
        <p:nvSpPr>
          <p:cNvPr id="6" name="TextBox 5">
            <a:extLst>
              <a:ext uri="{FF2B5EF4-FFF2-40B4-BE49-F238E27FC236}">
                <a16:creationId xmlns:a16="http://schemas.microsoft.com/office/drawing/2014/main" id="{D57A7313-F0EE-84D8-9785-FB947071222F}"/>
              </a:ext>
            </a:extLst>
          </p:cNvPr>
          <p:cNvSpPr txBox="1"/>
          <p:nvPr/>
        </p:nvSpPr>
        <p:spPr>
          <a:xfrm>
            <a:off x="646416" y="1720646"/>
            <a:ext cx="6098458" cy="523220"/>
          </a:xfrm>
          <a:prstGeom prst="rect">
            <a:avLst/>
          </a:prstGeom>
          <a:noFill/>
        </p:spPr>
        <p:txBody>
          <a:bodyPr wrap="square">
            <a:spAutoFit/>
          </a:bodyPr>
          <a:lstStyle/>
          <a:p>
            <a:r>
              <a:rPr lang="en-US" sz="2800" b="1" dirty="0">
                <a:solidFill>
                  <a:schemeClr val="accent1"/>
                </a:solidFill>
              </a:rPr>
              <a:t>2.1. </a:t>
            </a:r>
            <a:r>
              <a:rPr lang="vi-VN" sz="2800" b="1" dirty="0">
                <a:solidFill>
                  <a:schemeClr val="accent1"/>
                </a:solidFill>
              </a:rPr>
              <a:t>Xử lý đầu vào </a:t>
            </a:r>
            <a:endParaRPr lang="en-US" sz="2800" b="1" dirty="0">
              <a:solidFill>
                <a:schemeClr val="accent1"/>
              </a:solidFill>
            </a:endParaRPr>
          </a:p>
        </p:txBody>
      </p:sp>
      <p:sp>
        <p:nvSpPr>
          <p:cNvPr id="5" name="Content Placeholder 4">
            <a:extLst>
              <a:ext uri="{FF2B5EF4-FFF2-40B4-BE49-F238E27FC236}">
                <a16:creationId xmlns:a16="http://schemas.microsoft.com/office/drawing/2014/main" id="{04C20120-901D-2F12-7A99-B2876E3E6D7A}"/>
              </a:ext>
            </a:extLst>
          </p:cNvPr>
          <p:cNvSpPr>
            <a:spLocks noGrp="1"/>
          </p:cNvSpPr>
          <p:nvPr>
            <p:ph idx="1"/>
          </p:nvPr>
        </p:nvSpPr>
        <p:spPr>
          <a:xfrm>
            <a:off x="677335" y="2367627"/>
            <a:ext cx="5685366" cy="3880773"/>
          </a:xfrm>
        </p:spPr>
        <p:txBody>
          <a:bodyPr>
            <a:normAutofit/>
          </a:bodyPr>
          <a:lstStyle/>
          <a:p>
            <a:pPr>
              <a:lnSpc>
                <a:spcPct val="150000"/>
              </a:lnSpc>
            </a:pPr>
            <a:r>
              <a:rPr lang="vi-VN" dirty="0"/>
              <a:t>Tách nền khỏi các trái cây</a:t>
            </a:r>
          </a:p>
          <a:p>
            <a:pPr>
              <a:lnSpc>
                <a:spcPct val="150000"/>
              </a:lnSpc>
            </a:pPr>
            <a:r>
              <a:rPr lang="vi-VN" dirty="0"/>
              <a:t>Chuyển đổi ảnh từ RGB sang HSV + Grayscale</a:t>
            </a:r>
          </a:p>
          <a:p>
            <a:endParaRPr lang="vi-VN" dirty="0"/>
          </a:p>
        </p:txBody>
      </p:sp>
      <p:pic>
        <p:nvPicPr>
          <p:cNvPr id="4" name="Picture 3">
            <a:extLst>
              <a:ext uri="{FF2B5EF4-FFF2-40B4-BE49-F238E27FC236}">
                <a16:creationId xmlns:a16="http://schemas.microsoft.com/office/drawing/2014/main" id="{BF40F516-0E2B-B6A7-4767-AD0632C946DA}"/>
              </a:ext>
            </a:extLst>
          </p:cNvPr>
          <p:cNvPicPr>
            <a:picLocks noChangeAspect="1"/>
          </p:cNvPicPr>
          <p:nvPr/>
        </p:nvPicPr>
        <p:blipFill>
          <a:blip r:embed="rId2"/>
          <a:stretch>
            <a:fillRect/>
          </a:stretch>
        </p:blipFill>
        <p:spPr>
          <a:xfrm>
            <a:off x="7187838" y="368082"/>
            <a:ext cx="4867954" cy="3124636"/>
          </a:xfrm>
          <a:prstGeom prst="rect">
            <a:avLst/>
          </a:prstGeom>
        </p:spPr>
      </p:pic>
      <p:pic>
        <p:nvPicPr>
          <p:cNvPr id="10" name="Picture 9" descr="A yellow and gray apple&#10;&#10;AI-generated content may be incorrect.">
            <a:extLst>
              <a:ext uri="{FF2B5EF4-FFF2-40B4-BE49-F238E27FC236}">
                <a16:creationId xmlns:a16="http://schemas.microsoft.com/office/drawing/2014/main" id="{883EEC05-D129-5FF4-52FF-FA613F391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26" y="3688746"/>
            <a:ext cx="6362335" cy="2559654"/>
          </a:xfrm>
          <a:prstGeom prst="rect">
            <a:avLst/>
          </a:prstGeom>
        </p:spPr>
      </p:pic>
      <p:pic>
        <p:nvPicPr>
          <p:cNvPr id="13" name="Picture 12" descr="A yellow and green fruit&#10;&#10;AI-generated content may be incorrect.">
            <a:extLst>
              <a:ext uri="{FF2B5EF4-FFF2-40B4-BE49-F238E27FC236}">
                <a16:creationId xmlns:a16="http://schemas.microsoft.com/office/drawing/2014/main" id="{D462C6F6-C23C-AE61-3204-16BD2219720F}"/>
              </a:ext>
            </a:extLst>
          </p:cNvPr>
          <p:cNvPicPr>
            <a:picLocks noChangeAspect="1"/>
          </p:cNvPicPr>
          <p:nvPr/>
        </p:nvPicPr>
        <p:blipFill>
          <a:blip r:embed="rId4">
            <a:extLst>
              <a:ext uri="{28A0092B-C50C-407E-A947-70E740481C1C}">
                <a14:useLocalDpi xmlns:a14="http://schemas.microsoft.com/office/drawing/2010/main" val="0"/>
              </a:ext>
            </a:extLst>
          </a:blip>
          <a:srcRect l="50007"/>
          <a:stretch/>
        </p:blipFill>
        <p:spPr>
          <a:xfrm>
            <a:off x="7438561" y="3688745"/>
            <a:ext cx="3180736" cy="2559654"/>
          </a:xfrm>
          <a:prstGeom prst="rect">
            <a:avLst/>
          </a:prstGeom>
        </p:spPr>
      </p:pic>
    </p:spTree>
    <p:extLst>
      <p:ext uri="{BB962C8B-B14F-4D97-AF65-F5344CB8AC3E}">
        <p14:creationId xmlns:p14="http://schemas.microsoft.com/office/powerpoint/2010/main" val="291734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6213EB-0419-307C-9505-CA869B9BCECF}"/>
              </a:ext>
            </a:extLst>
          </p:cNvPr>
          <p:cNvPicPr>
            <a:picLocks noChangeAspect="1"/>
          </p:cNvPicPr>
          <p:nvPr/>
        </p:nvPicPr>
        <p:blipFill>
          <a:blip r:embed="rId2"/>
          <a:stretch>
            <a:fillRect/>
          </a:stretch>
        </p:blipFill>
        <p:spPr>
          <a:xfrm>
            <a:off x="5691855" y="3294799"/>
            <a:ext cx="6500145" cy="1549257"/>
          </a:xfrm>
          <a:prstGeom prst="rect">
            <a:avLst/>
          </a:prstGeom>
        </p:spPr>
      </p:pic>
      <p:sp>
        <p:nvSpPr>
          <p:cNvPr id="2" name="Title 1">
            <a:extLst>
              <a:ext uri="{FF2B5EF4-FFF2-40B4-BE49-F238E27FC236}">
                <a16:creationId xmlns:a16="http://schemas.microsoft.com/office/drawing/2014/main" id="{E92F9F89-C276-D2BA-88F0-8C7EE916F2E8}"/>
              </a:ext>
            </a:extLst>
          </p:cNvPr>
          <p:cNvSpPr>
            <a:spLocks noGrp="1"/>
          </p:cNvSpPr>
          <p:nvPr>
            <p:ph type="title"/>
          </p:nvPr>
        </p:nvSpPr>
        <p:spPr>
          <a:xfrm>
            <a:off x="677334" y="609600"/>
            <a:ext cx="8596668" cy="1320800"/>
          </a:xfrm>
        </p:spPr>
        <p:txBody>
          <a:bodyPr anchor="t">
            <a:normAutofit/>
          </a:bodyPr>
          <a:lstStyle/>
          <a:p>
            <a:r>
              <a:rPr lang="vi-VN" dirty="0">
                <a:ea typeface="+mj-lt"/>
                <a:cs typeface="+mj-lt"/>
              </a:rPr>
              <a:t>2. PHƯƠNG PHÁP GIẢI QUYẾT </a:t>
            </a:r>
            <a:endParaRPr lang="en-US" dirty="0"/>
          </a:p>
        </p:txBody>
      </p:sp>
      <p:sp>
        <p:nvSpPr>
          <p:cNvPr id="6" name="TextBox 5">
            <a:extLst>
              <a:ext uri="{FF2B5EF4-FFF2-40B4-BE49-F238E27FC236}">
                <a16:creationId xmlns:a16="http://schemas.microsoft.com/office/drawing/2014/main" id="{D57A7313-F0EE-84D8-9785-FB947071222F}"/>
              </a:ext>
            </a:extLst>
          </p:cNvPr>
          <p:cNvSpPr txBox="1"/>
          <p:nvPr/>
        </p:nvSpPr>
        <p:spPr>
          <a:xfrm>
            <a:off x="646416" y="1720646"/>
            <a:ext cx="6098458" cy="523220"/>
          </a:xfrm>
          <a:prstGeom prst="rect">
            <a:avLst/>
          </a:prstGeom>
          <a:noFill/>
        </p:spPr>
        <p:txBody>
          <a:bodyPr wrap="square">
            <a:spAutoFit/>
          </a:bodyPr>
          <a:lstStyle/>
          <a:p>
            <a:r>
              <a:rPr lang="en-US" sz="2800" b="1" dirty="0">
                <a:solidFill>
                  <a:schemeClr val="accent1"/>
                </a:solidFill>
              </a:rPr>
              <a:t>2.</a:t>
            </a:r>
            <a:r>
              <a:rPr lang="vi-VN" sz="2800" b="1" dirty="0">
                <a:solidFill>
                  <a:schemeClr val="accent1"/>
                </a:solidFill>
              </a:rPr>
              <a:t>2</a:t>
            </a:r>
            <a:r>
              <a:rPr lang="en-US" sz="2800" b="1" dirty="0">
                <a:solidFill>
                  <a:schemeClr val="accent1"/>
                </a:solidFill>
              </a:rPr>
              <a:t>. </a:t>
            </a:r>
            <a:r>
              <a:rPr lang="vi-VN" sz="2800" b="1" dirty="0">
                <a:solidFill>
                  <a:schemeClr val="accent1"/>
                </a:solidFill>
              </a:rPr>
              <a:t>Xây dựng mô hình </a:t>
            </a:r>
            <a:endParaRPr lang="en-US" sz="2800" b="1" dirty="0">
              <a:solidFill>
                <a:schemeClr val="accent1"/>
              </a:solidFill>
            </a:endParaRPr>
          </a:p>
        </p:txBody>
      </p:sp>
      <p:sp>
        <p:nvSpPr>
          <p:cNvPr id="5" name="Content Placeholder 4">
            <a:extLst>
              <a:ext uri="{FF2B5EF4-FFF2-40B4-BE49-F238E27FC236}">
                <a16:creationId xmlns:a16="http://schemas.microsoft.com/office/drawing/2014/main" id="{04C20120-901D-2F12-7A99-B2876E3E6D7A}"/>
              </a:ext>
            </a:extLst>
          </p:cNvPr>
          <p:cNvSpPr>
            <a:spLocks noGrp="1"/>
          </p:cNvSpPr>
          <p:nvPr>
            <p:ph idx="1"/>
          </p:nvPr>
        </p:nvSpPr>
        <p:spPr>
          <a:xfrm>
            <a:off x="677334" y="2673748"/>
            <a:ext cx="5685366" cy="3880773"/>
          </a:xfrm>
        </p:spPr>
        <p:txBody>
          <a:bodyPr>
            <a:normAutofit/>
          </a:bodyPr>
          <a:lstStyle/>
          <a:p>
            <a:pPr>
              <a:lnSpc>
                <a:spcPct val="150000"/>
              </a:lnSpc>
            </a:pPr>
            <a:r>
              <a:rPr lang="vi-VN" sz="2000" dirty="0"/>
              <a:t>Lớp convolutional (Conv2D): 4 khối convolution, mỗi khối gồm một lớp Conv2D (kernel kích thước 3×3, stride 1, padding 'same’) và một lớp ReLU.Chuyển ảnh từ RGB sang HSV + Grayscale</a:t>
            </a:r>
          </a:p>
          <a:p>
            <a:r>
              <a:rPr lang="vi-VN" sz="2000" dirty="0"/>
              <a:t>Lớp pooling (Max‑Pooling): Sau mỗi hai lớp convolution là một lớp Max‑Pooling kích thước 2×2.</a:t>
            </a:r>
          </a:p>
        </p:txBody>
      </p:sp>
      <p:pic>
        <p:nvPicPr>
          <p:cNvPr id="9" name="Picture 8">
            <a:extLst>
              <a:ext uri="{FF2B5EF4-FFF2-40B4-BE49-F238E27FC236}">
                <a16:creationId xmlns:a16="http://schemas.microsoft.com/office/drawing/2014/main" id="{767AC472-B664-389A-B6C8-62D016467CF3}"/>
              </a:ext>
            </a:extLst>
          </p:cNvPr>
          <p:cNvPicPr>
            <a:picLocks noChangeAspect="1"/>
          </p:cNvPicPr>
          <p:nvPr/>
        </p:nvPicPr>
        <p:blipFill>
          <a:blip r:embed="rId3"/>
          <a:stretch>
            <a:fillRect/>
          </a:stretch>
        </p:blipFill>
        <p:spPr>
          <a:xfrm>
            <a:off x="6783832" y="4844056"/>
            <a:ext cx="4316190" cy="1906204"/>
          </a:xfrm>
          <a:prstGeom prst="rect">
            <a:avLst/>
          </a:prstGeom>
        </p:spPr>
      </p:pic>
    </p:spTree>
    <p:extLst>
      <p:ext uri="{BB962C8B-B14F-4D97-AF65-F5344CB8AC3E}">
        <p14:creationId xmlns:p14="http://schemas.microsoft.com/office/powerpoint/2010/main" val="706582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1409</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Aharoni</vt:lpstr>
      <vt:lpstr>Aptos</vt:lpstr>
      <vt:lpstr>Arial</vt:lpstr>
      <vt:lpstr>Arial Black</vt:lpstr>
      <vt:lpstr>Times New Roman</vt:lpstr>
      <vt:lpstr>Trebuchet MS</vt:lpstr>
      <vt:lpstr>Wingdings</vt:lpstr>
      <vt:lpstr>Wingdings 3</vt:lpstr>
      <vt:lpstr>Facet</vt:lpstr>
      <vt:lpstr>NHẬN DIỆN VÀ PHÂN LOẠI TRÁI CÂY THÔNG QUA HÌNH ẢNH BẰNG CÁC PHƯƠNG PHÁP HỌC SÂU</vt:lpstr>
      <vt:lpstr>                                                                         MỤC LỤC </vt:lpstr>
      <vt:lpstr>1. LÝ DO THỰC HIỆN</vt:lpstr>
      <vt:lpstr>1. LÝ DO THỰC HIỆN</vt:lpstr>
      <vt:lpstr>1.3. Thách thức của đề tài</vt:lpstr>
      <vt:lpstr>2. CÁC NGHIÊN CỨU LIÊN QUAN</vt:lpstr>
      <vt:lpstr>2. PHƯƠNG PHÁP GIẢI QUYẾT </vt:lpstr>
      <vt:lpstr>2. PHƯƠNG PHÁP GIẢI QUYẾT </vt:lpstr>
      <vt:lpstr>2. PHƯƠNG PHÁP GIẢI QUYẾT </vt:lpstr>
      <vt:lpstr>PowerPoint Presentation</vt:lpstr>
      <vt:lpstr>Các bước xử lý</vt:lpstr>
      <vt:lpstr>Kết quả huấn luyện </vt:lpstr>
      <vt:lpstr>So sánh với các mô hình khác </vt:lpstr>
      <vt:lpstr>So sánh với các mô hình khác </vt:lpstr>
      <vt:lpstr>PowerPoint Presentation</vt:lpstr>
      <vt:lpstr>4. KẾT LUẬN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Hoàng Khanh Trần</cp:lastModifiedBy>
  <cp:revision>384</cp:revision>
  <dcterms:created xsi:type="dcterms:W3CDTF">2025-05-02T06:18:31Z</dcterms:created>
  <dcterms:modified xsi:type="dcterms:W3CDTF">2025-05-20T15:16:09Z</dcterms:modified>
</cp:coreProperties>
</file>