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4" r:id="rId9"/>
    <p:sldId id="261" r:id="rId10"/>
    <p:sldId id="267" r:id="rId11"/>
    <p:sldId id="266" r:id="rId12"/>
    <p:sldId id="264" r:id="rId13"/>
    <p:sldId id="275" r:id="rId14"/>
    <p:sldId id="273" r:id="rId15"/>
    <p:sldId id="278" r:id="rId16"/>
    <p:sldId id="279" r:id="rId17"/>
    <p:sldId id="281" r:id="rId18"/>
    <p:sldId id="284" r:id="rId19"/>
    <p:sldId id="283" r:id="rId20"/>
    <p:sldId id="272" r:id="rId21"/>
    <p:sldId id="285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EE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4427" autoAdjust="0"/>
  </p:normalViewPr>
  <p:slideViewPr>
    <p:cSldViewPr snapToGrid="0">
      <p:cViewPr>
        <p:scale>
          <a:sx n="66" d="100"/>
          <a:sy n="66" d="100"/>
        </p:scale>
        <p:origin x="264" y="642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97AD2D-B572-4A3B-8A11-45F82BCCF410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712EC568-B982-4406-8D24-1751C6C824F6}">
      <dgm:prSet phldrT="[Текст]" custT="1"/>
      <dgm:spPr>
        <a:solidFill>
          <a:srgbClr val="FF0000"/>
        </a:solidFill>
      </dgm:spPr>
      <dgm:t>
        <a:bodyPr/>
        <a:lstStyle/>
        <a:p>
          <a:endParaRPr lang="ru-RU" sz="2100" dirty="0"/>
        </a:p>
      </dgm:t>
    </dgm:pt>
    <dgm:pt modelId="{52E8AB1F-82A4-4488-9C56-CB8FC90435BE}" type="parTrans" cxnId="{4873A553-96E4-48BA-B549-072CFBA6C380}">
      <dgm:prSet/>
      <dgm:spPr/>
      <dgm:t>
        <a:bodyPr/>
        <a:lstStyle/>
        <a:p>
          <a:endParaRPr lang="ru-RU"/>
        </a:p>
      </dgm:t>
    </dgm:pt>
    <dgm:pt modelId="{A436F762-55C3-43C1-BB78-7082F005954E}" type="sibTrans" cxnId="{4873A553-96E4-48BA-B549-072CFBA6C380}">
      <dgm:prSet/>
      <dgm:spPr/>
      <dgm:t>
        <a:bodyPr/>
        <a:lstStyle/>
        <a:p>
          <a:endParaRPr lang="ru-RU"/>
        </a:p>
      </dgm:t>
    </dgm:pt>
    <dgm:pt modelId="{7FD37E9D-E393-4CFB-8DC6-89A4CE73F25C}">
      <dgm:prSet phldrT="[Текст]"/>
      <dgm:spPr>
        <a:solidFill>
          <a:srgbClr val="EEB500"/>
        </a:solidFill>
      </dgm:spPr>
      <dgm:t>
        <a:bodyPr/>
        <a:lstStyle/>
        <a:p>
          <a:r>
            <a:rPr lang="ru-RU" dirty="0" smtClean="0">
              <a:solidFill>
                <a:schemeClr val="bg1"/>
              </a:solidFill>
            </a:rPr>
            <a:t>Признание</a:t>
          </a:r>
          <a:endParaRPr lang="ru-RU" dirty="0">
            <a:solidFill>
              <a:schemeClr val="bg1"/>
            </a:solidFill>
          </a:endParaRPr>
        </a:p>
      </dgm:t>
    </dgm:pt>
    <dgm:pt modelId="{A91F70BB-852B-40B0-A75D-D038835B6286}" type="parTrans" cxnId="{D36A25E1-B620-4902-9E47-45B3FE16B548}">
      <dgm:prSet/>
      <dgm:spPr/>
      <dgm:t>
        <a:bodyPr/>
        <a:lstStyle/>
        <a:p>
          <a:endParaRPr lang="ru-RU"/>
        </a:p>
      </dgm:t>
    </dgm:pt>
    <dgm:pt modelId="{C0F35E64-D8A9-4D4F-8E89-E41BCA72E024}" type="sibTrans" cxnId="{D36A25E1-B620-4902-9E47-45B3FE16B548}">
      <dgm:prSet/>
      <dgm:spPr/>
      <dgm:t>
        <a:bodyPr/>
        <a:lstStyle/>
        <a:p>
          <a:endParaRPr lang="ru-RU"/>
        </a:p>
      </dgm:t>
    </dgm:pt>
    <dgm:pt modelId="{BB53E9ED-0A64-4CF5-843E-219067C4870A}">
      <dgm:prSet phldrT="[Текст]" custT="1"/>
      <dgm:spPr>
        <a:solidFill>
          <a:srgbClr val="00B050"/>
        </a:solidFill>
      </dgm:spPr>
      <dgm:t>
        <a:bodyPr/>
        <a:lstStyle/>
        <a:p>
          <a:pPr>
            <a:lnSpc>
              <a:spcPct val="70000"/>
            </a:lnSpc>
          </a:pPr>
          <a:r>
            <a:rPr lang="ru-RU" sz="2400" b="1" dirty="0" smtClean="0">
              <a:solidFill>
                <a:schemeClr val="bg1"/>
              </a:solidFill>
            </a:rPr>
            <a:t>Социальная</a:t>
          </a:r>
        </a:p>
        <a:p>
          <a:pPr>
            <a:lnSpc>
              <a:spcPct val="90000"/>
            </a:lnSpc>
          </a:pPr>
          <a:r>
            <a:rPr lang="ru-RU" sz="2400" b="1" dirty="0" smtClean="0">
              <a:solidFill>
                <a:schemeClr val="bg1"/>
              </a:solidFill>
            </a:rPr>
            <a:t>принадлежность</a:t>
          </a:r>
          <a:endParaRPr lang="ru-RU" sz="2400" b="1" dirty="0">
            <a:solidFill>
              <a:schemeClr val="bg1"/>
            </a:solidFill>
          </a:endParaRPr>
        </a:p>
      </dgm:t>
    </dgm:pt>
    <dgm:pt modelId="{D805A5F5-7C40-441D-B8FC-D19CC399B083}" type="parTrans" cxnId="{9D458063-A678-4BE3-8AE5-EDF99D352090}">
      <dgm:prSet/>
      <dgm:spPr/>
      <dgm:t>
        <a:bodyPr/>
        <a:lstStyle/>
        <a:p>
          <a:endParaRPr lang="ru-RU"/>
        </a:p>
      </dgm:t>
    </dgm:pt>
    <dgm:pt modelId="{2385B1DF-9D95-4007-ABBC-AA77E1C40C01}" type="sibTrans" cxnId="{9D458063-A678-4BE3-8AE5-EDF99D352090}">
      <dgm:prSet/>
      <dgm:spPr/>
      <dgm:t>
        <a:bodyPr/>
        <a:lstStyle/>
        <a:p>
          <a:endParaRPr lang="ru-RU"/>
        </a:p>
      </dgm:t>
    </dgm:pt>
    <dgm:pt modelId="{1A3F8D0D-F667-4084-AADA-C424A04043C3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2800" b="1" dirty="0" smtClean="0">
              <a:solidFill>
                <a:schemeClr val="bg1"/>
              </a:solidFill>
            </a:rPr>
            <a:t>Безопасность</a:t>
          </a:r>
          <a:endParaRPr lang="ru-RU" sz="2400" b="1" dirty="0">
            <a:solidFill>
              <a:schemeClr val="bg1"/>
            </a:solidFill>
          </a:endParaRPr>
        </a:p>
      </dgm:t>
    </dgm:pt>
    <dgm:pt modelId="{0C2D47B6-7335-47C4-8392-8A0927E4C0D1}" type="parTrans" cxnId="{EB07C707-302B-4BD3-837F-10868010D6FF}">
      <dgm:prSet/>
      <dgm:spPr/>
      <dgm:t>
        <a:bodyPr/>
        <a:lstStyle/>
        <a:p>
          <a:endParaRPr lang="ru-RU"/>
        </a:p>
      </dgm:t>
    </dgm:pt>
    <dgm:pt modelId="{6291EB1C-C07F-4874-BBE9-5D666F123E27}" type="sibTrans" cxnId="{EB07C707-302B-4BD3-837F-10868010D6FF}">
      <dgm:prSet/>
      <dgm:spPr/>
      <dgm:t>
        <a:bodyPr/>
        <a:lstStyle/>
        <a:p>
          <a:endParaRPr lang="ru-RU"/>
        </a:p>
      </dgm:t>
    </dgm:pt>
    <dgm:pt modelId="{3E65FB1F-DB98-49C4-8BBA-856715252398}">
      <dgm:prSet phldrT="[Текст]" custT="1"/>
      <dgm:spPr>
        <a:solidFill>
          <a:srgbClr val="7030A0"/>
        </a:solidFill>
      </dgm:spPr>
      <dgm:t>
        <a:bodyPr/>
        <a:lstStyle/>
        <a:p>
          <a:r>
            <a:rPr lang="ru-RU" sz="2800" b="1" dirty="0" smtClean="0">
              <a:solidFill>
                <a:schemeClr val="bg1"/>
              </a:solidFill>
            </a:rPr>
            <a:t>Еда, сон, жильё</a:t>
          </a:r>
          <a:endParaRPr lang="ru-RU" sz="2800" b="1" dirty="0">
            <a:solidFill>
              <a:schemeClr val="bg1"/>
            </a:solidFill>
          </a:endParaRPr>
        </a:p>
      </dgm:t>
    </dgm:pt>
    <dgm:pt modelId="{1378FB41-91A1-4B8F-97DC-E7D5EA693CA2}" type="parTrans" cxnId="{958AECE5-7A59-42F8-8506-1E81B731ABC8}">
      <dgm:prSet/>
      <dgm:spPr/>
      <dgm:t>
        <a:bodyPr/>
        <a:lstStyle/>
        <a:p>
          <a:endParaRPr lang="ru-RU"/>
        </a:p>
      </dgm:t>
    </dgm:pt>
    <dgm:pt modelId="{C5376EB3-DAE4-46EA-BD07-9546CA895484}" type="sibTrans" cxnId="{958AECE5-7A59-42F8-8506-1E81B731ABC8}">
      <dgm:prSet/>
      <dgm:spPr/>
      <dgm:t>
        <a:bodyPr/>
        <a:lstStyle/>
        <a:p>
          <a:endParaRPr lang="ru-RU"/>
        </a:p>
      </dgm:t>
    </dgm:pt>
    <dgm:pt modelId="{35ACD256-9EFF-4242-A5BA-72065F459AF3}" type="pres">
      <dgm:prSet presAssocID="{A097AD2D-B572-4A3B-8A11-45F82BCCF410}" presName="Name0" presStyleCnt="0">
        <dgm:presLayoutVars>
          <dgm:dir/>
          <dgm:animLvl val="lvl"/>
          <dgm:resizeHandles val="exact"/>
        </dgm:presLayoutVars>
      </dgm:prSet>
      <dgm:spPr/>
    </dgm:pt>
    <dgm:pt modelId="{0770EB76-A0FA-4184-B3E9-138E479083C3}" type="pres">
      <dgm:prSet presAssocID="{712EC568-B982-4406-8D24-1751C6C824F6}" presName="Name8" presStyleCnt="0"/>
      <dgm:spPr/>
    </dgm:pt>
    <dgm:pt modelId="{FA8EF6BA-A87B-4292-975F-3509593D6D4F}" type="pres">
      <dgm:prSet presAssocID="{712EC568-B982-4406-8D24-1751C6C824F6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824D5C-2544-443D-AAB1-651B1B078691}" type="pres">
      <dgm:prSet presAssocID="{712EC568-B982-4406-8D24-1751C6C824F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4FE4668-6C63-4E80-93EC-B799C213A35F}" type="pres">
      <dgm:prSet presAssocID="{7FD37E9D-E393-4CFB-8DC6-89A4CE73F25C}" presName="Name8" presStyleCnt="0"/>
      <dgm:spPr/>
    </dgm:pt>
    <dgm:pt modelId="{971F2DE3-4611-4282-8C6D-875B8646231D}" type="pres">
      <dgm:prSet presAssocID="{7FD37E9D-E393-4CFB-8DC6-89A4CE73F25C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ADA1CD1-F091-4F43-B9F8-BDB362E82A62}" type="pres">
      <dgm:prSet presAssocID="{7FD37E9D-E393-4CFB-8DC6-89A4CE73F25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FA10D1C-B61D-4DA8-BFC0-78D78D1698AC}" type="pres">
      <dgm:prSet presAssocID="{BB53E9ED-0A64-4CF5-843E-219067C4870A}" presName="Name8" presStyleCnt="0"/>
      <dgm:spPr/>
    </dgm:pt>
    <dgm:pt modelId="{FCC7607C-F8E0-4A40-B7D6-60CC8ED5BB51}" type="pres">
      <dgm:prSet presAssocID="{BB53E9ED-0A64-4CF5-843E-219067C4870A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45C6806-8AF1-45A8-9108-0E9AC4CFCAF4}" type="pres">
      <dgm:prSet presAssocID="{BB53E9ED-0A64-4CF5-843E-219067C4870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9252D93-0276-4417-AEF3-66D46FF7C8FD}" type="pres">
      <dgm:prSet presAssocID="{1A3F8D0D-F667-4084-AADA-C424A04043C3}" presName="Name8" presStyleCnt="0"/>
      <dgm:spPr/>
    </dgm:pt>
    <dgm:pt modelId="{9D65A0B6-8A63-4187-A5B5-01353492E0A4}" type="pres">
      <dgm:prSet presAssocID="{1A3F8D0D-F667-4084-AADA-C424A04043C3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18CB46B-7902-4EC5-8A16-5DA04D9F7AA1}" type="pres">
      <dgm:prSet presAssocID="{1A3F8D0D-F667-4084-AADA-C424A04043C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929B65E-3EC5-4282-B827-DCF2B0D55126}" type="pres">
      <dgm:prSet presAssocID="{3E65FB1F-DB98-49C4-8BBA-856715252398}" presName="Name8" presStyleCnt="0"/>
      <dgm:spPr/>
    </dgm:pt>
    <dgm:pt modelId="{1EA0E2AC-3839-4E29-B77B-2B21CA9364DE}" type="pres">
      <dgm:prSet presAssocID="{3E65FB1F-DB98-49C4-8BBA-856715252398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85AB45-322E-432A-BDB9-D139C16B0A4A}" type="pres">
      <dgm:prSet presAssocID="{3E65FB1F-DB98-49C4-8BBA-85671525239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36A25E1-B620-4902-9E47-45B3FE16B548}" srcId="{A097AD2D-B572-4A3B-8A11-45F82BCCF410}" destId="{7FD37E9D-E393-4CFB-8DC6-89A4CE73F25C}" srcOrd="1" destOrd="0" parTransId="{A91F70BB-852B-40B0-A75D-D038835B6286}" sibTransId="{C0F35E64-D8A9-4D4F-8E89-E41BCA72E024}"/>
    <dgm:cxn modelId="{ECBA788E-909C-41EA-8CE9-436CAC747715}" type="presOf" srcId="{BB53E9ED-0A64-4CF5-843E-219067C4870A}" destId="{C45C6806-8AF1-45A8-9108-0E9AC4CFCAF4}" srcOrd="1" destOrd="0" presId="urn:microsoft.com/office/officeart/2005/8/layout/pyramid1"/>
    <dgm:cxn modelId="{4DC0B4AB-CA5E-462F-97EF-49D6E163E104}" type="presOf" srcId="{3E65FB1F-DB98-49C4-8BBA-856715252398}" destId="{1EA0E2AC-3839-4E29-B77B-2B21CA9364DE}" srcOrd="0" destOrd="0" presId="urn:microsoft.com/office/officeart/2005/8/layout/pyramid1"/>
    <dgm:cxn modelId="{E0E1F567-F3DE-48A6-B869-33CDD0D6B776}" type="presOf" srcId="{7FD37E9D-E393-4CFB-8DC6-89A4CE73F25C}" destId="{971F2DE3-4611-4282-8C6D-875B8646231D}" srcOrd="0" destOrd="0" presId="urn:microsoft.com/office/officeart/2005/8/layout/pyramid1"/>
    <dgm:cxn modelId="{6BC1F9A5-EF3B-4C03-BAAA-2108372FDB91}" type="presOf" srcId="{1A3F8D0D-F667-4084-AADA-C424A04043C3}" destId="{818CB46B-7902-4EC5-8A16-5DA04D9F7AA1}" srcOrd="1" destOrd="0" presId="urn:microsoft.com/office/officeart/2005/8/layout/pyramid1"/>
    <dgm:cxn modelId="{768CB41B-2EAE-422F-8343-F69D96395CE6}" type="presOf" srcId="{7FD37E9D-E393-4CFB-8DC6-89A4CE73F25C}" destId="{5ADA1CD1-F091-4F43-B9F8-BDB362E82A62}" srcOrd="1" destOrd="0" presId="urn:microsoft.com/office/officeart/2005/8/layout/pyramid1"/>
    <dgm:cxn modelId="{168F433A-09C7-4FB8-A491-1085DF09B3B3}" type="presOf" srcId="{A097AD2D-B572-4A3B-8A11-45F82BCCF410}" destId="{35ACD256-9EFF-4242-A5BA-72065F459AF3}" srcOrd="0" destOrd="0" presId="urn:microsoft.com/office/officeart/2005/8/layout/pyramid1"/>
    <dgm:cxn modelId="{958AECE5-7A59-42F8-8506-1E81B731ABC8}" srcId="{A097AD2D-B572-4A3B-8A11-45F82BCCF410}" destId="{3E65FB1F-DB98-49C4-8BBA-856715252398}" srcOrd="4" destOrd="0" parTransId="{1378FB41-91A1-4B8F-97DC-E7D5EA693CA2}" sibTransId="{C5376EB3-DAE4-46EA-BD07-9546CA895484}"/>
    <dgm:cxn modelId="{1442F56B-C049-4B2D-978D-71E4482DC073}" type="presOf" srcId="{BB53E9ED-0A64-4CF5-843E-219067C4870A}" destId="{FCC7607C-F8E0-4A40-B7D6-60CC8ED5BB51}" srcOrd="0" destOrd="0" presId="urn:microsoft.com/office/officeart/2005/8/layout/pyramid1"/>
    <dgm:cxn modelId="{4C295D5D-DE48-4945-A60B-B333790C045C}" type="presOf" srcId="{712EC568-B982-4406-8D24-1751C6C824F6}" destId="{AA824D5C-2544-443D-AAB1-651B1B078691}" srcOrd="1" destOrd="0" presId="urn:microsoft.com/office/officeart/2005/8/layout/pyramid1"/>
    <dgm:cxn modelId="{9D458063-A678-4BE3-8AE5-EDF99D352090}" srcId="{A097AD2D-B572-4A3B-8A11-45F82BCCF410}" destId="{BB53E9ED-0A64-4CF5-843E-219067C4870A}" srcOrd="2" destOrd="0" parTransId="{D805A5F5-7C40-441D-B8FC-D19CC399B083}" sibTransId="{2385B1DF-9D95-4007-ABBC-AA77E1C40C01}"/>
    <dgm:cxn modelId="{4873A553-96E4-48BA-B549-072CFBA6C380}" srcId="{A097AD2D-B572-4A3B-8A11-45F82BCCF410}" destId="{712EC568-B982-4406-8D24-1751C6C824F6}" srcOrd="0" destOrd="0" parTransId="{52E8AB1F-82A4-4488-9C56-CB8FC90435BE}" sibTransId="{A436F762-55C3-43C1-BB78-7082F005954E}"/>
    <dgm:cxn modelId="{EB07C707-302B-4BD3-837F-10868010D6FF}" srcId="{A097AD2D-B572-4A3B-8A11-45F82BCCF410}" destId="{1A3F8D0D-F667-4084-AADA-C424A04043C3}" srcOrd="3" destOrd="0" parTransId="{0C2D47B6-7335-47C4-8392-8A0927E4C0D1}" sibTransId="{6291EB1C-C07F-4874-BBE9-5D666F123E27}"/>
    <dgm:cxn modelId="{2C3C0926-3A4C-4129-B31A-7980032D6307}" type="presOf" srcId="{1A3F8D0D-F667-4084-AADA-C424A04043C3}" destId="{9D65A0B6-8A63-4187-A5B5-01353492E0A4}" srcOrd="0" destOrd="0" presId="urn:microsoft.com/office/officeart/2005/8/layout/pyramid1"/>
    <dgm:cxn modelId="{4F67EB28-30D7-4362-887E-3D5D22D7E0F4}" type="presOf" srcId="{3E65FB1F-DB98-49C4-8BBA-856715252398}" destId="{9E85AB45-322E-432A-BDB9-D139C16B0A4A}" srcOrd="1" destOrd="0" presId="urn:microsoft.com/office/officeart/2005/8/layout/pyramid1"/>
    <dgm:cxn modelId="{DB191DF7-0192-4D91-B99F-A8CD8DC942D3}" type="presOf" srcId="{712EC568-B982-4406-8D24-1751C6C824F6}" destId="{FA8EF6BA-A87B-4292-975F-3509593D6D4F}" srcOrd="0" destOrd="0" presId="urn:microsoft.com/office/officeart/2005/8/layout/pyramid1"/>
    <dgm:cxn modelId="{2109E61D-CCC6-4DD9-B1D9-8DC661B35880}" type="presParOf" srcId="{35ACD256-9EFF-4242-A5BA-72065F459AF3}" destId="{0770EB76-A0FA-4184-B3E9-138E479083C3}" srcOrd="0" destOrd="0" presId="urn:microsoft.com/office/officeart/2005/8/layout/pyramid1"/>
    <dgm:cxn modelId="{A323E8E8-FCF0-4AEC-960E-AEA9CD09FC2B}" type="presParOf" srcId="{0770EB76-A0FA-4184-B3E9-138E479083C3}" destId="{FA8EF6BA-A87B-4292-975F-3509593D6D4F}" srcOrd="0" destOrd="0" presId="urn:microsoft.com/office/officeart/2005/8/layout/pyramid1"/>
    <dgm:cxn modelId="{31C35604-D580-46F0-85BC-83D5C1462870}" type="presParOf" srcId="{0770EB76-A0FA-4184-B3E9-138E479083C3}" destId="{AA824D5C-2544-443D-AAB1-651B1B078691}" srcOrd="1" destOrd="0" presId="urn:microsoft.com/office/officeart/2005/8/layout/pyramid1"/>
    <dgm:cxn modelId="{48A35027-E28C-47B0-9223-15EB209A8D37}" type="presParOf" srcId="{35ACD256-9EFF-4242-A5BA-72065F459AF3}" destId="{E4FE4668-6C63-4E80-93EC-B799C213A35F}" srcOrd="1" destOrd="0" presId="urn:microsoft.com/office/officeart/2005/8/layout/pyramid1"/>
    <dgm:cxn modelId="{22F239D3-16A9-4D24-9556-A2B136145322}" type="presParOf" srcId="{E4FE4668-6C63-4E80-93EC-B799C213A35F}" destId="{971F2DE3-4611-4282-8C6D-875B8646231D}" srcOrd="0" destOrd="0" presId="urn:microsoft.com/office/officeart/2005/8/layout/pyramid1"/>
    <dgm:cxn modelId="{5D7AF226-AB03-4D40-A23D-15E23AC9B863}" type="presParOf" srcId="{E4FE4668-6C63-4E80-93EC-B799C213A35F}" destId="{5ADA1CD1-F091-4F43-B9F8-BDB362E82A62}" srcOrd="1" destOrd="0" presId="urn:microsoft.com/office/officeart/2005/8/layout/pyramid1"/>
    <dgm:cxn modelId="{9743517A-CC9F-467B-8A80-4914566F3537}" type="presParOf" srcId="{35ACD256-9EFF-4242-A5BA-72065F459AF3}" destId="{4FA10D1C-B61D-4DA8-BFC0-78D78D1698AC}" srcOrd="2" destOrd="0" presId="urn:microsoft.com/office/officeart/2005/8/layout/pyramid1"/>
    <dgm:cxn modelId="{06A63190-E850-40CE-98DB-0C6F8CCC7BD7}" type="presParOf" srcId="{4FA10D1C-B61D-4DA8-BFC0-78D78D1698AC}" destId="{FCC7607C-F8E0-4A40-B7D6-60CC8ED5BB51}" srcOrd="0" destOrd="0" presId="urn:microsoft.com/office/officeart/2005/8/layout/pyramid1"/>
    <dgm:cxn modelId="{676C6B18-5D98-4A2E-9A5C-FB479BCAE2BE}" type="presParOf" srcId="{4FA10D1C-B61D-4DA8-BFC0-78D78D1698AC}" destId="{C45C6806-8AF1-45A8-9108-0E9AC4CFCAF4}" srcOrd="1" destOrd="0" presId="urn:microsoft.com/office/officeart/2005/8/layout/pyramid1"/>
    <dgm:cxn modelId="{84EB0E11-87BD-4FD8-A679-17517CF1D830}" type="presParOf" srcId="{35ACD256-9EFF-4242-A5BA-72065F459AF3}" destId="{59252D93-0276-4417-AEF3-66D46FF7C8FD}" srcOrd="3" destOrd="0" presId="urn:microsoft.com/office/officeart/2005/8/layout/pyramid1"/>
    <dgm:cxn modelId="{6B2191C0-045C-49C0-98C3-3FE769205002}" type="presParOf" srcId="{59252D93-0276-4417-AEF3-66D46FF7C8FD}" destId="{9D65A0B6-8A63-4187-A5B5-01353492E0A4}" srcOrd="0" destOrd="0" presId="urn:microsoft.com/office/officeart/2005/8/layout/pyramid1"/>
    <dgm:cxn modelId="{2DE3E5B2-7457-488A-B1CF-20333E139C25}" type="presParOf" srcId="{59252D93-0276-4417-AEF3-66D46FF7C8FD}" destId="{818CB46B-7902-4EC5-8A16-5DA04D9F7AA1}" srcOrd="1" destOrd="0" presId="urn:microsoft.com/office/officeart/2005/8/layout/pyramid1"/>
    <dgm:cxn modelId="{31EEF09D-C5E6-43A8-A6A0-AD9DB2F14751}" type="presParOf" srcId="{35ACD256-9EFF-4242-A5BA-72065F459AF3}" destId="{9929B65E-3EC5-4282-B827-DCF2B0D55126}" srcOrd="4" destOrd="0" presId="urn:microsoft.com/office/officeart/2005/8/layout/pyramid1"/>
    <dgm:cxn modelId="{B9918ABB-C2F7-421D-8795-C719E19D1A47}" type="presParOf" srcId="{9929B65E-3EC5-4282-B827-DCF2B0D55126}" destId="{1EA0E2AC-3839-4E29-B77B-2B21CA9364DE}" srcOrd="0" destOrd="0" presId="urn:microsoft.com/office/officeart/2005/8/layout/pyramid1"/>
    <dgm:cxn modelId="{9AA16449-4422-4B16-90D7-9F04595B71A0}" type="presParOf" srcId="{9929B65E-3EC5-4282-B827-DCF2B0D55126}" destId="{9E85AB45-322E-432A-BDB9-D139C16B0A4A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F9434A-794B-497A-A5BE-D6526AA14607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498C6EEE-2D28-4AC8-8293-EC7AB0870F82}">
      <dgm:prSet phldrT="[Текст]"/>
      <dgm:spPr>
        <a:solidFill>
          <a:srgbClr val="FF6600"/>
        </a:solidFill>
      </dgm:spPr>
      <dgm:t>
        <a:bodyPr/>
        <a:lstStyle/>
        <a:p>
          <a:r>
            <a:rPr lang="ru-RU" dirty="0" smtClean="0"/>
            <a:t> </a:t>
          </a:r>
          <a:endParaRPr lang="ru-RU" dirty="0"/>
        </a:p>
      </dgm:t>
    </dgm:pt>
    <dgm:pt modelId="{D770F3D7-A77E-4370-96CF-287ED454F8B4}" type="parTrans" cxnId="{6679679C-72BD-40C9-9274-359F85561A11}">
      <dgm:prSet/>
      <dgm:spPr/>
      <dgm:t>
        <a:bodyPr/>
        <a:lstStyle/>
        <a:p>
          <a:endParaRPr lang="ru-RU"/>
        </a:p>
      </dgm:t>
    </dgm:pt>
    <dgm:pt modelId="{A8657AEA-F204-4C06-BD54-A65CE8183382}" type="sibTrans" cxnId="{6679679C-72BD-40C9-9274-359F85561A11}">
      <dgm:prSet/>
      <dgm:spPr/>
      <dgm:t>
        <a:bodyPr/>
        <a:lstStyle/>
        <a:p>
          <a:endParaRPr lang="ru-RU"/>
        </a:p>
      </dgm:t>
    </dgm:pt>
    <dgm:pt modelId="{31D340D3-3A23-4FD8-A8ED-F48ECA36DEFE}">
      <dgm:prSet phldrT="[Текст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dirty="0" smtClean="0"/>
            <a:t> </a:t>
          </a:r>
          <a:endParaRPr lang="ru-RU" dirty="0"/>
        </a:p>
      </dgm:t>
    </dgm:pt>
    <dgm:pt modelId="{5DA6ED26-A5D6-44FF-BBF6-9DB08621523A}" type="parTrans" cxnId="{4348FED0-1012-4437-AEB8-E964C7A0940C}">
      <dgm:prSet/>
      <dgm:spPr/>
      <dgm:t>
        <a:bodyPr/>
        <a:lstStyle/>
        <a:p>
          <a:endParaRPr lang="ru-RU"/>
        </a:p>
      </dgm:t>
    </dgm:pt>
    <dgm:pt modelId="{F777DE51-56E4-4B31-B0C5-14EA6DB31005}" type="sibTrans" cxnId="{4348FED0-1012-4437-AEB8-E964C7A0940C}">
      <dgm:prSet/>
      <dgm:spPr/>
      <dgm:t>
        <a:bodyPr/>
        <a:lstStyle/>
        <a:p>
          <a:endParaRPr lang="ru-RU"/>
        </a:p>
      </dgm:t>
    </dgm:pt>
    <dgm:pt modelId="{B1FCB86C-DEBA-4977-8571-F20FC2279B7C}" type="pres">
      <dgm:prSet presAssocID="{AEF9434A-794B-497A-A5BE-D6526AA14607}" presName="compositeShape" presStyleCnt="0">
        <dgm:presLayoutVars>
          <dgm:chMax val="7"/>
          <dgm:dir/>
          <dgm:resizeHandles val="exact"/>
        </dgm:presLayoutVars>
      </dgm:prSet>
      <dgm:spPr/>
    </dgm:pt>
    <dgm:pt modelId="{89E5BB1E-AE9C-4883-88ED-716B6D886B0F}" type="pres">
      <dgm:prSet presAssocID="{AEF9434A-794B-497A-A5BE-D6526AA14607}" presName="wedge1" presStyleLbl="node1" presStyleIdx="0" presStyleCnt="2" custAng="2667086" custScaleX="145903" custScaleY="144837" custLinFactNeighborX="16581" custLinFactNeighborY="-9229"/>
      <dgm:spPr/>
      <dgm:t>
        <a:bodyPr/>
        <a:lstStyle/>
        <a:p>
          <a:endParaRPr lang="ru-RU"/>
        </a:p>
      </dgm:t>
    </dgm:pt>
    <dgm:pt modelId="{8C59E430-A545-4733-ABC1-D8BB05D76CE4}" type="pres">
      <dgm:prSet presAssocID="{AEF9434A-794B-497A-A5BE-D6526AA14607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BEB1B97-84C1-4094-B376-EA7EA0732C72}" type="pres">
      <dgm:prSet presAssocID="{AEF9434A-794B-497A-A5BE-D6526AA14607}" presName="wedge2" presStyleLbl="node1" presStyleIdx="1" presStyleCnt="2" custAng="2667086" custScaleX="145903" custScaleY="144837" custLinFactNeighborX="-23383" custLinFactNeighborY="8202"/>
      <dgm:spPr/>
      <dgm:t>
        <a:bodyPr/>
        <a:lstStyle/>
        <a:p>
          <a:endParaRPr lang="ru-RU"/>
        </a:p>
      </dgm:t>
    </dgm:pt>
    <dgm:pt modelId="{206B6BA1-6F61-4256-8B7E-D0F2330E21C2}" type="pres">
      <dgm:prSet presAssocID="{AEF9434A-794B-497A-A5BE-D6526AA14607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348FED0-1012-4437-AEB8-E964C7A0940C}" srcId="{AEF9434A-794B-497A-A5BE-D6526AA14607}" destId="{31D340D3-3A23-4FD8-A8ED-F48ECA36DEFE}" srcOrd="1" destOrd="0" parTransId="{5DA6ED26-A5D6-44FF-BBF6-9DB08621523A}" sibTransId="{F777DE51-56E4-4B31-B0C5-14EA6DB31005}"/>
    <dgm:cxn modelId="{46C9C983-9C17-4DBD-8183-AFE68EB58A44}" type="presOf" srcId="{498C6EEE-2D28-4AC8-8293-EC7AB0870F82}" destId="{8C59E430-A545-4733-ABC1-D8BB05D76CE4}" srcOrd="1" destOrd="0" presId="urn:microsoft.com/office/officeart/2005/8/layout/chart3"/>
    <dgm:cxn modelId="{CA769D3D-45A4-4AEB-A2E4-A748FD0E812E}" type="presOf" srcId="{31D340D3-3A23-4FD8-A8ED-F48ECA36DEFE}" destId="{206B6BA1-6F61-4256-8B7E-D0F2330E21C2}" srcOrd="1" destOrd="0" presId="urn:microsoft.com/office/officeart/2005/8/layout/chart3"/>
    <dgm:cxn modelId="{B4151E48-32F6-4E24-BD86-5174985F0C06}" type="presOf" srcId="{31D340D3-3A23-4FD8-A8ED-F48ECA36DEFE}" destId="{4BEB1B97-84C1-4094-B376-EA7EA0732C72}" srcOrd="0" destOrd="0" presId="urn:microsoft.com/office/officeart/2005/8/layout/chart3"/>
    <dgm:cxn modelId="{6679679C-72BD-40C9-9274-359F85561A11}" srcId="{AEF9434A-794B-497A-A5BE-D6526AA14607}" destId="{498C6EEE-2D28-4AC8-8293-EC7AB0870F82}" srcOrd="0" destOrd="0" parTransId="{D770F3D7-A77E-4370-96CF-287ED454F8B4}" sibTransId="{A8657AEA-F204-4C06-BD54-A65CE8183382}"/>
    <dgm:cxn modelId="{BED6887B-FEEF-47F9-93F5-7867D012F5EC}" type="presOf" srcId="{498C6EEE-2D28-4AC8-8293-EC7AB0870F82}" destId="{89E5BB1E-AE9C-4883-88ED-716B6D886B0F}" srcOrd="0" destOrd="0" presId="urn:microsoft.com/office/officeart/2005/8/layout/chart3"/>
    <dgm:cxn modelId="{E626EE1D-DFD2-49A0-98B5-4DE8C77C58F1}" type="presOf" srcId="{AEF9434A-794B-497A-A5BE-D6526AA14607}" destId="{B1FCB86C-DEBA-4977-8571-F20FC2279B7C}" srcOrd="0" destOrd="0" presId="urn:microsoft.com/office/officeart/2005/8/layout/chart3"/>
    <dgm:cxn modelId="{7F36CD51-8AD4-42B7-B05E-5BB2AB904965}" type="presParOf" srcId="{B1FCB86C-DEBA-4977-8571-F20FC2279B7C}" destId="{89E5BB1E-AE9C-4883-88ED-716B6D886B0F}" srcOrd="0" destOrd="0" presId="urn:microsoft.com/office/officeart/2005/8/layout/chart3"/>
    <dgm:cxn modelId="{5A2EE150-3B89-4F19-B49A-A02FEBB1C5B8}" type="presParOf" srcId="{B1FCB86C-DEBA-4977-8571-F20FC2279B7C}" destId="{8C59E430-A545-4733-ABC1-D8BB05D76CE4}" srcOrd="1" destOrd="0" presId="urn:microsoft.com/office/officeart/2005/8/layout/chart3"/>
    <dgm:cxn modelId="{92BF77DB-5FE9-43DB-9EAF-F067C0FBE2A2}" type="presParOf" srcId="{B1FCB86C-DEBA-4977-8571-F20FC2279B7C}" destId="{4BEB1B97-84C1-4094-B376-EA7EA0732C72}" srcOrd="2" destOrd="0" presId="urn:microsoft.com/office/officeart/2005/8/layout/chart3"/>
    <dgm:cxn modelId="{26B2373A-64C9-4DB8-9A35-E0E56476FCEE}" type="presParOf" srcId="{B1FCB86C-DEBA-4977-8571-F20FC2279B7C}" destId="{206B6BA1-6F61-4256-8B7E-D0F2330E21C2}" srcOrd="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F9434A-794B-497A-A5BE-D6526AA14607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B1FCB86C-DEBA-4977-8571-F20FC2279B7C}" type="pres">
      <dgm:prSet presAssocID="{AEF9434A-794B-497A-A5BE-D6526AA14607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C3216E6C-4983-496D-8C76-1AAD49DDDBDB}" type="presOf" srcId="{AEF9434A-794B-497A-A5BE-D6526AA14607}" destId="{B1FCB86C-DEBA-4977-8571-F20FC2279B7C}" srcOrd="0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EF6BA-A87B-4292-975F-3509593D6D4F}">
      <dsp:nvSpPr>
        <dsp:cNvPr id="0" name=""/>
        <dsp:cNvSpPr/>
      </dsp:nvSpPr>
      <dsp:spPr>
        <a:xfrm>
          <a:off x="2438400" y="0"/>
          <a:ext cx="1219200" cy="1005840"/>
        </a:xfrm>
        <a:prstGeom prst="trapezoid">
          <a:avLst>
            <a:gd name="adj" fmla="val 60606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100" kern="1200" dirty="0"/>
        </a:p>
      </dsp:txBody>
      <dsp:txXfrm>
        <a:off x="2438400" y="0"/>
        <a:ext cx="1219200" cy="1005840"/>
      </dsp:txXfrm>
    </dsp:sp>
    <dsp:sp modelId="{971F2DE3-4611-4282-8C6D-875B8646231D}">
      <dsp:nvSpPr>
        <dsp:cNvPr id="0" name=""/>
        <dsp:cNvSpPr/>
      </dsp:nvSpPr>
      <dsp:spPr>
        <a:xfrm>
          <a:off x="1828800" y="1005840"/>
          <a:ext cx="2438400" cy="1005840"/>
        </a:xfrm>
        <a:prstGeom prst="trapezoid">
          <a:avLst>
            <a:gd name="adj" fmla="val 60606"/>
          </a:avLst>
        </a:prstGeom>
        <a:solidFill>
          <a:srgbClr val="EEB5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>
              <a:solidFill>
                <a:schemeClr val="bg1"/>
              </a:solidFill>
            </a:rPr>
            <a:t>Признание</a:t>
          </a:r>
          <a:endParaRPr lang="ru-RU" sz="2500" kern="1200" dirty="0">
            <a:solidFill>
              <a:schemeClr val="bg1"/>
            </a:solidFill>
          </a:endParaRPr>
        </a:p>
      </dsp:txBody>
      <dsp:txXfrm>
        <a:off x="2255520" y="1005840"/>
        <a:ext cx="1584960" cy="1005840"/>
      </dsp:txXfrm>
    </dsp:sp>
    <dsp:sp modelId="{FCC7607C-F8E0-4A40-B7D6-60CC8ED5BB51}">
      <dsp:nvSpPr>
        <dsp:cNvPr id="0" name=""/>
        <dsp:cNvSpPr/>
      </dsp:nvSpPr>
      <dsp:spPr>
        <a:xfrm>
          <a:off x="1219200" y="2011680"/>
          <a:ext cx="3657600" cy="1005840"/>
        </a:xfrm>
        <a:prstGeom prst="trapezoid">
          <a:avLst>
            <a:gd name="adj" fmla="val 60606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solidFill>
                <a:schemeClr val="bg1"/>
              </a:solidFill>
            </a:rPr>
            <a:t>Социальная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solidFill>
                <a:schemeClr val="bg1"/>
              </a:solidFill>
            </a:rPr>
            <a:t>принадлежность</a:t>
          </a:r>
          <a:endParaRPr lang="ru-RU" sz="2400" b="1" kern="1200" dirty="0">
            <a:solidFill>
              <a:schemeClr val="bg1"/>
            </a:solidFill>
          </a:endParaRPr>
        </a:p>
      </dsp:txBody>
      <dsp:txXfrm>
        <a:off x="1859279" y="2011680"/>
        <a:ext cx="2377440" cy="1005840"/>
      </dsp:txXfrm>
    </dsp:sp>
    <dsp:sp modelId="{9D65A0B6-8A63-4187-A5B5-01353492E0A4}">
      <dsp:nvSpPr>
        <dsp:cNvPr id="0" name=""/>
        <dsp:cNvSpPr/>
      </dsp:nvSpPr>
      <dsp:spPr>
        <a:xfrm>
          <a:off x="609599" y="3017519"/>
          <a:ext cx="4876800" cy="1005840"/>
        </a:xfrm>
        <a:prstGeom prst="trapezoid">
          <a:avLst>
            <a:gd name="adj" fmla="val 60606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solidFill>
                <a:schemeClr val="bg1"/>
              </a:solidFill>
            </a:rPr>
            <a:t>Безопасность</a:t>
          </a:r>
          <a:endParaRPr lang="ru-RU" sz="2400" b="1" kern="1200" dirty="0">
            <a:solidFill>
              <a:schemeClr val="bg1"/>
            </a:solidFill>
          </a:endParaRPr>
        </a:p>
      </dsp:txBody>
      <dsp:txXfrm>
        <a:off x="1463039" y="3017519"/>
        <a:ext cx="3169920" cy="1005840"/>
      </dsp:txXfrm>
    </dsp:sp>
    <dsp:sp modelId="{1EA0E2AC-3839-4E29-B77B-2B21CA9364DE}">
      <dsp:nvSpPr>
        <dsp:cNvPr id="0" name=""/>
        <dsp:cNvSpPr/>
      </dsp:nvSpPr>
      <dsp:spPr>
        <a:xfrm>
          <a:off x="0" y="4023360"/>
          <a:ext cx="6096000" cy="1005840"/>
        </a:xfrm>
        <a:prstGeom prst="trapezoid">
          <a:avLst>
            <a:gd name="adj" fmla="val 60606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solidFill>
                <a:schemeClr val="bg1"/>
              </a:solidFill>
            </a:rPr>
            <a:t>Еда, сон, жильё</a:t>
          </a:r>
          <a:endParaRPr lang="ru-RU" sz="2800" b="1" kern="1200" dirty="0">
            <a:solidFill>
              <a:schemeClr val="bg1"/>
            </a:solidFill>
          </a:endParaRPr>
        </a:p>
      </dsp:txBody>
      <dsp:txXfrm>
        <a:off x="1066799" y="4023360"/>
        <a:ext cx="3962400" cy="1005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5BB1E-AE9C-4883-88ED-716B6D886B0F}">
      <dsp:nvSpPr>
        <dsp:cNvPr id="0" name=""/>
        <dsp:cNvSpPr/>
      </dsp:nvSpPr>
      <dsp:spPr>
        <a:xfrm rot="2667086">
          <a:off x="1164286" y="-755249"/>
          <a:ext cx="4980778" cy="4944387"/>
        </a:xfrm>
        <a:prstGeom prst="pie">
          <a:avLst>
            <a:gd name="adj1" fmla="val 16200000"/>
            <a:gd name="adj2" fmla="val 5400000"/>
          </a:avLst>
        </a:prstGeom>
        <a:solidFill>
          <a:srgbClr val="FF6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500" kern="1200" dirty="0" smtClean="0"/>
            <a:t> </a:t>
          </a:r>
          <a:endParaRPr lang="ru-RU" sz="6500" kern="1200" dirty="0"/>
        </a:p>
      </dsp:txBody>
      <dsp:txXfrm>
        <a:off x="3404403" y="593009"/>
        <a:ext cx="1749201" cy="3472843"/>
      </dsp:txXfrm>
    </dsp:sp>
    <dsp:sp modelId="{4BEB1B97-84C1-4094-B376-EA7EA0732C72}">
      <dsp:nvSpPr>
        <dsp:cNvPr id="0" name=""/>
        <dsp:cNvSpPr/>
      </dsp:nvSpPr>
      <dsp:spPr>
        <a:xfrm rot="2667086">
          <a:off x="-281268" y="-160197"/>
          <a:ext cx="4980778" cy="494438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500" kern="1200" dirty="0" smtClean="0"/>
            <a:t> </a:t>
          </a:r>
          <a:endParaRPr lang="ru-RU" sz="6500" kern="1200" dirty="0"/>
        </a:p>
      </dsp:txBody>
      <dsp:txXfrm>
        <a:off x="689028" y="-57676"/>
        <a:ext cx="1749201" cy="3472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01322-ECB2-467A-AE76-F212C223DC74}" type="datetimeFigureOut">
              <a:rPr lang="ru-RU" smtClean="0"/>
              <a:t>26.06.2018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D7799-494C-4EAB-8283-59099F361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4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Название </a:t>
            </a:r>
            <a:r>
              <a:rPr lang="ru-RU" dirty="0" err="1" smtClean="0"/>
              <a:t>проги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7799-494C-4EAB-8283-59099F361FC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923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7799-494C-4EAB-8283-59099F361FC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174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7799-494C-4EAB-8283-59099F361FC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257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7799-494C-4EAB-8283-59099F361FC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677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D7799-494C-4EAB-8283-59099F361FC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838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602-577D-42B5-AE0F-DA2D6522A907}" type="datetimeFigureOut">
              <a:rPr lang="ru-RU" smtClean="0"/>
              <a:t>26.06.2018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AC62-99F3-4353-BA60-62FABEFD1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36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602-577D-42B5-AE0F-DA2D6522A907}" type="datetimeFigureOut">
              <a:rPr lang="ru-RU" smtClean="0"/>
              <a:t>26.06.2018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AC62-99F3-4353-BA60-62FABEFD1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28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602-577D-42B5-AE0F-DA2D6522A907}" type="datetimeFigureOut">
              <a:rPr lang="ru-RU" smtClean="0"/>
              <a:t>26.06.2018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AC62-99F3-4353-BA60-62FABEFD1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79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602-577D-42B5-AE0F-DA2D6522A907}" type="datetimeFigureOut">
              <a:rPr lang="ru-RU" smtClean="0"/>
              <a:t>26.06.2018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AC62-99F3-4353-BA60-62FABEFD1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46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602-577D-42B5-AE0F-DA2D6522A907}" type="datetimeFigureOut">
              <a:rPr lang="ru-RU" smtClean="0"/>
              <a:t>26.06.2018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AC62-99F3-4353-BA60-62FABEFD1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30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602-577D-42B5-AE0F-DA2D6522A907}" type="datetimeFigureOut">
              <a:rPr lang="ru-RU" smtClean="0"/>
              <a:t>26.06.2018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AC62-99F3-4353-BA60-62FABEFD1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37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602-577D-42B5-AE0F-DA2D6522A907}" type="datetimeFigureOut">
              <a:rPr lang="ru-RU" smtClean="0"/>
              <a:t>26.06.2018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AC62-99F3-4353-BA60-62FABEFD1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9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602-577D-42B5-AE0F-DA2D6522A907}" type="datetimeFigureOut">
              <a:rPr lang="ru-RU" smtClean="0"/>
              <a:t>26.06.2018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AC62-99F3-4353-BA60-62FABEFD1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78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602-577D-42B5-AE0F-DA2D6522A907}" type="datetimeFigureOut">
              <a:rPr lang="ru-RU" smtClean="0"/>
              <a:t>26.06.2018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AC62-99F3-4353-BA60-62FABEFD1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86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602-577D-42B5-AE0F-DA2D6522A907}" type="datetimeFigureOut">
              <a:rPr lang="ru-RU" smtClean="0"/>
              <a:t>26.06.2018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AC62-99F3-4353-BA60-62FABEFD1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20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0602-577D-42B5-AE0F-DA2D6522A907}" type="datetimeFigureOut">
              <a:rPr lang="ru-RU" smtClean="0"/>
              <a:t>26.06.2018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AC62-99F3-4353-BA60-62FABEFD1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78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D0602-577D-42B5-AE0F-DA2D6522A907}" type="datetimeFigureOut">
              <a:rPr lang="ru-RU" smtClean="0"/>
              <a:t>26.06.2018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1AC62-99F3-4353-BA60-62FABEFD1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30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3000"/>
            <a:ext cx="9144000" cy="9144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537029" y="-217714"/>
            <a:ext cx="10638972" cy="7939314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Генератор паролей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733800"/>
            <a:ext cx="6858000" cy="1524000"/>
          </a:xfrm>
        </p:spPr>
        <p:txBody>
          <a:bodyPr/>
          <a:lstStyle/>
          <a:p>
            <a:pPr algn="r"/>
            <a:r>
              <a:rPr lang="ru-RU" sz="2100" b="1" dirty="0"/>
              <a:t>Максим Сергеевич Попов</a:t>
            </a:r>
          </a:p>
          <a:p>
            <a:pPr algn="r"/>
            <a:r>
              <a:rPr lang="ru-RU" sz="1600" b="1" dirty="0"/>
              <a:t>эксперт в области информационной безопасности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21100" y="596900"/>
            <a:ext cx="170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СЕГРИС ИИТ</a:t>
            </a:r>
            <a:endParaRPr lang="ru-RU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31557" y="5911790"/>
            <a:ext cx="170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27 июня 2018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0609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 пароля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1635" y="2226366"/>
            <a:ext cx="3352800" cy="79513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tx1"/>
                </a:solidFill>
              </a:rPr>
              <a:t>123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790661" y="2226366"/>
            <a:ext cx="3352800" cy="79513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qwerty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21635" y="3557173"/>
            <a:ext cx="3352800" cy="79513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PASSWORD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790661" y="3557173"/>
            <a:ext cx="3352800" cy="79513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Gv7~;wf7f3b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5022573"/>
            <a:ext cx="803559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 smtClean="0"/>
              <a:t>Геометрия раскладки (</a:t>
            </a:r>
            <a:r>
              <a:rPr lang="en-US" sz="2600" dirty="0" smtClean="0"/>
              <a:t>qwerty,</a:t>
            </a:r>
            <a:r>
              <a:rPr lang="ru-RU" sz="2600" dirty="0" smtClean="0"/>
              <a:t> 123)</a:t>
            </a:r>
          </a:p>
          <a:p>
            <a:r>
              <a:rPr lang="ru-RU" sz="2600" dirty="0" smtClean="0"/>
              <a:t>Наличие смысловой нагрузки </a:t>
            </a:r>
            <a:r>
              <a:rPr lang="en-US" sz="2600" dirty="0" smtClean="0"/>
              <a:t>(PASSWORD)</a:t>
            </a:r>
          </a:p>
          <a:p>
            <a:r>
              <a:rPr lang="ru-RU" sz="2600" dirty="0" smtClean="0"/>
              <a:t>Единообразие вида символов (123, </a:t>
            </a:r>
            <a:r>
              <a:rPr lang="en-US" sz="2600" dirty="0" smtClean="0"/>
              <a:t>qwerty, PASSWORD</a:t>
            </a:r>
            <a:r>
              <a:rPr lang="ru-RU" sz="2600" dirty="0" smtClean="0"/>
              <a:t>)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84781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2586" y="-71926"/>
            <a:ext cx="9469171" cy="70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4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32" y="2075543"/>
            <a:ext cx="8336478" cy="2939142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dirty="0" smtClean="0"/>
              <a:t>Группы символов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1822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Сложность пароля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793772"/>
              </p:ext>
            </p:extLst>
          </p:nvPr>
        </p:nvGraphicFramePr>
        <p:xfrm>
          <a:off x="1269422" y="2399722"/>
          <a:ext cx="6795655" cy="3373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3246"/>
                <a:gridCol w="1076539"/>
                <a:gridCol w="1076539"/>
                <a:gridCol w="1121396"/>
                <a:gridCol w="1121396"/>
                <a:gridCol w="1076539"/>
              </a:tblGrid>
              <a:tr h="47912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Длина </a:t>
                      </a:r>
                      <a:r>
                        <a:rPr lang="ru-RU" sz="2000" dirty="0">
                          <a:effectLst/>
                        </a:rPr>
                        <a:t>алфавита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Длина пароля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97740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5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6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7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8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79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26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4,6E+05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1,2E+07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3,1E+08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8,0E+09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2,1E+11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79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52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7,3E+06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3,8E+08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2,0E+10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1,0E+12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5,3E+13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79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62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1,5E+07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9,2E+08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5,7E+10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3,5E+12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2,2E+14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79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75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3,2E+07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2,4E+09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1,8E+11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1,3E+13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1,0E+15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60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652075"/>
            <a:ext cx="7640116" cy="5553850"/>
          </a:xfrm>
          <a:prstGeom prst="rect">
            <a:avLst/>
          </a:prstGeom>
        </p:spPr>
      </p:pic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ru-RU" dirty="0" smtClean="0"/>
              <a:t>Сложность пароля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491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10002"/>
            <a:ext cx="3048000" cy="3047998"/>
          </a:xfrm>
          <a:prstGeom prst="rect">
            <a:avLst/>
          </a:prstGeom>
        </p:spPr>
      </p:pic>
      <p:sp>
        <p:nvSpPr>
          <p:cNvPr id="10" name="Выноска-облако 9"/>
          <p:cNvSpPr/>
          <p:nvPr/>
        </p:nvSpPr>
        <p:spPr>
          <a:xfrm>
            <a:off x="5080000" y="444500"/>
            <a:ext cx="2997200" cy="2070100"/>
          </a:xfrm>
          <a:prstGeom prst="cloudCallout">
            <a:avLst>
              <a:gd name="adj1" fmla="val 34233"/>
              <a:gd name="adj2" fmla="val 100110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СЛИШКОМПРОСТО</a:t>
            </a:r>
          </a:p>
        </p:txBody>
      </p:sp>
      <p:sp>
        <p:nvSpPr>
          <p:cNvPr id="12" name="Выноска-облако 11"/>
          <p:cNvSpPr/>
          <p:nvPr/>
        </p:nvSpPr>
        <p:spPr>
          <a:xfrm>
            <a:off x="1066800" y="584200"/>
            <a:ext cx="2997200" cy="2070100"/>
          </a:xfrm>
          <a:prstGeom prst="cloudCallout">
            <a:avLst>
              <a:gd name="adj1" fmla="val 132539"/>
              <a:gd name="adj2" fmla="val 93975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БУКОВКИ</a:t>
            </a:r>
          </a:p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ЦИФЕРКИ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3" name="Выноска-облако 12"/>
          <p:cNvSpPr/>
          <p:nvPr/>
        </p:nvSpPr>
        <p:spPr>
          <a:xfrm>
            <a:off x="698500" y="3098800"/>
            <a:ext cx="2997200" cy="2070100"/>
          </a:xfrm>
          <a:prstGeom prst="cloudCallout">
            <a:avLst>
              <a:gd name="adj1" fmla="val 147369"/>
              <a:gd name="adj2" fmla="val 2565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БАЯН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26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3619500"/>
            <a:ext cx="3924300" cy="3924300"/>
          </a:xfrm>
          <a:prstGeom prst="rect">
            <a:avLst/>
          </a:prstGeom>
        </p:spPr>
      </p:pic>
      <p:sp>
        <p:nvSpPr>
          <p:cNvPr id="5" name="Скругленная прямоугольная выноска 4"/>
          <p:cNvSpPr/>
          <p:nvPr/>
        </p:nvSpPr>
        <p:spPr>
          <a:xfrm>
            <a:off x="939800" y="762000"/>
            <a:ext cx="7620000" cy="2463800"/>
          </a:xfrm>
          <a:prstGeom prst="wedgeRoundRectCallout">
            <a:avLst>
              <a:gd name="adj1" fmla="val 32197"/>
              <a:gd name="adj2" fmla="val 90863"/>
              <a:gd name="adj3" fmla="val 16667"/>
            </a:avLst>
          </a:prstGeom>
          <a:noFill/>
          <a:ln w="476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153" y="931714"/>
            <a:ext cx="6220693" cy="2179786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939800" y="4406478"/>
            <a:ext cx="3927011" cy="93247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6600"/>
                </a:solidFill>
              </a:rPr>
              <a:t>????????</a:t>
            </a:r>
            <a:endParaRPr lang="ru-RU" sz="28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3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68" y="2394856"/>
            <a:ext cx="8087569" cy="191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0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39" y="2020284"/>
            <a:ext cx="7406368" cy="25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43" y="2463889"/>
            <a:ext cx="7387772" cy="24280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7942" y="711200"/>
            <a:ext cx="1705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Бонус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57663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12536" y="4065703"/>
            <a:ext cx="3449862" cy="10072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Поставленная</a:t>
            </a:r>
          </a:p>
          <a:p>
            <a:pPr algn="ctr"/>
            <a:r>
              <a:rPr lang="ru-RU" sz="2400" dirty="0" smtClean="0"/>
              <a:t>задача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graphicFrame>
        <p:nvGraphicFramePr>
          <p:cNvPr id="16" name="Схема 15"/>
          <p:cNvGraphicFramePr/>
          <p:nvPr>
            <p:extLst>
              <p:ext uri="{D42A27DB-BD31-4B8C-83A1-F6EECF244321}">
                <p14:modId xmlns:p14="http://schemas.microsoft.com/office/powerpoint/2010/main" val="3691128666"/>
              </p:ext>
            </p:extLst>
          </p:nvPr>
        </p:nvGraphicFramePr>
        <p:xfrm>
          <a:off x="2735487" y="1048659"/>
          <a:ext cx="6096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280694" y="1543959"/>
            <a:ext cx="10246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ru-RU" sz="1100" b="1" dirty="0">
                <a:solidFill>
                  <a:schemeClr val="bg1"/>
                </a:solidFill>
              </a:rPr>
              <a:t>Само-</a:t>
            </a:r>
          </a:p>
          <a:p>
            <a:pPr lvl="0" algn="ctr"/>
            <a:r>
              <a:rPr lang="ru-RU" sz="1100" b="1" dirty="0">
                <a:solidFill>
                  <a:schemeClr val="bg1"/>
                </a:solidFill>
              </a:rPr>
              <a:t>актуализация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12536" y="6342521"/>
            <a:ext cx="7397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</a:t>
            </a:r>
            <a:r>
              <a:rPr lang="ru-RU" dirty="0" smtClean="0"/>
              <a:t>ttps://ru.wikipedia.org/wiki/Пирамида_потребностей_по_Маслоу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37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Будущее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Плагин для браузера</a:t>
            </a:r>
          </a:p>
          <a:p>
            <a:r>
              <a:rPr lang="ru-RU" dirty="0" smtClean="0"/>
              <a:t>Телефонное приложение</a:t>
            </a:r>
          </a:p>
          <a:p>
            <a:r>
              <a:rPr lang="ru-RU" dirty="0" err="1" smtClean="0"/>
              <a:t>Легкозапоминаемые</a:t>
            </a:r>
            <a:r>
              <a:rPr lang="ru-RU" dirty="0" smtClean="0"/>
              <a:t> пароли</a:t>
            </a:r>
          </a:p>
          <a:p>
            <a:r>
              <a:rPr lang="ru-RU" dirty="0" err="1" smtClean="0"/>
              <a:t>Легкочитаемые</a:t>
            </a:r>
            <a:r>
              <a:rPr lang="ru-RU" dirty="0" smtClean="0"/>
              <a:t> пароли</a:t>
            </a:r>
          </a:p>
          <a:p>
            <a:r>
              <a:rPr lang="ru-RU" dirty="0" smtClean="0"/>
              <a:t>Пароли-приколы</a:t>
            </a:r>
          </a:p>
          <a:p>
            <a:r>
              <a:rPr lang="ru-RU" dirty="0" smtClean="0"/>
              <a:t>Издание книги «Пароль на все случаи жизни»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785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44600" y="2824420"/>
            <a:ext cx="6665686" cy="93247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rgbClr val="0070C0"/>
                </a:solidFill>
              </a:rPr>
              <a:t>СП*СИБ*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ru-RU" sz="3200" dirty="0">
                <a:solidFill>
                  <a:srgbClr val="0070C0"/>
                </a:solidFill>
              </a:rPr>
              <a:t>ЗА В**МАН*Е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56524" y="5363419"/>
            <a:ext cx="4841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Тестируй меня:   </a:t>
            </a:r>
            <a:r>
              <a:rPr lang="ru-RU" sz="2800" i="1" dirty="0" smtClean="0">
                <a:solidFill>
                  <a:srgbClr val="0070C0"/>
                </a:solidFill>
              </a:rPr>
              <a:t>bit.ly/2tAKShq</a:t>
            </a:r>
            <a:endParaRPr lang="ru-RU" sz="2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5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ключа к паролю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49592"/>
            <a:ext cx="2902118" cy="290211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657" y="2527333"/>
            <a:ext cx="4423372" cy="214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0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3000"/>
            <a:ext cx="9144000" cy="9144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-391886" y="-406164"/>
            <a:ext cx="11190515" cy="7532678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237" y="-622852"/>
            <a:ext cx="11068474" cy="810370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1508">
            <a:off x="1367699" y="-528017"/>
            <a:ext cx="6174014" cy="79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4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Интернет в цифрах  (2017г.)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07" y="1836463"/>
            <a:ext cx="3612960" cy="3476622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4781511" y="4263863"/>
            <a:ext cx="6241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78430" y="3786809"/>
            <a:ext cx="23094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Пользователи</a:t>
            </a:r>
          </a:p>
          <a:p>
            <a:pPr algn="ctr"/>
            <a:r>
              <a:rPr lang="ru-RU" sz="2800" dirty="0" smtClean="0"/>
              <a:t>интернета</a:t>
            </a:r>
            <a:endParaRPr lang="ru-RU" sz="2800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1881808" y="5677342"/>
            <a:ext cx="2173357" cy="14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21425" y="5403656"/>
            <a:ext cx="3176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Ещё размышляют :)</a:t>
            </a:r>
            <a:endParaRPr lang="ru-RU" sz="2800" dirty="0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flipV="1">
            <a:off x="1881808" y="5153025"/>
            <a:ext cx="0" cy="5387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706901" y="6291133"/>
            <a:ext cx="3728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https://www.internetworldstats.com/</a:t>
            </a:r>
          </a:p>
        </p:txBody>
      </p:sp>
    </p:spTree>
    <p:extLst>
      <p:ext uri="{BB962C8B-B14F-4D97-AF65-F5344CB8AC3E}">
        <p14:creationId xmlns:p14="http://schemas.microsoft.com/office/powerpoint/2010/main" val="318922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Доступ к Интернет-трафику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694873726"/>
              </p:ext>
            </p:extLst>
          </p:nvPr>
        </p:nvGraphicFramePr>
        <p:xfrm>
          <a:off x="1640113" y="191951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8057" y="3045215"/>
            <a:ext cx="505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?</a:t>
            </a:r>
            <a:endParaRPr lang="ru-RU" sz="5400" b="1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0857" y="3968545"/>
            <a:ext cx="505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?</a:t>
            </a:r>
            <a:endParaRPr lang="ru-RU" sz="5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5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2804388" y="1167281"/>
            <a:ext cx="4980778" cy="4944387"/>
            <a:chOff x="1164286" y="-755249"/>
            <a:chExt cx="4980778" cy="4944387"/>
          </a:xfrm>
        </p:grpSpPr>
        <p:sp>
          <p:nvSpPr>
            <p:cNvPr id="11" name="Пирог 10"/>
            <p:cNvSpPr/>
            <p:nvPr/>
          </p:nvSpPr>
          <p:spPr>
            <a:xfrm rot="2667086">
              <a:off x="1164286" y="-755249"/>
              <a:ext cx="4980778" cy="4944387"/>
            </a:xfrm>
            <a:prstGeom prst="pie">
              <a:avLst>
                <a:gd name="adj1" fmla="val 16200000"/>
                <a:gd name="adj2" fmla="val 5400000"/>
              </a:avLst>
            </a:prstGeom>
            <a:solidFill>
              <a:srgbClr val="FF66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Пирог 4"/>
            <p:cNvSpPr/>
            <p:nvPr/>
          </p:nvSpPr>
          <p:spPr>
            <a:xfrm rot="2667086">
              <a:off x="3404403" y="593009"/>
              <a:ext cx="1749201" cy="34728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82550" rIns="82550" bIns="825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6500" kern="1200" dirty="0" smtClean="0"/>
                <a:t> </a:t>
              </a:r>
              <a:endParaRPr lang="ru-RU" sz="6500" kern="1200" dirty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1358834" y="1762333"/>
            <a:ext cx="4980778" cy="4944387"/>
            <a:chOff x="-281268" y="-160197"/>
            <a:chExt cx="4980778" cy="4944387"/>
          </a:xfrm>
        </p:grpSpPr>
        <p:sp>
          <p:nvSpPr>
            <p:cNvPr id="9" name="Пирог 8"/>
            <p:cNvSpPr/>
            <p:nvPr/>
          </p:nvSpPr>
          <p:spPr>
            <a:xfrm rot="2667086">
              <a:off x="-281268" y="-160197"/>
              <a:ext cx="4980778" cy="4944387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Пирог 6"/>
            <p:cNvSpPr/>
            <p:nvPr/>
          </p:nvSpPr>
          <p:spPr>
            <a:xfrm rot="2667086">
              <a:off x="689028" y="-57676"/>
              <a:ext cx="1749201" cy="34728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0" tIns="82550" rIns="82550" bIns="825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6500" kern="1200" dirty="0" smtClean="0"/>
                <a:t> </a:t>
              </a:r>
              <a:endParaRPr lang="ru-RU" sz="6500" kern="1200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Интернет-трафику</a:t>
            </a: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287963010"/>
              </p:ext>
            </p:extLst>
          </p:nvPr>
        </p:nvGraphicFramePr>
        <p:xfrm>
          <a:off x="1611085" y="209368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15886" y="3277447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</a:rPr>
              <a:t>Открытый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83200" y="4100924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</a:rPr>
              <a:t>Закрытый</a:t>
            </a:r>
          </a:p>
        </p:txBody>
      </p:sp>
    </p:spTree>
    <p:extLst>
      <p:ext uri="{BB962C8B-B14F-4D97-AF65-F5344CB8AC3E}">
        <p14:creationId xmlns:p14="http://schemas.microsoft.com/office/powerpoint/2010/main" val="420877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Закрытый трафик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840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Закрытый трафик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608494" y="2621221"/>
            <a:ext cx="3927011" cy="93247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6600"/>
                </a:solidFill>
              </a:rPr>
              <a:t>????????</a:t>
            </a:r>
            <a:endParaRPr lang="ru-RU" sz="28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54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1574</TotalTime>
  <Words>186</Words>
  <Application>Microsoft Office PowerPoint</Application>
  <PresentationFormat>Экран (4:3)</PresentationFormat>
  <Paragraphs>99</Paragraphs>
  <Slides>21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Тема Office</vt:lpstr>
      <vt:lpstr>Генератор паролей</vt:lpstr>
      <vt:lpstr>Актуальность</vt:lpstr>
      <vt:lpstr>От ключа к паролю</vt:lpstr>
      <vt:lpstr>Презентация PowerPoint</vt:lpstr>
      <vt:lpstr>Интернет в цифрах  (2017г.)</vt:lpstr>
      <vt:lpstr>Доступ к Интернет-трафику</vt:lpstr>
      <vt:lpstr>Доступ к Интернет-трафику</vt:lpstr>
      <vt:lpstr>Закрытый трафик</vt:lpstr>
      <vt:lpstr>Закрытый трафик</vt:lpstr>
      <vt:lpstr>Сложность пароля</vt:lpstr>
      <vt:lpstr>Презентация PowerPoint</vt:lpstr>
      <vt:lpstr>Группы символов</vt:lpstr>
      <vt:lpstr>Сложность пароля</vt:lpstr>
      <vt:lpstr>Сложность пароля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Будущее проекта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Генератор паролей</dc:title>
  <dc:creator>Максим</dc:creator>
  <cp:lastModifiedBy>Максим</cp:lastModifiedBy>
  <cp:revision>35</cp:revision>
  <dcterms:created xsi:type="dcterms:W3CDTF">2018-06-20T20:44:00Z</dcterms:created>
  <dcterms:modified xsi:type="dcterms:W3CDTF">2018-06-26T05:57:25Z</dcterms:modified>
</cp:coreProperties>
</file>