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5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8227-1D0A-42DA-A6CB-8E780966A5B3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D8F-D660-4400-A822-F4E9CC1B8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12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8227-1D0A-42DA-A6CB-8E780966A5B3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D8F-D660-4400-A822-F4E9CC1B8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43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8227-1D0A-42DA-A6CB-8E780966A5B3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D8F-D660-4400-A822-F4E9CC1B8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068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8227-1D0A-42DA-A6CB-8E780966A5B3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D8F-D660-4400-A822-F4E9CC1B8B30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5496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8227-1D0A-42DA-A6CB-8E780966A5B3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D8F-D660-4400-A822-F4E9CC1B8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84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8227-1D0A-42DA-A6CB-8E780966A5B3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D8F-D660-4400-A822-F4E9CC1B8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82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8227-1D0A-42DA-A6CB-8E780966A5B3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D8F-D660-4400-A822-F4E9CC1B8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75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8227-1D0A-42DA-A6CB-8E780966A5B3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D8F-D660-4400-A822-F4E9CC1B8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350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8227-1D0A-42DA-A6CB-8E780966A5B3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D8F-D660-4400-A822-F4E9CC1B8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85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8227-1D0A-42DA-A6CB-8E780966A5B3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D8F-D660-4400-A822-F4E9CC1B8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90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8227-1D0A-42DA-A6CB-8E780966A5B3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D8F-D660-4400-A822-F4E9CC1B8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01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8227-1D0A-42DA-A6CB-8E780966A5B3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D8F-D660-4400-A822-F4E9CC1B8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17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8227-1D0A-42DA-A6CB-8E780966A5B3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D8F-D660-4400-A822-F4E9CC1B8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03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8227-1D0A-42DA-A6CB-8E780966A5B3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D8F-D660-4400-A822-F4E9CC1B8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12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8227-1D0A-42DA-A6CB-8E780966A5B3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D8F-D660-4400-A822-F4E9CC1B8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07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8227-1D0A-42DA-A6CB-8E780966A5B3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D8F-D660-4400-A822-F4E9CC1B8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62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8227-1D0A-42DA-A6CB-8E780966A5B3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92D8F-D660-4400-A822-F4E9CC1B8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34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318227-1D0A-42DA-A6CB-8E780966A5B3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7492D8F-D660-4400-A822-F4E9CC1B8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872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ba.com/java-swing-vs-java-fx/" TargetMode="External"/><Relationship Id="rId2" Type="http://schemas.openxmlformats.org/officeDocument/2006/relationships/hyperlink" Target="https://stackoverflow.com/questions/2016470/how-does-javafx-compare-to-wp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yleBranzuela/Movie-Seat-Reservation-App" TargetMode="External"/><Relationship Id="rId4" Type="http://schemas.openxmlformats.org/officeDocument/2006/relationships/hyperlink" Target="http://tutorials.jenkov.com/java-nio/nio-vs-io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yleBranzuela/Movie-Seat-Reservation-Ap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3B5A6-06FF-481E-B81A-E47019872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u="sng" dirty="0"/>
              <a:t>Système de réservation de siège dans un cinéma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92A0BF-807B-4DA1-8F1E-D0053278D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273" y="1206404"/>
            <a:ext cx="9440034" cy="596156"/>
          </a:xfrm>
        </p:spPr>
        <p:txBody>
          <a:bodyPr>
            <a:normAutofit/>
          </a:bodyPr>
          <a:lstStyle/>
          <a:p>
            <a:r>
              <a:rPr lang="fr-FR" sz="2800" b="1" dirty="0"/>
              <a:t>Projet final de POO :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2076E48F-57ED-403F-A639-2288D75B3A91}"/>
              </a:ext>
            </a:extLst>
          </p:cNvPr>
          <p:cNvSpPr txBox="1">
            <a:spLocks/>
          </p:cNvSpPr>
          <p:nvPr/>
        </p:nvSpPr>
        <p:spPr>
          <a:xfrm>
            <a:off x="365413" y="5671818"/>
            <a:ext cx="3099241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Lijun ZHENG</a:t>
            </a:r>
          </a:p>
          <a:p>
            <a:pPr algn="l"/>
            <a:r>
              <a:rPr lang="fr-FR" dirty="0"/>
              <a:t>Paul FUSSIEN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905F8378-00FD-4E37-B977-0B74197CA598}"/>
              </a:ext>
            </a:extLst>
          </p:cNvPr>
          <p:cNvSpPr txBox="1">
            <a:spLocks/>
          </p:cNvSpPr>
          <p:nvPr/>
        </p:nvSpPr>
        <p:spPr>
          <a:xfrm>
            <a:off x="9271686" y="5671818"/>
            <a:ext cx="3099241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Hamid MCHEICK</a:t>
            </a:r>
          </a:p>
          <a:p>
            <a:pPr algn="l"/>
            <a:r>
              <a:rPr lang="fr-FR" dirty="0"/>
              <a:t>Année 2019/2020</a:t>
            </a:r>
          </a:p>
        </p:txBody>
      </p:sp>
    </p:spTree>
    <p:extLst>
      <p:ext uri="{BB962C8B-B14F-4D97-AF65-F5344CB8AC3E}">
        <p14:creationId xmlns:p14="http://schemas.microsoft.com/office/powerpoint/2010/main" val="141219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AC89A-F2E8-42E7-A1B3-79206063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graphique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2514437C-C8EA-49EC-AC31-CF419DB99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825887"/>
              </p:ext>
            </p:extLst>
          </p:nvPr>
        </p:nvGraphicFramePr>
        <p:xfrm>
          <a:off x="1694872" y="1867916"/>
          <a:ext cx="8791608" cy="3991020"/>
        </p:xfrm>
        <a:graphic>
          <a:graphicData uri="http://schemas.openxmlformats.org/drawingml/2006/table">
            <a:tbl>
              <a:tblPr/>
              <a:tblGrid>
                <a:gridCol w="2930536">
                  <a:extLst>
                    <a:ext uri="{9D8B030D-6E8A-4147-A177-3AD203B41FA5}">
                      <a16:colId xmlns:a16="http://schemas.microsoft.com/office/drawing/2014/main" val="3647210446"/>
                    </a:ext>
                  </a:extLst>
                </a:gridCol>
                <a:gridCol w="2930536">
                  <a:extLst>
                    <a:ext uri="{9D8B030D-6E8A-4147-A177-3AD203B41FA5}">
                      <a16:colId xmlns:a16="http://schemas.microsoft.com/office/drawing/2014/main" val="3124094296"/>
                    </a:ext>
                  </a:extLst>
                </a:gridCol>
                <a:gridCol w="2930536">
                  <a:extLst>
                    <a:ext uri="{9D8B030D-6E8A-4147-A177-3AD203B41FA5}">
                      <a16:colId xmlns:a16="http://schemas.microsoft.com/office/drawing/2014/main" val="2966740812"/>
                    </a:ext>
                  </a:extLst>
                </a:gridCol>
              </a:tblGrid>
              <a:tr h="665170">
                <a:tc>
                  <a:txBody>
                    <a:bodyPr/>
                    <a:lstStyle/>
                    <a:p>
                      <a:pPr fontAlgn="t"/>
                      <a:r>
                        <a:rPr lang="fr-FR" b="1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F4CCCC"/>
                          </a:solidFill>
                          <a:effectLst/>
                          <a:latin typeface="Arial" panose="020B0604020202020204" pitchFamily="34" charset="0"/>
                        </a:rPr>
                        <a:t>Swing/Awt</a:t>
                      </a:r>
                      <a:endParaRPr lang="fr-FR" b="1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F4CCCC"/>
                          </a:solidFill>
                          <a:effectLst/>
                          <a:latin typeface="Arial" panose="020B0604020202020204" pitchFamily="34" charset="0"/>
                        </a:rPr>
                        <a:t>JavaFx</a:t>
                      </a:r>
                      <a:endParaRPr lang="fr-FR" b="1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853583"/>
                  </a:ext>
                </a:extLst>
              </a:tr>
              <a:tr h="66517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F4CCCC"/>
                          </a:solidFill>
                          <a:effectLst/>
                          <a:latin typeface="Arial" panose="020B0604020202020204" pitchFamily="34" charset="0"/>
                        </a:rPr>
                        <a:t>Component</a:t>
                      </a:r>
                      <a:endParaRPr lang="fr-FR" b="1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F4CCCC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fr-FR" b="1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b="1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186960"/>
                  </a:ext>
                </a:extLst>
              </a:tr>
              <a:tr h="66517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F4CCCC"/>
                          </a:solidFill>
                          <a:effectLst/>
                          <a:latin typeface="Arial" panose="020B0604020202020204" pitchFamily="34" charset="0"/>
                        </a:rPr>
                        <a:t>Interface Graphique</a:t>
                      </a:r>
                      <a:endParaRPr lang="fr-FR" b="1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b="1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F4CCCC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fr-FR" b="1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836951"/>
                  </a:ext>
                </a:extLst>
              </a:tr>
              <a:tr h="66517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F4CCCC"/>
                          </a:solidFill>
                          <a:effectLst/>
                          <a:latin typeface="Arial" panose="020B0604020202020204" pitchFamily="34" charset="0"/>
                        </a:rPr>
                        <a:t>Développement</a:t>
                      </a:r>
                      <a:endParaRPr lang="fr-FR" b="1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b="1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F4CCCC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fr-FR" b="1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235751"/>
                  </a:ext>
                </a:extLst>
              </a:tr>
              <a:tr h="66517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F4CCCC"/>
                          </a:solidFill>
                          <a:effectLst/>
                          <a:latin typeface="Arial" panose="020B0604020202020204" pitchFamily="34" charset="0"/>
                        </a:rPr>
                        <a:t>Architecture</a:t>
                      </a:r>
                      <a:endParaRPr lang="fr-FR" b="1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b="1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F4CCCC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fr-FR" b="1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458210"/>
                  </a:ext>
                </a:extLst>
              </a:tr>
              <a:tr h="66517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F4CCCC"/>
                          </a:solidFill>
                          <a:effectLst/>
                          <a:latin typeface="Arial" panose="020B0604020202020204" pitchFamily="34" charset="0"/>
                        </a:rPr>
                        <a:t>Support</a:t>
                      </a:r>
                      <a:endParaRPr lang="fr-FR" b="1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b="1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 dirty="0">
                          <a:solidFill>
                            <a:srgbClr val="F4CCCC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fr-FR" b="1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365686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3020DBE5-20D8-4E7E-A357-A150FF298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23669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31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3C71A-2317-430F-BF8E-1CD764C6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86813BE-FF23-420C-B140-851FFC152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793752"/>
              </p:ext>
            </p:extLst>
          </p:nvPr>
        </p:nvGraphicFramePr>
        <p:xfrm>
          <a:off x="1633240" y="2298277"/>
          <a:ext cx="8914872" cy="2629746"/>
        </p:xfrm>
        <a:graphic>
          <a:graphicData uri="http://schemas.openxmlformats.org/drawingml/2006/table">
            <a:tbl>
              <a:tblPr/>
              <a:tblGrid>
                <a:gridCol w="4457436">
                  <a:extLst>
                    <a:ext uri="{9D8B030D-6E8A-4147-A177-3AD203B41FA5}">
                      <a16:colId xmlns:a16="http://schemas.microsoft.com/office/drawing/2014/main" val="2236319746"/>
                    </a:ext>
                  </a:extLst>
                </a:gridCol>
                <a:gridCol w="4457436">
                  <a:extLst>
                    <a:ext uri="{9D8B030D-6E8A-4147-A177-3AD203B41FA5}">
                      <a16:colId xmlns:a16="http://schemas.microsoft.com/office/drawing/2014/main" val="1936110697"/>
                    </a:ext>
                  </a:extLst>
                </a:gridCol>
              </a:tblGrid>
              <a:tr h="87658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F4CCCC"/>
                          </a:solidFill>
                          <a:effectLst/>
                          <a:latin typeface="Arial" panose="020B0604020202020204" pitchFamily="34" charset="0"/>
                        </a:rPr>
                        <a:t>IO</a:t>
                      </a:r>
                      <a:endParaRPr lang="fr-FR" b="1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F4CCCC"/>
                          </a:solidFill>
                          <a:effectLst/>
                          <a:latin typeface="Arial" panose="020B0604020202020204" pitchFamily="34" charset="0"/>
                        </a:rPr>
                        <a:t>NIO</a:t>
                      </a:r>
                      <a:endParaRPr lang="fr-FR" b="1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730000"/>
                  </a:ext>
                </a:extLst>
              </a:tr>
              <a:tr h="87658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F4CCCC"/>
                          </a:solidFill>
                          <a:effectLst/>
                          <a:latin typeface="Arial" panose="020B0604020202020204" pitchFamily="34" charset="0"/>
                        </a:rPr>
                        <a:t>Stream</a:t>
                      </a:r>
                      <a:endParaRPr lang="fr-FR" b="1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F4CCCC"/>
                          </a:solidFill>
                          <a:effectLst/>
                          <a:latin typeface="Arial" panose="020B0604020202020204" pitchFamily="34" charset="0"/>
                        </a:rPr>
                        <a:t>Buffer</a:t>
                      </a:r>
                      <a:endParaRPr lang="fr-FR" b="1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965168"/>
                  </a:ext>
                </a:extLst>
              </a:tr>
              <a:tr h="87658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>
                          <a:solidFill>
                            <a:srgbClr val="F4CCCC"/>
                          </a:solidFill>
                          <a:effectLst/>
                          <a:latin typeface="Arial" panose="020B0604020202020204" pitchFamily="34" charset="0"/>
                        </a:rPr>
                        <a:t>Bloqué</a:t>
                      </a:r>
                      <a:endParaRPr lang="fr-FR" b="1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1" i="0" u="none" strike="noStrike" dirty="0">
                          <a:solidFill>
                            <a:srgbClr val="F4CCCC"/>
                          </a:solidFill>
                          <a:effectLst/>
                          <a:latin typeface="Arial" panose="020B0604020202020204" pitchFamily="34" charset="0"/>
                        </a:rPr>
                        <a:t>Non-bloqué</a:t>
                      </a:r>
                      <a:endParaRPr lang="fr-FR" b="1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00216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643094C-685E-406D-9D58-3CE2856FF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3155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88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C3E52-0379-448A-B2CC-D52AC895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Solutions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E9D1C4-9CF9-4D28-A94F-93DB43F96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3200" dirty="0"/>
              <a:t>Principes SOLID</a:t>
            </a:r>
          </a:p>
          <a:p>
            <a:pPr marL="36900" indent="0">
              <a:buNone/>
            </a:pPr>
            <a:endParaRPr lang="fr-FR" sz="3200" dirty="0"/>
          </a:p>
          <a:p>
            <a:r>
              <a:rPr lang="fr-FR" sz="3200" dirty="0"/>
              <a:t>JAVA FX</a:t>
            </a:r>
          </a:p>
          <a:p>
            <a:pPr marL="36900" indent="0">
              <a:buNone/>
            </a:pPr>
            <a:endParaRPr lang="fr-FR" sz="3200" dirty="0"/>
          </a:p>
          <a:p>
            <a:r>
              <a:rPr lang="fr-FR" sz="3200" dirty="0"/>
              <a:t>Architecture MVC</a:t>
            </a:r>
          </a:p>
          <a:p>
            <a:pPr marL="36900" indent="0">
              <a:buNone/>
            </a:pPr>
            <a:endParaRPr lang="fr-FR" sz="3200" dirty="0"/>
          </a:p>
          <a:p>
            <a:r>
              <a:rPr lang="fr-FR" sz="3200" dirty="0"/>
              <a:t>NIO</a:t>
            </a:r>
          </a:p>
        </p:txBody>
      </p:sp>
    </p:spTree>
    <p:extLst>
      <p:ext uri="{BB962C8B-B14F-4D97-AF65-F5344CB8AC3E}">
        <p14:creationId xmlns:p14="http://schemas.microsoft.com/office/powerpoint/2010/main" val="204803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237BE7E-4891-403E-A451-64911745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960A63-C68D-4FD1-AD9F-B6B98B320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2600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D896C4B-00AB-4C6E-AFB0-68503E8A3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AC8AB2A-3FC8-48A0-82D5-6CC49C3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6698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E484DC2-EDCE-4AB0-9BEB-D57C33411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4158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s://lh6.googleusercontent.com/P3_JH9CZl059EiN7vBvBny4WasLlLLXKD4Df4fHd3tp8C7VkexVdlmEpkLDuNY5kTS28j1MDNWdyML-kBuWC0yhDLQAH8l3oa-lE4ErVpBkCjXWuG84uaUVxSgp1T2Va1nTSmvuY_Gg">
            <a:extLst>
              <a:ext uri="{FF2B5EF4-FFF2-40B4-BE49-F238E27FC236}">
                <a16:creationId xmlns:a16="http://schemas.microsoft.com/office/drawing/2014/main" id="{F35CEAB9-F7A3-4E73-A361-EC76FE90D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034" y="2755583"/>
            <a:ext cx="5130799" cy="134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6.googleusercontent.com/2G95ajXKAcUj1W4gaBGHtUYCHrRJTpjdBMaunYLOJgsgjxR3ISwHPHkBVYtSKXdTxNDRmhtU0ztHpOj3wI9fNRtA2Z33e-SvRCDoYKTRrHYDTHNsXGgwyWzED-z_TzNFgidBzfwhQ1w">
            <a:extLst>
              <a:ext uri="{FF2B5EF4-FFF2-40B4-BE49-F238E27FC236}">
                <a16:creationId xmlns:a16="http://schemas.microsoft.com/office/drawing/2014/main" id="{E8F69923-2BC7-4831-9704-E0B962D67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0526" y="1042582"/>
            <a:ext cx="5130799" cy="477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090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237BE7E-4891-403E-A451-64911745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960A63-C68D-4FD1-AD9F-B6B98B320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2600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D896C4B-00AB-4C6E-AFB0-68503E8A3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AC8AB2A-3FC8-48A0-82D5-6CC49C3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6698"/>
            <a:ext cx="5458121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E484DC2-EDCE-4AB0-9BEB-D57C33411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4158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https://lh3.googleusercontent.com/3qWmmDEeheQOnT4vfaUqOgzPNc0gIGpvxoI8LT9K4ivx0Ddaz0IhpIPiMmgum4a-9ImB8XLorTp11foESso88whrmhuU5nm92yIjT2AknN1AwGSNV76aiSBq5e46mRF0zlhv_hstJ3k">
            <a:extLst>
              <a:ext uri="{FF2B5EF4-FFF2-40B4-BE49-F238E27FC236}">
                <a16:creationId xmlns:a16="http://schemas.microsoft.com/office/drawing/2014/main" id="{DC7D0B19-7F06-4C4F-98C6-5C69A57F6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2" y="1607609"/>
            <a:ext cx="5302841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h5.googleusercontent.com/RH8D4ESFFyj1vToD5VOXvv29TAzNwfHKU-LCxN9Q5Qgx0NMc36GexmMlRTdNLA4TihnTZzp8fAqCHKj_tOk_8QximHUVNAbwfGFlDhFwv7aGP6P5iDLhvjW0cpn9eyHLqzyqFTECBG0">
            <a:extLst>
              <a:ext uri="{FF2B5EF4-FFF2-40B4-BE49-F238E27FC236}">
                <a16:creationId xmlns:a16="http://schemas.microsoft.com/office/drawing/2014/main" id="{01D14253-AAB7-421C-B609-64248EC30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2" y="3429000"/>
            <a:ext cx="5302841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lh3.googleusercontent.com/W949k1j4GPwGCeUO0CPVbdBog7pyrimn3OVWWXzyZvjFTmbzIjCRRIWF4IIZwfGxRGPjN1cGQMSezz6fFTGuafWV1p84oAtwMgndMsoi4t8lXxv3NBYLSDR689aeVa5r12gviS7ZKX8">
            <a:extLst>
              <a:ext uri="{FF2B5EF4-FFF2-40B4-BE49-F238E27FC236}">
                <a16:creationId xmlns:a16="http://schemas.microsoft.com/office/drawing/2014/main" id="{F25DE9DD-9BEF-472F-AA81-0AA004B8C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865" y="1309687"/>
            <a:ext cx="545812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373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7B53B6-B875-4431-B887-3B2D4B81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fr-FR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Morceau du code NIO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BEF883-F52F-4C87-9430-3070583C7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3172143"/>
            <a:ext cx="3078749" cy="874564"/>
          </a:xfrm>
        </p:spPr>
        <p:txBody>
          <a:bodyPr anchor="t">
            <a:normAutofit/>
          </a:bodyPr>
          <a:lstStyle/>
          <a:p>
            <a:r>
              <a:rPr lang="fr-FR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Permet maintenant, de stocker les informations</a:t>
            </a:r>
          </a:p>
          <a:p>
            <a:endParaRPr lang="fr-FR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endParaRPr lang="fr-FR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https://lh6.googleusercontent.com/NdbCbVJUXDX2_F6rlht8dqdQDW05DKlkSOT9jhFumZjn3kv0mb-NVHEtijbJZQPNtDQmCDbrhWH68RwZdUK8C73LDA1WpZRr-VvawabYW6GDkVKb-f-nLLWpHwebtOQT-wEQq8oYypc">
            <a:extLst>
              <a:ext uri="{FF2B5EF4-FFF2-40B4-BE49-F238E27FC236}">
                <a16:creationId xmlns:a16="http://schemas.microsoft.com/office/drawing/2014/main" id="{D45178B5-89E9-4763-9023-FCDCC55F9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0640" y="2738726"/>
            <a:ext cx="5676236" cy="123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55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s://lh4.googleusercontent.com/Yne08T6E-IQZygP0NsTzTVeoZlJ5Y96JOTwQUHgYs-Cm2D7jPvCrce3nL3_Vr2xZsDndZJrXCtiLYKYLWOBB-PdYcPqNbD3m_hAhXxRKqtF0QRGeKGZ00BakYyt6WImNVxdHuPJwPbI">
            <a:extLst>
              <a:ext uri="{FF2B5EF4-FFF2-40B4-BE49-F238E27FC236}">
                <a16:creationId xmlns:a16="http://schemas.microsoft.com/office/drawing/2014/main" id="{A8C58735-5F09-4F8D-961B-2CB17CC63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815" y="643467"/>
            <a:ext cx="1087037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1AE25A-B98F-48E6-9EED-7C7A45D6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fr-FR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Résultat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A44F5E-EE4F-4FCB-A5B5-A984347F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Note de 6 au lieu de 5</a:t>
            </a:r>
          </a:p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La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partie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graphique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est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responsible de 3 aspects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38EE471-6FE6-4DA0-A8F9-583404BDB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30" y="643466"/>
            <a:ext cx="554321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72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80F5-9B18-4B3D-A6D3-C6A112C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352421"/>
            <a:ext cx="10353762" cy="2153158"/>
          </a:xfrm>
        </p:spPr>
        <p:txBody>
          <a:bodyPr>
            <a:normAutofit/>
          </a:bodyPr>
          <a:lstStyle/>
          <a:p>
            <a:r>
              <a:rPr lang="fr-FR" sz="8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83040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31D4DD-CD24-4AFC-8B41-C9E87659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A08FF8-B281-47CB-967A-D7457D643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>
                <a:effectLst/>
                <a:hlinkClick r:id="rId2"/>
              </a:rPr>
              <a:t>https://stackoverflow.com/questions/2016470/how-does-javafx-compare-to-wpf</a:t>
            </a:r>
            <a:endParaRPr lang="fr-FR" dirty="0">
              <a:effectLst/>
            </a:endParaRPr>
          </a:p>
          <a:p>
            <a:r>
              <a:rPr lang="fr-FR" u="sng" dirty="0">
                <a:effectLst/>
                <a:hlinkClick r:id="rId3"/>
              </a:rPr>
              <a:t>https://www.educba.com/java-swing-vs-java-fx/</a:t>
            </a:r>
            <a:endParaRPr lang="fr-FR" dirty="0">
              <a:effectLst/>
            </a:endParaRPr>
          </a:p>
          <a:p>
            <a:r>
              <a:rPr lang="fr-FR" u="sng" dirty="0">
                <a:effectLst/>
                <a:hlinkClick r:id="rId4"/>
              </a:rPr>
              <a:t>http://tutorials.jenkov.com/java-nio/nio-vs-io.html</a:t>
            </a:r>
            <a:endParaRPr lang="fr-FR" dirty="0">
              <a:effectLst/>
            </a:endParaRPr>
          </a:p>
          <a:p>
            <a:r>
              <a:rPr lang="fr-FR" dirty="0">
                <a:hlinkClick r:id="rId5"/>
              </a:rPr>
              <a:t>https://github.com/LyleBranzuela/Movie-Seat-Reservation-App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758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47C8B-262F-4AD8-9210-F3E3E361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1B6D3E-18E3-4B33-8329-E1F1CDEE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r>
              <a:rPr lang="fr-FR" sz="2800" dirty="0"/>
              <a:t>Introduction</a:t>
            </a:r>
          </a:p>
          <a:p>
            <a:pPr lvl="1"/>
            <a:r>
              <a:rPr lang="fr-FR" sz="2400" dirty="0"/>
              <a:t>Présentation du projet</a:t>
            </a:r>
          </a:p>
          <a:p>
            <a:pPr lvl="1"/>
            <a:r>
              <a:rPr lang="fr-FR" sz="2400" dirty="0"/>
              <a:t>Diagramme des classes</a:t>
            </a:r>
          </a:p>
          <a:p>
            <a:pPr lvl="1"/>
            <a:r>
              <a:rPr lang="fr-FR" sz="2400" dirty="0"/>
              <a:t>Note </a:t>
            </a:r>
            <a:r>
              <a:rPr lang="fr-FR" sz="2400" dirty="0" err="1"/>
              <a:t>Better</a:t>
            </a:r>
            <a:r>
              <a:rPr lang="fr-FR" sz="2400" dirty="0"/>
              <a:t> Code Hub</a:t>
            </a:r>
          </a:p>
          <a:p>
            <a:r>
              <a:rPr lang="fr-FR" sz="2800" dirty="0"/>
              <a:t>Objectif</a:t>
            </a:r>
          </a:p>
          <a:p>
            <a:r>
              <a:rPr lang="fr-FR" sz="2800" dirty="0"/>
              <a:t>Solutions existantes</a:t>
            </a:r>
          </a:p>
          <a:p>
            <a:r>
              <a:rPr lang="fr-FR" sz="2800" dirty="0"/>
              <a:t>Nos solutions</a:t>
            </a:r>
          </a:p>
          <a:p>
            <a:r>
              <a:rPr lang="fr-FR" sz="2800" dirty="0"/>
              <a:t>Conclusion</a:t>
            </a:r>
          </a:p>
          <a:p>
            <a:pPr marL="4500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00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E3C8E-E2DC-4B74-836C-63157559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8D7FE5-8254-4E9A-A9B5-E22B1C7B7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fr-FR" sz="2800" dirty="0"/>
              <a:t>Présentation du projet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Code appartenant à </a:t>
            </a:r>
            <a:r>
              <a:rPr lang="fr-FR" dirty="0" err="1"/>
              <a:t>LyleBranzuela</a:t>
            </a:r>
            <a:r>
              <a:rPr lang="fr-FR" dirty="0"/>
              <a:t> (GITHUB)</a:t>
            </a:r>
          </a:p>
          <a:p>
            <a:pPr marL="36900" indent="0">
              <a:buNone/>
            </a:pPr>
            <a:r>
              <a:rPr lang="fr-FR" dirty="0"/>
              <a:t>	à l’adresse suivante : </a:t>
            </a:r>
            <a:r>
              <a:rPr lang="fr-FR" dirty="0">
                <a:hlinkClick r:id="rId2"/>
              </a:rPr>
              <a:t>https://github.com/LyleBranzuela/Movie-Seat-Reservation-App</a:t>
            </a:r>
            <a:endParaRPr lang="fr-FR" dirty="0"/>
          </a:p>
          <a:p>
            <a:endParaRPr lang="fr-FR" dirty="0"/>
          </a:p>
          <a:p>
            <a:r>
              <a:rPr lang="fr-FR" dirty="0"/>
              <a:t>Amélioration du code avec les principes étudiés en cours</a:t>
            </a:r>
          </a:p>
          <a:p>
            <a:endParaRPr lang="fr-FR" dirty="0"/>
          </a:p>
          <a:p>
            <a:r>
              <a:rPr lang="fr-FR" dirty="0"/>
              <a:t>Ajout de plusieurs fonctions afin de rendre le code utilisable</a:t>
            </a:r>
          </a:p>
          <a:p>
            <a:endParaRPr lang="fr-FR" dirty="0"/>
          </a:p>
          <a:p>
            <a:pPr marL="369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813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3E393CA-FD2D-443D-AEC5-A232D063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fr-FR"/>
              <a:t>Introduction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6A1A644-4787-4518-B8C0-D1D67B8B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Diagramme des classes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36900" indent="0">
              <a:buNone/>
            </a:pPr>
            <a:endParaRPr lang="fr-FR" dirty="0"/>
          </a:p>
        </p:txBody>
      </p:sp>
      <p:pic>
        <p:nvPicPr>
          <p:cNvPr id="11" name="Picture 2" descr="https://lh3.googleusercontent.com/G_sY_FW59qVTU8iD62_4BA6QOAq6zUD9PSM4Es2Zp4Po7iUxbcnc7hiuJyt0ap7RsrTE45IEqQuFaELebT506eLY3TnauNSh20J34nnRmm3GerMaT8LtfrlDgMe-Bq_5RaIQMcoxkD8">
            <a:extLst>
              <a:ext uri="{FF2B5EF4-FFF2-40B4-BE49-F238E27FC236}">
                <a16:creationId xmlns:a16="http://schemas.microsoft.com/office/drawing/2014/main" id="{D4F6E3B9-EAAE-49E6-B3F0-9BDAD7630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358" y="2396947"/>
            <a:ext cx="8390635" cy="40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98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56FD3A-4F39-4752-AC00-DB25CCA4E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2527DF-A25C-46B4-A5D9-BBE2E310A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s://lh3.googleusercontent.com/G_sY_FW59qVTU8iD62_4BA6QOAq6zUD9PSM4Es2Zp4Po7iUxbcnc7hiuJyt0ap7RsrTE45IEqQuFaELebT506eLY3TnauNSh20J34nnRmm3GerMaT8LtfrlDgMe-Bq_5RaIQMcoxkD8">
            <a:extLst>
              <a:ext uri="{FF2B5EF4-FFF2-40B4-BE49-F238E27FC236}">
                <a16:creationId xmlns:a16="http://schemas.microsoft.com/office/drawing/2014/main" id="{98F5C05A-C402-4F88-A078-26379452C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4" b="1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32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73158BA3-34A6-44F6-A9F4-BFC4D8AE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fr-FR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Introduction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EE06D93-A7E4-4225-8A6B-EFE3DD06F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fr-FR" sz="1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Better Code Hub</a:t>
            </a:r>
          </a:p>
          <a:p>
            <a:endParaRPr lang="fr-FR" sz="16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endParaRPr lang="fr-FR" sz="16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endParaRPr lang="fr-FR" sz="16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 marL="36900" indent="0">
              <a:buNone/>
            </a:pPr>
            <a:endParaRPr lang="fr-FR" sz="16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225ED1F-6AD0-4256-B56F-C6CEE294B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295" y="1438360"/>
            <a:ext cx="3844926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17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0FD0F-42FA-4C4A-874C-66443114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F49DDC-5163-43A1-B031-064DE969C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800" b="1" dirty="0"/>
          </a:p>
          <a:p>
            <a:r>
              <a:rPr lang="fr-FR" sz="2800" b="1" dirty="0" err="1"/>
              <a:t>Refactoring</a:t>
            </a:r>
            <a:r>
              <a:rPr lang="fr-FR" sz="2800" b="1" dirty="0"/>
              <a:t> du projet existant</a:t>
            </a:r>
          </a:p>
          <a:p>
            <a:endParaRPr lang="fr-FR" sz="2800" b="1" dirty="0"/>
          </a:p>
          <a:p>
            <a:r>
              <a:rPr lang="fr-FR" sz="2800" b="1" dirty="0"/>
              <a:t> Changement de l’interface graphique</a:t>
            </a:r>
          </a:p>
          <a:p>
            <a:pPr marL="36900" indent="0">
              <a:buNone/>
            </a:pPr>
            <a:endParaRPr lang="fr-FR" sz="2800" b="1" dirty="0"/>
          </a:p>
          <a:p>
            <a:r>
              <a:rPr lang="fr-FR" sz="2800" b="1" dirty="0"/>
              <a:t>Ajout d’un Base de Données</a:t>
            </a:r>
          </a:p>
          <a:p>
            <a:pPr marL="4500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76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2611D-5CB9-4C57-B00D-A7B99AB2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 existantes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C2BEB1-BDD8-40A2-BD86-DA48BD02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Pour le </a:t>
            </a:r>
            <a:r>
              <a:rPr lang="fr-FR" dirty="0" err="1"/>
              <a:t>refactoring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POO</a:t>
            </a:r>
          </a:p>
          <a:p>
            <a:pPr lvl="1"/>
            <a:r>
              <a:rPr lang="fr-FR" dirty="0"/>
              <a:t>POA</a:t>
            </a:r>
          </a:p>
          <a:p>
            <a:pPr lvl="1"/>
            <a:r>
              <a:rPr lang="fr-FR" dirty="0"/>
              <a:t>Principes SOLID</a:t>
            </a:r>
          </a:p>
          <a:p>
            <a:r>
              <a:rPr lang="fr-FR" dirty="0"/>
              <a:t>Pour l’interface graphique :</a:t>
            </a:r>
          </a:p>
          <a:p>
            <a:pPr lvl="1"/>
            <a:r>
              <a:rPr lang="fr-FR" dirty="0"/>
              <a:t>Swing/</a:t>
            </a:r>
            <a:r>
              <a:rPr lang="fr-FR" dirty="0" err="1"/>
              <a:t>Awt</a:t>
            </a:r>
            <a:endParaRPr lang="fr-FR" dirty="0"/>
          </a:p>
          <a:p>
            <a:pPr lvl="1"/>
            <a:r>
              <a:rPr lang="fr-FR" dirty="0" err="1"/>
              <a:t>JavaFx</a:t>
            </a:r>
            <a:endParaRPr lang="fr-FR" dirty="0"/>
          </a:p>
          <a:p>
            <a:r>
              <a:rPr lang="fr-FR" dirty="0"/>
              <a:t>Pour la Base de Données :</a:t>
            </a:r>
          </a:p>
          <a:p>
            <a:pPr lvl="1"/>
            <a:r>
              <a:rPr lang="fr-FR" dirty="0"/>
              <a:t>IO</a:t>
            </a:r>
          </a:p>
          <a:p>
            <a:pPr lvl="1"/>
            <a:r>
              <a:rPr lang="fr-FR" dirty="0"/>
              <a:t>NIO</a:t>
            </a:r>
          </a:p>
        </p:txBody>
      </p:sp>
    </p:spTree>
    <p:extLst>
      <p:ext uri="{BB962C8B-B14F-4D97-AF65-F5344CB8AC3E}">
        <p14:creationId xmlns:p14="http://schemas.microsoft.com/office/powerpoint/2010/main" val="13355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59811-939D-49C4-88EB-C5324CC3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Refactoring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F6F557-73EE-4A90-ABD0-0B2E574C8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85284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Approche POO</a:t>
            </a:r>
          </a:p>
          <a:p>
            <a:pPr lvl="1"/>
            <a:r>
              <a:rPr lang="fr-FR" dirty="0"/>
              <a:t>Fonctions mieux organisées</a:t>
            </a:r>
          </a:p>
          <a:p>
            <a:pPr lvl="1"/>
            <a:r>
              <a:rPr lang="fr-FR" dirty="0"/>
              <a:t>La modularité</a:t>
            </a:r>
          </a:p>
          <a:p>
            <a:pPr lvl="1"/>
            <a:r>
              <a:rPr lang="fr-FR" dirty="0"/>
              <a:t>Clarté</a:t>
            </a:r>
          </a:p>
          <a:p>
            <a:r>
              <a:rPr lang="fr-FR" dirty="0"/>
              <a:t>Approche POA</a:t>
            </a:r>
          </a:p>
          <a:p>
            <a:pPr lvl="1"/>
            <a:r>
              <a:rPr lang="fr-FR" dirty="0"/>
              <a:t>Maintenance aisée</a:t>
            </a:r>
          </a:p>
          <a:p>
            <a:pPr lvl="1"/>
            <a:r>
              <a:rPr lang="fr-FR" dirty="0"/>
              <a:t>Réutilisation</a:t>
            </a:r>
          </a:p>
          <a:p>
            <a:r>
              <a:rPr lang="fr-FR" dirty="0"/>
              <a:t>Principes SOLID</a:t>
            </a:r>
          </a:p>
          <a:p>
            <a:pPr lvl="1"/>
            <a:r>
              <a:rPr lang="fr-FR" dirty="0"/>
              <a:t>Single </a:t>
            </a:r>
            <a:r>
              <a:rPr lang="fr-FR" dirty="0" err="1"/>
              <a:t>responsibility</a:t>
            </a:r>
            <a:r>
              <a:rPr lang="fr-FR" dirty="0"/>
              <a:t> </a:t>
            </a:r>
            <a:r>
              <a:rPr lang="fr-FR" dirty="0" err="1"/>
              <a:t>principle</a:t>
            </a:r>
            <a:endParaRPr lang="fr-FR" dirty="0"/>
          </a:p>
          <a:p>
            <a:pPr lvl="1"/>
            <a:r>
              <a:rPr lang="fr-FR" dirty="0"/>
              <a:t>Open/</a:t>
            </a:r>
            <a:r>
              <a:rPr lang="fr-FR" dirty="0" err="1"/>
              <a:t>closed</a:t>
            </a:r>
            <a:r>
              <a:rPr lang="fr-FR" dirty="0"/>
              <a:t> </a:t>
            </a:r>
            <a:r>
              <a:rPr lang="fr-FR" dirty="0" err="1"/>
              <a:t>principle</a:t>
            </a:r>
            <a:endParaRPr lang="fr-FR" dirty="0"/>
          </a:p>
          <a:p>
            <a:pPr lvl="1"/>
            <a:r>
              <a:rPr lang="fr-FR" dirty="0" err="1"/>
              <a:t>Liskov</a:t>
            </a:r>
            <a:r>
              <a:rPr lang="fr-FR" dirty="0"/>
              <a:t> substitution </a:t>
            </a:r>
            <a:r>
              <a:rPr lang="fr-FR" dirty="0" err="1"/>
              <a:t>principle</a:t>
            </a:r>
            <a:endParaRPr lang="fr-FR" dirty="0"/>
          </a:p>
          <a:p>
            <a:pPr lvl="1"/>
            <a:r>
              <a:rPr lang="fr-FR" dirty="0"/>
              <a:t>Interface </a:t>
            </a:r>
            <a:r>
              <a:rPr lang="fr-FR" dirty="0" err="1"/>
              <a:t>segregation</a:t>
            </a:r>
            <a:r>
              <a:rPr lang="fr-FR" dirty="0"/>
              <a:t> </a:t>
            </a:r>
            <a:r>
              <a:rPr lang="fr-FR" dirty="0" err="1"/>
              <a:t>principle</a:t>
            </a:r>
            <a:endParaRPr lang="fr-FR" dirty="0"/>
          </a:p>
          <a:p>
            <a:pPr lvl="1"/>
            <a:r>
              <a:rPr lang="fr-FR" dirty="0" err="1"/>
              <a:t>Dependency</a:t>
            </a:r>
            <a:r>
              <a:rPr lang="fr-FR" dirty="0"/>
              <a:t> inversion </a:t>
            </a:r>
            <a:r>
              <a:rPr lang="fr-FR" dirty="0" err="1"/>
              <a:t>principle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1433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238</Words>
  <Application>Microsoft Office PowerPoint</Application>
  <PresentationFormat>Grand écran</PresentationFormat>
  <Paragraphs>113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Calisto MT</vt:lpstr>
      <vt:lpstr>Wingdings 2</vt:lpstr>
      <vt:lpstr>Ardoise</vt:lpstr>
      <vt:lpstr>Système de réservation de siège dans un cinéma</vt:lpstr>
      <vt:lpstr>Sommaire</vt:lpstr>
      <vt:lpstr>Introduction</vt:lpstr>
      <vt:lpstr>Introduction</vt:lpstr>
      <vt:lpstr>Présentation PowerPoint</vt:lpstr>
      <vt:lpstr>Introduction</vt:lpstr>
      <vt:lpstr>Objectifs</vt:lpstr>
      <vt:lpstr>Solutions existantes</vt:lpstr>
      <vt:lpstr>Refactoring</vt:lpstr>
      <vt:lpstr>Interface graphique</vt:lpstr>
      <vt:lpstr>Base de Données</vt:lpstr>
      <vt:lpstr>Nos Solutions</vt:lpstr>
      <vt:lpstr>Présentation PowerPoint</vt:lpstr>
      <vt:lpstr>Présentation PowerPoint</vt:lpstr>
      <vt:lpstr>Morceau du code NIO</vt:lpstr>
      <vt:lpstr>Présentation PowerPoint</vt:lpstr>
      <vt:lpstr>Résultat</vt:lpstr>
      <vt:lpstr>Conclusion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de réservation de siège dans un cinéma</dc:title>
  <dc:creator>FUSSIEN Paul</dc:creator>
  <cp:lastModifiedBy>FUSSIEN Paul</cp:lastModifiedBy>
  <cp:revision>1</cp:revision>
  <dcterms:created xsi:type="dcterms:W3CDTF">2019-12-09T19:54:15Z</dcterms:created>
  <dcterms:modified xsi:type="dcterms:W3CDTF">2019-12-09T19:55:46Z</dcterms:modified>
</cp:coreProperties>
</file>