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60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9BCA7-A46B-47F6-B9F6-90C84B791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настроения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ACF4FF-C872-4BB7-AE30-C1314173F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Авторы проекта Глебова Надежда, Завьялова Арина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886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80FA6-A2E6-48D6-A18B-06B0EB7E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Реализация. Подключение к базе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32EAC9C-EEDD-440D-9EDB-BD6CDBB54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6676" y="1438130"/>
            <a:ext cx="4794187" cy="5187259"/>
          </a:xfrm>
        </p:spPr>
      </p:pic>
    </p:spTree>
    <p:extLst>
      <p:ext uri="{BB962C8B-B14F-4D97-AF65-F5344CB8AC3E}">
        <p14:creationId xmlns:p14="http://schemas.microsoft.com/office/powerpoint/2010/main" val="296751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50070-48AC-4F7C-8AC8-5CA23B30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Реализация. Классы форм, файл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F5D1D8C-3197-4864-B95E-8A69408DE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9680" y="1853754"/>
            <a:ext cx="5017088" cy="4507245"/>
          </a:xfrm>
        </p:spPr>
      </p:pic>
    </p:spTree>
    <p:extLst>
      <p:ext uri="{BB962C8B-B14F-4D97-AF65-F5344CB8AC3E}">
        <p14:creationId xmlns:p14="http://schemas.microsoft.com/office/powerpoint/2010/main" val="3664970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0389E-D89E-4528-8F1E-62496BFB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Реализация. Шаблон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index2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0CAD15A-A70D-4C06-B27E-683415330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6113" y="1853754"/>
            <a:ext cx="5214205" cy="4547273"/>
          </a:xfrm>
        </p:spPr>
      </p:pic>
    </p:spTree>
    <p:extLst>
      <p:ext uri="{BB962C8B-B14F-4D97-AF65-F5344CB8AC3E}">
        <p14:creationId xmlns:p14="http://schemas.microsoft.com/office/powerpoint/2010/main" val="163467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DED95-278F-4C55-A39F-62E32034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Реализация. Шаблон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films2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4488642-CE53-4D71-85D2-5EA36F748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0463" y="1613123"/>
            <a:ext cx="4771073" cy="5004246"/>
          </a:xfrm>
        </p:spPr>
      </p:pic>
    </p:spTree>
    <p:extLst>
      <p:ext uri="{BB962C8B-B14F-4D97-AF65-F5344CB8AC3E}">
        <p14:creationId xmlns:p14="http://schemas.microsoft.com/office/powerpoint/2010/main" val="4208028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6D8B2-E217-4BDC-89DA-BBDB356A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Реализация. Шаблон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3B4F8F1-09AA-4ADC-A20B-D6E864BE2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861" y="1853754"/>
            <a:ext cx="4585507" cy="4619856"/>
          </a:xfrm>
        </p:spPr>
      </p:pic>
    </p:spTree>
    <p:extLst>
      <p:ext uri="{BB962C8B-B14F-4D97-AF65-F5344CB8AC3E}">
        <p14:creationId xmlns:p14="http://schemas.microsoft.com/office/powerpoint/2010/main" val="4052601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FC569-3D54-4AD2-90E9-7EEF00C7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Реализация. Шаблон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154BBC5-2959-446E-A9D4-92EDBB1EE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428" y="2112378"/>
            <a:ext cx="5375375" cy="4256338"/>
          </a:xfrm>
        </p:spPr>
      </p:pic>
    </p:spTree>
    <p:extLst>
      <p:ext uri="{BB962C8B-B14F-4D97-AF65-F5344CB8AC3E}">
        <p14:creationId xmlns:p14="http://schemas.microsoft.com/office/powerpoint/2010/main" val="797607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A468D-38E6-4554-9396-B87FA500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меню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F52AB4A-5365-4B36-894C-DEFBF07F3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810" y="2016125"/>
            <a:ext cx="9122705" cy="3449638"/>
          </a:xfrm>
        </p:spPr>
      </p:pic>
    </p:spTree>
    <p:extLst>
      <p:ext uri="{BB962C8B-B14F-4D97-AF65-F5344CB8AC3E}">
        <p14:creationId xmlns:p14="http://schemas.microsoft.com/office/powerpoint/2010/main" val="1980220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F32A0-62E2-45B8-8F9A-946A0F24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696685"/>
          </a:xfrm>
        </p:spPr>
        <p:txBody>
          <a:bodyPr/>
          <a:lstStyle/>
          <a:p>
            <a:pPr algn="ctr"/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Регистрация/Авторизация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4A8510B-0D3A-4937-B3CE-14B69B482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83" y="534715"/>
            <a:ext cx="6061828" cy="276556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417A37-5D35-45FF-93BD-6D2109EE1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763" y="3184167"/>
            <a:ext cx="9280695" cy="247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5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61E03-F5D8-40C4-9577-DF3E8311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A165062-6F0B-4B24-AC6D-FF898F84C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625" y="2271866"/>
            <a:ext cx="11090750" cy="2732381"/>
          </a:xfrm>
        </p:spPr>
      </p:pic>
    </p:spTree>
    <p:extLst>
      <p:ext uri="{BB962C8B-B14F-4D97-AF65-F5344CB8AC3E}">
        <p14:creationId xmlns:p14="http://schemas.microsoft.com/office/powerpoint/2010/main" val="2842053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A7565B-0541-4C0F-A793-9C37C0B9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фильма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E00F988-F4BC-401C-A576-AB6B98D58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08" y="2358945"/>
            <a:ext cx="5576224" cy="28292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534784-D2B2-4E3D-A226-FBB623900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230" y="2136040"/>
            <a:ext cx="6051669" cy="374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6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F397B-C351-4B74-9DED-1E427591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40351"/>
            <a:ext cx="9603275" cy="1049235"/>
          </a:xfrm>
        </p:spPr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F30D07-9FDB-4601-ACFF-A6E363E5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"Для Настроения" поможет пользователям найти идеальные фильм, книгу или сериал соответствующие их текущему эмоциональному состоянию. Вместо стандартного поиска по жанрам или актерам, сайт будет фокусироваться на эмоциях и ощущениях, которые пользователь хочет испытать.</a:t>
            </a:r>
          </a:p>
        </p:txBody>
      </p:sp>
    </p:spTree>
    <p:extLst>
      <p:ext uri="{BB962C8B-B14F-4D97-AF65-F5344CB8AC3E}">
        <p14:creationId xmlns:p14="http://schemas.microsoft.com/office/powerpoint/2010/main" val="3634061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C7A75-F4DC-4E39-8E05-D741C238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и библиотеки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534C45-C690-4168-99EB-E705D2BA93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библиотеки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72DADD-2FA8-4481-B65C-DAA723F0F3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Flask_login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SQLAlshemy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000B20E-0762-482E-A145-3594818F1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программы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9B8791-D655-4640-BBDF-A12177A4B57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SQLiteStudio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772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EAFA6-E5C4-4330-972E-5DA36B82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Идеи улучшения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5C9EC0-A122-457A-BDBB-5F046DE0A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фильтров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выбора фильмов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Появление трейлеров к фильмам</a:t>
            </a:r>
          </a:p>
        </p:txBody>
      </p:sp>
    </p:spTree>
    <p:extLst>
      <p:ext uri="{BB962C8B-B14F-4D97-AF65-F5344CB8AC3E}">
        <p14:creationId xmlns:p14="http://schemas.microsoft.com/office/powerpoint/2010/main" val="405773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751BA-EBB0-4320-9E56-413039E3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074460"/>
            <a:ext cx="9603275" cy="2265528"/>
          </a:xfrm>
        </p:spPr>
        <p:txBody>
          <a:bodyPr>
            <a:normAutofit/>
          </a:bodyPr>
          <a:lstStyle/>
          <a:p>
            <a:pPr algn="ctr"/>
            <a:r>
              <a:rPr lang="ru-RU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19733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485370-6FE9-4B06-97F0-4D1F97ED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работы с сайтом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44BF70-D679-4676-973C-36CA582D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фильтров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наиболее интересного фильма из предложенных</a:t>
            </a:r>
          </a:p>
        </p:txBody>
      </p:sp>
    </p:spTree>
    <p:extLst>
      <p:ext uri="{BB962C8B-B14F-4D97-AF65-F5344CB8AC3E}">
        <p14:creationId xmlns:p14="http://schemas.microsoft.com/office/powerpoint/2010/main" val="195378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07738C-08C5-4F32-BC44-E5D0A3C7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Реализация. Шаблон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1EF36C76-C1A9-4153-B201-2C1345BE7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264" y="1908397"/>
            <a:ext cx="5646820" cy="4842649"/>
          </a:xfrm>
        </p:spPr>
      </p:pic>
    </p:spTree>
    <p:extLst>
      <p:ext uri="{BB962C8B-B14F-4D97-AF65-F5344CB8AC3E}">
        <p14:creationId xmlns:p14="http://schemas.microsoft.com/office/powerpoint/2010/main" val="101110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DD90D-2FC9-4FAD-A1A6-47F7A2F1A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08547"/>
            <a:ext cx="9603275" cy="673769"/>
          </a:xfrm>
        </p:spPr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Реализация. Функции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1186C3C-2E8C-43FE-8E3E-915A799FF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112" y="1090864"/>
            <a:ext cx="6810709" cy="154862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243F04-F24E-4DBC-AF41-8059DAA37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12" y="2915704"/>
            <a:ext cx="4308141" cy="285143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CC0BB8-6D12-4A6B-A62D-FFD08228E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367" y="2915704"/>
            <a:ext cx="3171231" cy="295126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ED200DE-27A4-418B-9C03-A02029D78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9712" y="1179653"/>
            <a:ext cx="3653496" cy="411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3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756B6-425C-4531-9AFE-5F54EC8C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4380"/>
            <a:ext cx="9603275" cy="560078"/>
          </a:xfrm>
        </p:spPr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Реализация.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AD09B5F-C7C0-4342-91A8-5BF26C036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4316" y="3966076"/>
            <a:ext cx="5953786" cy="1550711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2C2E578-FCD2-4F3B-95DF-A1F064013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736" y="406662"/>
            <a:ext cx="5286105" cy="342167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8ED8A7F-4788-47A2-AD77-28E6A7D1C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94" y="863754"/>
            <a:ext cx="3842919" cy="116287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7DF208C-9481-4301-A509-2389A538B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51" y="2185929"/>
            <a:ext cx="4388350" cy="347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6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EC29E-140F-4A05-8311-B70DF261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Реализация.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65C35F-427B-445E-853A-64987A933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814" y="1853754"/>
            <a:ext cx="4780372" cy="3785202"/>
          </a:xfrm>
        </p:spPr>
      </p:pic>
    </p:spTree>
    <p:extLst>
      <p:ext uri="{BB962C8B-B14F-4D97-AF65-F5344CB8AC3E}">
        <p14:creationId xmlns:p14="http://schemas.microsoft.com/office/powerpoint/2010/main" val="208985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C95E6-2C0C-4CA9-A2F6-9359A797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Реализация.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all_models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A045CF5-5C50-4DFE-B6DB-2A6E6A159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1380" y="2261937"/>
            <a:ext cx="5998940" cy="2855495"/>
          </a:xfrm>
        </p:spPr>
      </p:pic>
    </p:spTree>
    <p:extLst>
      <p:ext uri="{BB962C8B-B14F-4D97-AF65-F5344CB8AC3E}">
        <p14:creationId xmlns:p14="http://schemas.microsoft.com/office/powerpoint/2010/main" val="370547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C95E6-2C0C-4CA9-A2F6-9359A797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1090862"/>
          </a:xfrm>
        </p:spPr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Реализация. Классы объектов, соответствующих базам данных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users, recs,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infs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87CA689-830D-4F05-833C-5D280447F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597" y="3617130"/>
            <a:ext cx="4269071" cy="3027106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D61254E-2C1F-4365-BFA4-66D840A6A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97" y="1090863"/>
            <a:ext cx="4474743" cy="249156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EDD3D52-CCF1-42AF-9765-1941B47CF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959" y="2021305"/>
            <a:ext cx="5730444" cy="367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7654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665</TotalTime>
  <Words>164</Words>
  <Application>Microsoft Office PowerPoint</Application>
  <PresentationFormat>Широкоэкранный</PresentationFormat>
  <Paragraphs>37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Gill Sans MT</vt:lpstr>
      <vt:lpstr>Times New Roman</vt:lpstr>
      <vt:lpstr>Галерея</vt:lpstr>
      <vt:lpstr>Для настроения</vt:lpstr>
      <vt:lpstr>Идея</vt:lpstr>
      <vt:lpstr>Правила работы с сайтом</vt:lpstr>
      <vt:lpstr>Реализация. Шаблон base</vt:lpstr>
      <vt:lpstr>Реализация. Функции</vt:lpstr>
      <vt:lpstr>Реализация. main</vt:lpstr>
      <vt:lpstr>Реализация. main</vt:lpstr>
      <vt:lpstr>Реализация. __all_models</vt:lpstr>
      <vt:lpstr>Реализация. Классы объектов, соответствующих базам данных users, recs, infs</vt:lpstr>
      <vt:lpstr>Реализация. Подключение к базе данных</vt:lpstr>
      <vt:lpstr>Реализация. Классы форм, файл user</vt:lpstr>
      <vt:lpstr>Реализация. Шаблон index2</vt:lpstr>
      <vt:lpstr>Реализация. Шаблон films2</vt:lpstr>
      <vt:lpstr>Реализация. Шаблон login</vt:lpstr>
      <vt:lpstr>Реализация. Шаблон page</vt:lpstr>
      <vt:lpstr>Главное меню</vt:lpstr>
      <vt:lpstr>Регистрация/Авторизация</vt:lpstr>
      <vt:lpstr>Рекомендации</vt:lpstr>
      <vt:lpstr>Выбор фильма</vt:lpstr>
      <vt:lpstr>Технологии и библиотеки</vt:lpstr>
      <vt:lpstr>Идеи улучшения сайта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Для настроения</dc:title>
  <dc:creator>Завьяловы</dc:creator>
  <cp:lastModifiedBy>Завьяловы</cp:lastModifiedBy>
  <cp:revision>8</cp:revision>
  <dcterms:created xsi:type="dcterms:W3CDTF">2024-04-30T18:39:02Z</dcterms:created>
  <dcterms:modified xsi:type="dcterms:W3CDTF">2024-05-01T15:40:03Z</dcterms:modified>
</cp:coreProperties>
</file>