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9BCA7-A46B-47F6-B9F6-90C84B791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/>
              <a:t>Для настроения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ACF4FF-C872-4BB7-AE30-C1314173F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/>
              <a:t>Авторы проекта Глебова Надежда, Завьялова Арина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88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F397B-C351-4B74-9DED-1E427591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30D07-9FDB-4601-ACFF-A6E363E5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Сайт "Для Настроения" поможет пользователям найти идеальный фильм, соответствующий их текущему эмоциональному состоянию. Вместо стандартного поиска по жанрам или актерам, сайт будет фокусироваться на эмоциях и ощущениях, которые пользователь хочет испытать.</a:t>
            </a:r>
          </a:p>
        </p:txBody>
      </p:sp>
    </p:spTree>
    <p:extLst>
      <p:ext uri="{BB962C8B-B14F-4D97-AF65-F5344CB8AC3E}">
        <p14:creationId xmlns:p14="http://schemas.microsoft.com/office/powerpoint/2010/main" val="363406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85370-6FE9-4B06-97F0-4D1F97ED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Правила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4BF70-D679-4676-973C-36CA582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Авторизация</a:t>
            </a:r>
          </a:p>
          <a:p>
            <a:r>
              <a:rPr lang="ru-RU" sz="2800" dirty="0"/>
              <a:t>Настройка фильтров</a:t>
            </a:r>
          </a:p>
          <a:p>
            <a:r>
              <a:rPr lang="ru-RU" sz="2800" dirty="0"/>
              <a:t>Выбор наиболее интересного фильма из предложенных</a:t>
            </a:r>
          </a:p>
        </p:txBody>
      </p:sp>
    </p:spTree>
    <p:extLst>
      <p:ext uri="{BB962C8B-B14F-4D97-AF65-F5344CB8AC3E}">
        <p14:creationId xmlns:p14="http://schemas.microsoft.com/office/powerpoint/2010/main" val="195378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EAFA6-E5C4-4330-972E-5DA36B82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Идеи улучшения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5C9EC0-A122-457A-BDBB-5F046DE0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Расширение фильтров </a:t>
            </a:r>
          </a:p>
          <a:p>
            <a:r>
              <a:rPr lang="ru-RU" sz="2800" dirty="0"/>
              <a:t>Увеличение выбора фильмов</a:t>
            </a:r>
          </a:p>
          <a:p>
            <a:r>
              <a:rPr lang="ru-RU" sz="2800" dirty="0"/>
              <a:t>Рекомендации фильмов по предпочтениям</a:t>
            </a:r>
          </a:p>
          <a:p>
            <a:r>
              <a:rPr lang="ru-RU" sz="2800" dirty="0"/>
              <a:t>Появление трейлеров к фильмам</a:t>
            </a:r>
          </a:p>
        </p:txBody>
      </p:sp>
    </p:spTree>
    <p:extLst>
      <p:ext uri="{BB962C8B-B14F-4D97-AF65-F5344CB8AC3E}">
        <p14:creationId xmlns:p14="http://schemas.microsoft.com/office/powerpoint/2010/main" val="40577352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64</TotalTime>
  <Words>75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Галерея</vt:lpstr>
      <vt:lpstr>Для настроения</vt:lpstr>
      <vt:lpstr>Идея</vt:lpstr>
      <vt:lpstr>Правила сайта</vt:lpstr>
      <vt:lpstr>Идеи улучшения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Для настроения</dc:title>
  <dc:creator>Завьяловы</dc:creator>
  <cp:lastModifiedBy>Завьяловы</cp:lastModifiedBy>
  <cp:revision>1</cp:revision>
  <dcterms:created xsi:type="dcterms:W3CDTF">2024-04-30T18:39:02Z</dcterms:created>
  <dcterms:modified xsi:type="dcterms:W3CDTF">2024-04-30T19:43:03Z</dcterms:modified>
</cp:coreProperties>
</file>