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Python script for automating the screenshot folder for Google Calendar Events.</a:t>
          </a:r>
          <a:endParaRPr lang="en-US" dirty="0"/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1" custScaleX="117569" custScaleY="159001"/>
      <dgm:spPr/>
    </dgm:pt>
    <dgm:pt modelId="{7C175B98-93F4-4D7C-BB95-1514AB879CD5}" type="pres">
      <dgm:prSet presAssocID="{40FC4FFE-8987-4A26-B7F4-8A516F18ADAE}" presName="iconRect" presStyleLbl="node1" presStyleIdx="0" presStyleCnt="1" custLinFactNeighborX="13347" custLinFactNeighborY="10844"/>
      <dgm:spPr>
        <a:ln>
          <a:noFill/>
        </a:ln>
      </dgm:spPr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3197327" y="20442"/>
          <a:ext cx="2339770" cy="316431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3948681" y="1155488"/>
          <a:ext cx="1141875" cy="1141875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2735962" y="3217538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Python script for automating the screenshot folder for Google Calendar Events.</a:t>
          </a:r>
          <a:endParaRPr lang="en-US" sz="1500" kern="1200" dirty="0"/>
        </a:p>
      </dsp:txBody>
      <dsp:txXfrm>
        <a:off x="2735962" y="3217538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Screenshot Organizer for Mac </a:t>
            </a:r>
            <a:r>
              <a:rPr lang="en-US" sz="4400" dirty="0" err="1">
                <a:solidFill>
                  <a:schemeClr val="tx1"/>
                </a:solidFill>
              </a:rPr>
              <a:t>os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Sk.Arshiya</a:t>
            </a:r>
            <a:r>
              <a:rPr lang="en-US" dirty="0">
                <a:solidFill>
                  <a:schemeClr val="tx1"/>
                </a:solidFill>
              </a:rPr>
              <a:t>(20PA5A0517)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chemeClr val="tx1"/>
                </a:solidFill>
              </a:rPr>
              <a:t>U.Leela</a:t>
            </a:r>
            <a:r>
              <a:rPr lang="en-US" dirty="0">
                <a:solidFill>
                  <a:schemeClr val="tx1"/>
                </a:solidFill>
              </a:rPr>
              <a:t> sai krishna(20PA5A0519)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Screenshot Organizer (Works on macOS only)</a:t>
            </a:r>
            <a:b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US" dirty="0"/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06378"/>
              </p:ext>
            </p:extLst>
          </p:nvPr>
        </p:nvGraphicFramePr>
        <p:xfrm>
          <a:off x="1704974" y="2014193"/>
          <a:ext cx="8734425" cy="3957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BB1E-466D-4426-B42C-E9ED44ED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92F"/>
                </a:solidFill>
                <a:effectLst/>
                <a:latin typeface="-apple-system"/>
              </a:rPr>
              <a:t>Running the script:</a:t>
            </a:r>
            <a:br>
              <a:rPr lang="en-IN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8B7EB5-6FD5-4F2F-B5C9-15E1559B03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7225" y="2172861"/>
            <a:ext cx="10877549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Install dependencies: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	pip install -r requirements.txt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Enable Google Calendar API and download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credentials.json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Set default screenshot location in the 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Run the script: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python screenshot_organizer.py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5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145AE-DA20-4D78-B61A-4273BC49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92F"/>
                </a:solidFill>
                <a:effectLst/>
                <a:latin typeface="-apple-system"/>
              </a:rPr>
              <a:t>Troubleshooting</a:t>
            </a:r>
            <a:br>
              <a:rPr lang="en-IN" b="1" i="0" dirty="0">
                <a:solidFill>
                  <a:srgbClr val="24292F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D8F146-D9CE-475A-B633-4EFCF9EB49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Sometimes Google Calendar access token might expire. If the script does not print URL to visit and authenticate, then you can manually delete 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ui-monospace"/>
              </a:rPr>
              <a:t>token.json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-apple-system"/>
              </a:rPr>
              <a:t> and restart the 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17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6DEE-3CA5-4048-BA1A-EA93CF93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Libraries which we are used in this Python Script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1EA0F-AF17-4493-891F-49B493C9E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Datetime</a:t>
            </a:r>
          </a:p>
          <a:p>
            <a:r>
              <a:rPr lang="en-US" dirty="0"/>
              <a:t>Google API</a:t>
            </a:r>
          </a:p>
          <a:p>
            <a:r>
              <a:rPr lang="en-US" dirty="0"/>
              <a:t>Subprocess</a:t>
            </a:r>
          </a:p>
          <a:p>
            <a:r>
              <a:rPr lang="en-US" dirty="0" err="1"/>
              <a:t>ApScheduler</a:t>
            </a:r>
            <a:endParaRPr lang="en-US" dirty="0"/>
          </a:p>
          <a:p>
            <a:r>
              <a:rPr lang="en-US" dirty="0"/>
              <a:t>Time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4F7CF8-0181-4D2F-8832-4618CA857F6B}"/>
              </a:ext>
            </a:extLst>
          </p:cNvPr>
          <p:cNvSpPr/>
          <p:nvPr/>
        </p:nvSpPr>
        <p:spPr>
          <a:xfrm>
            <a:off x="4205458" y="4805660"/>
            <a:ext cx="2885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END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5741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{6B5FE3C4-37D7-428D-9AA0-061B712FB76D}tf78438558_win32</Template>
  <TotalTime>8</TotalTime>
  <Words>137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Century Gothic</vt:lpstr>
      <vt:lpstr>Garamond</vt:lpstr>
      <vt:lpstr>ui-monospace</vt:lpstr>
      <vt:lpstr>SavonVTI</vt:lpstr>
      <vt:lpstr>Screenshot Organizer for Mac os</vt:lpstr>
      <vt:lpstr>Screenshot Organizer (Works on macOS only) </vt:lpstr>
      <vt:lpstr>Running the script: </vt:lpstr>
      <vt:lpstr>Troubleshooting </vt:lpstr>
      <vt:lpstr>Libraries which we are used in this Python Script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Screenshot Organizer for Mac os</dc:title>
  <dc:creator>sai krishna</dc:creator>
  <cp:lastModifiedBy>sai krishna</cp:lastModifiedBy>
  <cp:revision>1</cp:revision>
  <dcterms:created xsi:type="dcterms:W3CDTF">2021-10-27T17:34:58Z</dcterms:created>
  <dcterms:modified xsi:type="dcterms:W3CDTF">2021-10-27T17:43:54Z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