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7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25B77-9E94-4451-9021-0F3851E2EFE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2F3B-2CC1-428C-957D-768816D4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5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053-8678-9171-4B4F-92DE67B56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802FB-FFC6-9FA1-1E8F-A5ECB99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5225-F1CB-F225-C8B5-CE0D0EC9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99A2-E3B8-9AAD-AFD6-5516E194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4490-955E-EBF8-6345-8D6E5741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8CC3646-1198-4B0E-1D41-E738B33D7B5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2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8F2B-E05C-A00E-B96A-A167AAA9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381A7-02D5-8CDA-E14D-3105A556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C195-8363-CE4C-7FFF-C94B3C60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ACD8-4A96-4CFC-CA23-B4BA61E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9813-8FEE-EB9B-30D4-F38EF915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171B5-6B69-5BE0-334A-A390DBC1E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7D2CD-8502-BFE5-CDF7-B65EAE15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1D09-1E89-3764-303F-AAC87D05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A392-A4D9-66CC-F537-E0C476F2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6289-8CFE-A417-6EB1-24C5CEA6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AC3D-C165-D858-CC37-63893F0A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168E-D83B-FC8A-DCF4-61A223D7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CE07-E16E-B850-6202-4F04CA5A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8EF9-130E-438D-36D7-B1AB717C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1E69-EF86-6D65-CEE0-20646023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58B2D7-488C-70C1-5820-25F4236E44B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30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4ED-E717-8752-53C1-10AD79B8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D9B52-5734-DF93-791A-5BD9E1A1F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EA02-5750-E5F7-1CEC-805C1A2E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1B74-65EA-060B-C6BA-47E362EB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E011-16FE-29DA-8123-6EB4F6DF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5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C83-9784-5A66-4475-0888E152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41BB-9CDF-1430-8FEA-8F50740D3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48BC8-8E28-7126-47BE-84C50804B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DF76F-DB05-0961-5A91-0A8DF1B4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65E61-EBC9-07B2-756F-214FC995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62B10-862F-212D-819C-640BE7F8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8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8409-33AE-A4AA-AA9E-A09C8678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E561-9D43-EE9B-1137-1A81D49D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088D7-8748-DE5B-8604-626D327FE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61A4F-3459-7E1F-09C7-2A53F0F56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6C783-E57A-BB65-240D-B10CC5259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22C4B-AF98-E028-CDE3-AB15C4E4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1B608-3095-0FD2-2F63-4EC63CD2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FF694-837D-F471-4F7B-495E0F9F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5467-1387-1E42-CA4E-36D078B0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6A0F7-F387-980D-6971-95F290F5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7BF0F-FE75-BBF2-DE5E-7B027995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04989-E76B-DCF2-7E61-A6E35062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8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5DB16-4E34-93E7-1343-E80FC7FA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F1865-14E8-70A2-5E25-BC9BF8C7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08980-C133-93B8-33ED-865F4E53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8DF0-9A3D-72EB-57B8-3C3198A4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7539-271A-DED1-3156-C0C8E0523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0DAD5-61E7-DE42-72C2-EB48B028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1345-E849-74D3-06A2-018109FD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0403A-B4BD-7382-6590-27A66DC3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FD057-A47A-AE6C-4BFA-041C7FF1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4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7C-7790-4C84-A79F-80616BFE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4C893-7F76-6492-591A-198FBFF62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1CCE2-1A2F-B9E6-B501-E17A99E5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D4B71-178F-3766-5EC4-A8649330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9CAAA-5CBA-8DA0-BC73-8F77198C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BBC02-7170-5D2B-1ACC-1BE7E6EA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3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7781082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8C924-9521-E315-858D-EC8645F4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53B0-E9B2-3A2F-080D-3A59F562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FE37-D7DA-0E00-234F-E4551ABB9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40FC-15B4-4DD4-8CC4-C6FA0D33FBC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38B0-6C31-62AF-5B24-115C0A218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051C-094B-2BE1-F906-2AF59774D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A97A-5C89-4877-ADB8-818097FD3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6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30" y="407649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B0F0"/>
                </a:solidFill>
                <a:effectLst/>
                <a:latin typeface="DM Sans" pitchFamily="2" charset="0"/>
              </a:rPr>
              <a:t>Web scraping to gain company insights</a:t>
            </a:r>
          </a:p>
          <a:p>
            <a:endParaRPr lang="en-GB" sz="3200" dirty="0">
              <a:solidFill>
                <a:srgbClr val="00B0F0"/>
              </a:solidFill>
            </a:endParaRPr>
          </a:p>
        </p:txBody>
      </p:sp>
      <p:pic>
        <p:nvPicPr>
          <p:cNvPr id="7" name="Picture 4" descr="British Airways Logo and symbol, meaning, history, PNG, brand">
            <a:extLst>
              <a:ext uri="{FF2B5EF4-FFF2-40B4-BE49-F238E27FC236}">
                <a16:creationId xmlns:a16="http://schemas.microsoft.com/office/drawing/2014/main" id="{1C0B0568-127E-F428-A7F6-5E321E3EC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5" b="23190"/>
          <a:stretch/>
        </p:blipFill>
        <p:spPr bwMode="auto">
          <a:xfrm>
            <a:off x="1006827" y="672007"/>
            <a:ext cx="10714430" cy="314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147C82-5BBF-D06D-3124-0C0931D78E66}"/>
              </a:ext>
            </a:extLst>
          </p:cNvPr>
          <p:cNvSpPr txBox="1"/>
          <p:nvPr/>
        </p:nvSpPr>
        <p:spPr>
          <a:xfrm>
            <a:off x="4268809" y="5219931"/>
            <a:ext cx="292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24/08/2023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1056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FROM CUSTOMER REVIEWS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DE57-87D8-36AE-63AD-DA858ACE5783}"/>
              </a:ext>
            </a:extLst>
          </p:cNvPr>
          <p:cNvGrpSpPr/>
          <p:nvPr/>
        </p:nvGrpSpPr>
        <p:grpSpPr>
          <a:xfrm>
            <a:off x="165910" y="1182358"/>
            <a:ext cx="2246431" cy="680216"/>
            <a:chOff x="558495" y="1385290"/>
            <a:chExt cx="2611789" cy="99105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753885-80EF-F5F9-46CE-B4A93F519021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000" b="1" dirty="0">
                  <a:solidFill>
                    <a:schemeClr val="tx1">
                      <a:lumMod val="75000"/>
                    </a:schemeClr>
                  </a:solidFill>
                </a:rPr>
                <a:t>4.76 /10</a:t>
              </a:r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D08F8634-DA25-0A04-D007-82DD98AAD087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511CC4-533A-F2A7-2957-58F3A5420162}"/>
              </a:ext>
            </a:extLst>
          </p:cNvPr>
          <p:cNvSpPr/>
          <p:nvPr/>
        </p:nvSpPr>
        <p:spPr>
          <a:xfrm>
            <a:off x="165910" y="1945115"/>
            <a:ext cx="2246432" cy="68021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>
                    <a:lumMod val="75000"/>
                  </a:schemeClr>
                </a:solidFill>
              </a:rPr>
              <a:t>3618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A72E0A2-2A65-1CB8-5F14-07EAEE30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6" y="1103235"/>
            <a:ext cx="2623778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DCD6F91-0B9A-0659-E92D-05C1181F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85" y="1103235"/>
            <a:ext cx="2542686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DD4DF17-3E71-3059-A7B8-FD68596E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" y="3813068"/>
            <a:ext cx="2327316" cy="263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975580A-46EE-F66B-B420-3F8BA1319CDD}"/>
              </a:ext>
            </a:extLst>
          </p:cNvPr>
          <p:cNvGrpSpPr/>
          <p:nvPr/>
        </p:nvGrpSpPr>
        <p:grpSpPr>
          <a:xfrm>
            <a:off x="8083687" y="1182358"/>
            <a:ext cx="3942403" cy="4190440"/>
            <a:chOff x="7934712" y="1182358"/>
            <a:chExt cx="3970421" cy="491676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ABC541-7392-07E9-2E43-96BC60ACA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712" y="1527008"/>
              <a:ext cx="3970421" cy="457211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4570F4-19CA-499A-C9B3-5977EECA75A4}"/>
                </a:ext>
              </a:extLst>
            </p:cNvPr>
            <p:cNvSpPr txBox="1"/>
            <p:nvPr/>
          </p:nvSpPr>
          <p:spPr>
            <a:xfrm>
              <a:off x="9272148" y="1182358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Word Cloud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AACDED-7EE1-7703-DB77-246765261E86}"/>
              </a:ext>
            </a:extLst>
          </p:cNvPr>
          <p:cNvGrpSpPr/>
          <p:nvPr/>
        </p:nvGrpSpPr>
        <p:grpSpPr>
          <a:xfrm>
            <a:off x="2598116" y="3907118"/>
            <a:ext cx="5071892" cy="2894778"/>
            <a:chOff x="2598116" y="3907118"/>
            <a:chExt cx="5071892" cy="2894778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785567FC-4243-8473-84AD-6BEB795EF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116" y="3907118"/>
              <a:ext cx="5071892" cy="2894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CE452A-9FDA-446D-4EE0-97093D5DA39F}"/>
                </a:ext>
              </a:extLst>
            </p:cNvPr>
            <p:cNvSpPr txBox="1"/>
            <p:nvPr/>
          </p:nvSpPr>
          <p:spPr>
            <a:xfrm>
              <a:off x="4662342" y="4068661"/>
              <a:ext cx="192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Most used word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45980A-CB1E-48D7-BF17-E4E954180990}"/>
              </a:ext>
            </a:extLst>
          </p:cNvPr>
          <p:cNvSpPr txBox="1">
            <a:spLocks/>
          </p:cNvSpPr>
          <p:nvPr/>
        </p:nvSpPr>
        <p:spPr>
          <a:xfrm>
            <a:off x="7935986" y="5570290"/>
            <a:ext cx="4170988" cy="105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000" dirty="0"/>
              <a:t>Customers like seat, service, food, cabin and staff. </a:t>
            </a:r>
            <a:r>
              <a:rPr lang="en-GB" sz="10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000" dirty="0"/>
              <a:t> </a:t>
            </a:r>
            <a:r>
              <a:rPr lang="en-GB" sz="10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000" dirty="0"/>
              <a:t> in </a:t>
            </a:r>
            <a:r>
              <a:rPr lang="en-GB" sz="10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000" dirty="0"/>
              <a:t> class.</a:t>
            </a:r>
          </a:p>
          <a:p>
            <a:pPr algn="just"/>
            <a:r>
              <a:rPr lang="en-GB" sz="1000" dirty="0">
                <a:solidFill>
                  <a:srgbClr val="C00000"/>
                </a:solidFill>
              </a:rPr>
              <a:t>Focus on </a:t>
            </a:r>
            <a:r>
              <a:rPr lang="en-GB" sz="1000" dirty="0"/>
              <a:t>– Economy class service, enhance inflight entertainment experience and importantly delays, food .Improve Customer service on refund requests and process.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9ABB8B-7653-2626-A1CD-9C46658DBCAE}"/>
              </a:ext>
            </a:extLst>
          </p:cNvPr>
          <p:cNvSpPr/>
          <p:nvPr/>
        </p:nvSpPr>
        <p:spPr>
          <a:xfrm>
            <a:off x="165910" y="2748784"/>
            <a:ext cx="2246432" cy="6766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000" b="1" dirty="0">
                <a:solidFill>
                  <a:schemeClr val="tx1">
                    <a:lumMod val="75000"/>
                  </a:schemeClr>
                </a:solidFill>
              </a:rPr>
              <a:t>71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74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DM Sans</vt:lpstr>
      <vt:lpstr>Mylius Modern</vt:lpstr>
      <vt:lpstr>Section Heading</vt:lpstr>
      <vt:lpstr>Office Theme</vt:lpstr>
      <vt:lpstr>PowerPoint Presentation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Pankaj Kumar</cp:lastModifiedBy>
  <cp:revision>4</cp:revision>
  <dcterms:created xsi:type="dcterms:W3CDTF">2022-12-06T11:13:27Z</dcterms:created>
  <dcterms:modified xsi:type="dcterms:W3CDTF">2023-08-24T13:45:54Z</dcterms:modified>
</cp:coreProperties>
</file>