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E6487-E257-4F52-AF38-0F19281F0064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F0200-9BE5-4327-B24F-E50E6A37D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915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77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3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85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246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6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2948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57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64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8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3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3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2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4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5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1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6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3A1C593-65D0-4073-BCC9-577B9352EA9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69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83" r:id="rId1"/>
    <p:sldLayoutId id="2147484284" r:id="rId2"/>
    <p:sldLayoutId id="2147484285" r:id="rId3"/>
    <p:sldLayoutId id="2147484286" r:id="rId4"/>
    <p:sldLayoutId id="2147484287" r:id="rId5"/>
    <p:sldLayoutId id="2147484288" r:id="rId6"/>
    <p:sldLayoutId id="2147484289" r:id="rId7"/>
    <p:sldLayoutId id="2147484290" r:id="rId8"/>
    <p:sldLayoutId id="2147484291" r:id="rId9"/>
    <p:sldLayoutId id="2147484292" r:id="rId10"/>
    <p:sldLayoutId id="2147484293" r:id="rId11"/>
    <p:sldLayoutId id="2147484294" r:id="rId12"/>
    <p:sldLayoutId id="2147484295" r:id="rId13"/>
    <p:sldLayoutId id="2147484296" r:id="rId14"/>
    <p:sldLayoutId id="2147484297" r:id="rId15"/>
    <p:sldLayoutId id="2147484298" r:id="rId16"/>
    <p:sldLayoutId id="21474842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Data Visualization: Empowering Business with Effective Insights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TATA Insights and Quants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0FDCDA-1481-E483-ADFB-F3253A433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604" b="48481"/>
          <a:stretch/>
        </p:blipFill>
        <p:spPr>
          <a:xfrm>
            <a:off x="446014" y="126771"/>
            <a:ext cx="4906161" cy="32015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CB202B-FB0E-9C06-2E70-A36D6402EF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68" r="6374"/>
          <a:stretch/>
        </p:blipFill>
        <p:spPr>
          <a:xfrm>
            <a:off x="446015" y="3429000"/>
            <a:ext cx="4906160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5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F1B5-8515-9544-7687-11A98636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512" y="2239239"/>
            <a:ext cx="8534400" cy="1507067"/>
          </a:xfrm>
        </p:spPr>
        <p:txBody>
          <a:bodyPr>
            <a:normAutofit/>
          </a:bodyPr>
          <a:lstStyle/>
          <a:p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8727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DF26-19A9-2635-B6F9-DE43246C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7A281-457B-1A22-204D-B6D2AAA48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Processing</a:t>
            </a:r>
          </a:p>
          <a:p>
            <a:r>
              <a:rPr lang="en-US" dirty="0"/>
              <a:t>Exploratory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67589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45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sz="4000" b="1"/>
              <a:t>INTRODUCTION</a:t>
            </a:r>
            <a:endParaRPr/>
          </a:p>
        </p:txBody>
      </p:sp>
      <p:sp>
        <p:nvSpPr>
          <p:cNvPr id="160" name="Google Shape;160;p3"/>
          <p:cNvSpPr txBox="1"/>
          <p:nvPr/>
        </p:nvSpPr>
        <p:spPr>
          <a:xfrm>
            <a:off x="502329" y="1787129"/>
            <a:ext cx="7279380" cy="367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None/>
            </a:pPr>
            <a:r>
              <a:rPr lang="en-US" sz="24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The purpose of this </a:t>
            </a:r>
            <a:r>
              <a:rPr lang="en-US" sz="2400" dirty="0">
                <a:latin typeface="Century Gothic"/>
                <a:ea typeface="Century Gothic"/>
                <a:cs typeface="Century Gothic"/>
                <a:sym typeface="Century Gothic"/>
              </a:rPr>
              <a:t>visual analysis</a:t>
            </a:r>
            <a:r>
              <a:rPr lang="en-US" sz="24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 is to show metrics that can evaluate business performance. The analysis can help in giving insights in marketing strategies, customer buying behavior and showing revenue information of the company</a:t>
            </a:r>
            <a:r>
              <a:rPr lang="en-US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45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sz="4000" b="1"/>
              <a:t>DATA PROCESSING</a:t>
            </a:r>
            <a:endParaRPr/>
          </a:p>
        </p:txBody>
      </p:sp>
      <p:sp>
        <p:nvSpPr>
          <p:cNvPr id="167" name="Google Shape;167;p4"/>
          <p:cNvSpPr txBox="1"/>
          <p:nvPr/>
        </p:nvSpPr>
        <p:spPr>
          <a:xfrm>
            <a:off x="814841" y="1791391"/>
            <a:ext cx="8535988" cy="4380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rPr lang="en-US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The data is processed with Power BI by sorting and filtering the data to remove unwanted values that can interfere with the results of our analysis.  </a:t>
            </a: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en-US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 removed values from the quantity column that shows negative values. I also removed unit prices that are below $0.I have also made revenue column by multiplying quantity with price. Aside from these corrections, the data is accurate and relevant to answer the business tasks.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>
            <a:spLocks noGrp="1"/>
          </p:cNvSpPr>
          <p:nvPr>
            <p:ph type="title"/>
          </p:nvPr>
        </p:nvSpPr>
        <p:spPr>
          <a:xfrm>
            <a:off x="105373" y="367019"/>
            <a:ext cx="10058400" cy="45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sz="4000" b="1" dirty="0"/>
              <a:t>EXPLORATORY DATA VISUALIZATION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76F5B6-F642-9BE6-14BB-0B137C4E2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24" y="2483101"/>
            <a:ext cx="5425769" cy="42259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212508-6121-B692-D4BB-85820E19DF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6" t="17002" r="24544" b="21468"/>
          <a:stretch/>
        </p:blipFill>
        <p:spPr>
          <a:xfrm>
            <a:off x="6478588" y="2483102"/>
            <a:ext cx="5425768" cy="42259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F1798D-9494-D16D-5280-77F4214127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2" t="19205" r="18374" b="13272"/>
          <a:stretch/>
        </p:blipFill>
        <p:spPr>
          <a:xfrm>
            <a:off x="176170" y="2063691"/>
            <a:ext cx="7961151" cy="47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1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9F023-CC3E-243B-7986-10E81549DA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3" t="20673" r="8393" b="12048"/>
          <a:stretch/>
        </p:blipFill>
        <p:spPr>
          <a:xfrm>
            <a:off x="6906934" y="2873228"/>
            <a:ext cx="4988654" cy="3837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97BF05-13D1-803F-29C2-A46BA2CAEC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4" t="20795" r="17334" b="12539"/>
          <a:stretch/>
        </p:blipFill>
        <p:spPr>
          <a:xfrm>
            <a:off x="234891" y="3045205"/>
            <a:ext cx="5661168" cy="35904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4D5F40-B706-EDD1-4F94-D5092B6FD9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7" t="21162" r="14597" b="33333"/>
          <a:stretch/>
        </p:blipFill>
        <p:spPr>
          <a:xfrm>
            <a:off x="196441" y="138416"/>
            <a:ext cx="5738069" cy="273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390F85-2C9F-6D27-0C4F-F9AC5AFD3A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7" t="15658" r="20314" b="24893"/>
          <a:stretch/>
        </p:blipFill>
        <p:spPr>
          <a:xfrm>
            <a:off x="6912526" y="2885813"/>
            <a:ext cx="5178805" cy="3777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2544C2-2C41-0957-4141-0855289AD6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15046" r="39997" b="20245"/>
          <a:stretch/>
        </p:blipFill>
        <p:spPr>
          <a:xfrm>
            <a:off x="176169" y="1921079"/>
            <a:ext cx="6560192" cy="474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0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F3B1E8-C957-89D0-0742-D6C3A4A83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1" y="2625754"/>
            <a:ext cx="5620623" cy="39826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8F6B33-7CBF-2693-F8C9-0418D4F637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0" t="16147" r="46650" b="29786"/>
          <a:stretch/>
        </p:blipFill>
        <p:spPr>
          <a:xfrm>
            <a:off x="7424259" y="2625754"/>
            <a:ext cx="4580388" cy="410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7107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79</TotalTime>
  <Words>148</Words>
  <Application>Microsoft Office PowerPoint</Application>
  <PresentationFormat>Widescreen</PresentationFormat>
  <Paragraphs>12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Noto Sans Symbols</vt:lpstr>
      <vt:lpstr>Wingdings 3</vt:lpstr>
      <vt:lpstr>Slice</vt:lpstr>
      <vt:lpstr>  Data Visualization: Empowering Business with Effective Insights </vt:lpstr>
      <vt:lpstr>AGENDA</vt:lpstr>
      <vt:lpstr>INTRODUCTION</vt:lpstr>
      <vt:lpstr>DATA PROCESSING</vt:lpstr>
      <vt:lpstr>EXPLORATORY 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Pankaj</dc:creator>
  <cp:lastModifiedBy>Pankaj Kumar</cp:lastModifiedBy>
  <cp:revision>2</cp:revision>
  <dcterms:created xsi:type="dcterms:W3CDTF">2023-08-26T09:39:45Z</dcterms:created>
  <dcterms:modified xsi:type="dcterms:W3CDTF">2023-08-26T16:39:59Z</dcterms:modified>
</cp:coreProperties>
</file>