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민주시민 발표</a:t>
            </a:r>
            <a:br>
              <a:rPr lang="ko-KR" altLang="en-US"/>
            </a:br>
            <a:r>
              <a:rPr lang="ko-KR" altLang="en-US"/>
              <a:t>다수결</a:t>
            </a:r>
            <a:r>
              <a:rPr lang="en-US" altLang="ko-KR"/>
              <a:t>,</a:t>
            </a:r>
            <a:r>
              <a:rPr lang="ko-KR" altLang="en-US"/>
              <a:t> 어떻게 볼 것인가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10520</a:t>
            </a:r>
            <a:r>
              <a:rPr lang="ko-KR" altLang="en-US"/>
              <a:t> 이후석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민주주의의 배경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476623" y="1705769"/>
            <a:ext cx="5238750" cy="431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652907" y="1600200"/>
            <a:ext cx="6886181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민주주의란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국가의 주권이 국민에게 있고 국민을 위하여 정치를 행하는 제도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다수결은 최선이야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민주주의의 이념이 더 많은 사람의 의견을 중시한다</a:t>
            </a:r>
            <a:endParaRPr lang="ko-KR" altLang="en-US"/>
          </a:p>
          <a:p>
            <a:pPr>
              <a:defRPr/>
            </a:pPr>
            <a:r>
              <a:rPr lang="ko-KR" altLang="en-US"/>
              <a:t>의사결정이 미루어지면 손실은 커진다</a:t>
            </a:r>
            <a:endParaRPr lang="ko-KR" altLang="en-US"/>
          </a:p>
          <a:p>
            <a:pPr>
              <a:defRPr/>
            </a:pPr>
            <a:r>
              <a:rPr lang="ko-KR" altLang="en-US"/>
              <a:t>투표를 통해 다수당에게 입법의 권한을 준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‘</a:t>
            </a:r>
            <a:r>
              <a:rPr lang="ko-KR" altLang="en-US"/>
              <a:t>국민</a:t>
            </a:r>
            <a:r>
              <a:rPr lang="en-US" altLang="ko-KR"/>
              <a:t>’</a:t>
            </a:r>
            <a:r>
              <a:rPr lang="ko-KR" altLang="en-US"/>
              <a:t>의 뜻에 어긋난다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다수결이 최선일까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다수가 그릇된 생각을 가진다면</a:t>
            </a:r>
            <a:endParaRPr lang="ko-KR" altLang="en-US"/>
          </a:p>
          <a:p>
            <a:pPr>
              <a:defRPr/>
            </a:pPr>
            <a:r>
              <a:rPr lang="ko-KR" altLang="en-US"/>
              <a:t>다수라고 그 의견을 강요할 수 없다</a:t>
            </a:r>
            <a:endParaRPr lang="ko-KR" altLang="en-US"/>
          </a:p>
          <a:p>
            <a:pPr>
              <a:defRPr/>
            </a:pPr>
            <a:r>
              <a:rPr lang="ko-KR" altLang="en-US"/>
              <a:t>소수의 의견의 존중이 민주주의의 시작이다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필리버스터 제도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다수당에 맞서 소수당이 발언권을 얻어 장시간 연설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합버적으로 의사 결정 방해</a:t>
            </a:r>
            <a:endParaRPr lang="ko-KR" altLang="en-US"/>
          </a:p>
        </p:txBody>
      </p:sp>
      <p:cxnSp>
        <p:nvCxnSpPr>
          <p:cNvPr id="4" name=""/>
          <p:cNvCxnSpPr/>
          <p:nvPr/>
        </p:nvCxnSpPr>
        <p:spPr>
          <a:xfrm>
            <a:off x="994629" y="2449024"/>
            <a:ext cx="677740" cy="348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나의 꿈은 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나의 꿈은 확실하진 않지만 물리학 같은 순수 과학 쪽으로 가서 재밌는 연구하면서 살고 싶습니다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9739" y="2805478"/>
            <a:ext cx="4052522" cy="4052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</ep:Words>
  <ep:PresentationFormat>화면 슬라이드 쇼(4:3)</ep:PresentationFormat>
  <ep:Paragraphs>19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민주시민 발표 다수결, 어떻게 볼 것인가?</vt:lpstr>
      <vt:lpstr>민주주의의 배경</vt:lpstr>
      <vt:lpstr>슬라이드 3</vt:lpstr>
      <vt:lpstr>민주주의란?</vt:lpstr>
      <vt:lpstr>다수결은 최선이야</vt:lpstr>
      <vt:lpstr>다수결이 최선일까?</vt:lpstr>
      <vt:lpstr>필리버스터 제도</vt:lpstr>
      <vt:lpstr>나의 꿈은 ?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2020-11-10T14:10:13.580</dcterms:created>
  <dc:creator>SAMSUNG</dc:creator>
  <cp:lastModifiedBy>SAMSUNG</cp:lastModifiedBy>
  <dcterms:modified xsi:type="dcterms:W3CDTF">2020-11-10T14:31:32.708</dcterms:modified>
  <cp:revision>7</cp:revision>
  <dc:title>민주시민 발표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