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64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6D35-D970-40E6-AEE7-BEA07AD9042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9FD1-ED75-4F12-9275-9C2D3904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9783-C243-43A9-9D25-8FACA3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442" y="2252870"/>
            <a:ext cx="5883443" cy="3034747"/>
          </a:xfrm>
        </p:spPr>
        <p:txBody>
          <a:bodyPr>
            <a:normAutofit/>
          </a:bodyPr>
          <a:lstStyle/>
          <a:p>
            <a:r>
              <a:rPr lang="en-US" sz="3600" dirty="0"/>
              <a:t>Software Project Expo</a:t>
            </a:r>
            <a:br>
              <a:rPr lang="en-US" sz="3600" dirty="0"/>
            </a:br>
            <a:br>
              <a:rPr lang="en-US" sz="3600" dirty="0"/>
            </a:br>
            <a:r>
              <a:rPr lang="en-US" sz="4000" dirty="0"/>
              <a:t>2k21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49752-4F20-4349-A990-72605D3D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3442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2F62E-E338-4641-9988-520F1DE39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20" y="262351"/>
            <a:ext cx="2458295" cy="9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1C1-F1D4-493B-8BA1-685C12F4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87754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E-Pay Console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E0D15-3B7C-41E2-BB97-90109A0D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80334"/>
            <a:ext cx="4572000" cy="2387600"/>
          </a:xfrm>
        </p:spPr>
        <p:txBody>
          <a:bodyPr>
            <a:normAutofit fontScale="92500"/>
          </a:bodyPr>
          <a:lstStyle/>
          <a:p>
            <a:r>
              <a:rPr lang="en-US" dirty="0"/>
              <a:t>Junaid Aslam(GL)         20SW084</a:t>
            </a:r>
          </a:p>
          <a:p>
            <a:r>
              <a:rPr lang="en-US" dirty="0"/>
              <a:t>Naveed Kaimkhani      20SW060</a:t>
            </a:r>
          </a:p>
          <a:p>
            <a:r>
              <a:rPr lang="en-US" dirty="0"/>
              <a:t>Amaar Hasnain             20SW015</a:t>
            </a:r>
          </a:p>
          <a:p>
            <a:r>
              <a:rPr lang="en-US" dirty="0"/>
              <a:t>Umar Mehar 	               20SW033</a:t>
            </a:r>
          </a:p>
        </p:txBody>
      </p:sp>
    </p:spTree>
    <p:extLst>
      <p:ext uri="{BB962C8B-B14F-4D97-AF65-F5344CB8AC3E}">
        <p14:creationId xmlns:p14="http://schemas.microsoft.com/office/powerpoint/2010/main" val="4610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C221-0C2A-4552-A949-4A82C104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BA5E-7350-475A-8CD8-220B3D25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3" y="2096064"/>
            <a:ext cx="6970644" cy="3695136"/>
          </a:xfrm>
        </p:spPr>
        <p:txBody>
          <a:bodyPr/>
          <a:lstStyle/>
          <a:p>
            <a:r>
              <a:rPr lang="en-US" sz="2400" dirty="0"/>
              <a:t>The aim of the project is to build a Console App of Jazzcash / Easypaisa Mobile App. </a:t>
            </a:r>
          </a:p>
          <a:p>
            <a:r>
              <a:rPr lang="en-US" sz="2400" dirty="0"/>
              <a:t>All the Features used in this Program is same as a Jazzcash app.</a:t>
            </a:r>
          </a:p>
          <a:p>
            <a:r>
              <a:rPr lang="en-US" sz="2400" dirty="0"/>
              <a:t>Features are inherited from Jazzcash App.</a:t>
            </a:r>
          </a:p>
          <a:p>
            <a:r>
              <a:rPr lang="en-US" dirty="0"/>
              <a:t>Language used to built this  Project is C++.</a:t>
            </a:r>
          </a:p>
        </p:txBody>
      </p:sp>
    </p:spTree>
    <p:extLst>
      <p:ext uri="{BB962C8B-B14F-4D97-AF65-F5344CB8AC3E}">
        <p14:creationId xmlns:p14="http://schemas.microsoft.com/office/powerpoint/2010/main" val="36270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DB2B-DFE1-4E55-AF6E-C8EB2BAB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6E55-9E38-4980-A973-C5D5F8C8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96064"/>
            <a:ext cx="5287618" cy="4291484"/>
          </a:xfrm>
        </p:spPr>
        <p:txBody>
          <a:bodyPr/>
          <a:lstStyle/>
          <a:p>
            <a:r>
              <a:rPr lang="en-US" dirty="0"/>
              <a:t>Send Money.</a:t>
            </a:r>
          </a:p>
          <a:p>
            <a:r>
              <a:rPr lang="en-US" dirty="0"/>
              <a:t>Mobile Load.</a:t>
            </a:r>
          </a:p>
          <a:p>
            <a:r>
              <a:rPr lang="en-US" dirty="0"/>
              <a:t>Pay Bills.</a:t>
            </a:r>
          </a:p>
          <a:p>
            <a:r>
              <a:rPr lang="en-US" dirty="0"/>
              <a:t>Entertainment and Online Purchases.</a:t>
            </a:r>
          </a:p>
          <a:p>
            <a:r>
              <a:rPr lang="en-US" dirty="0"/>
              <a:t>Account Info.</a:t>
            </a:r>
          </a:p>
          <a:p>
            <a:r>
              <a:rPr lang="en-US" dirty="0"/>
              <a:t>Mobile Packages.</a:t>
            </a:r>
          </a:p>
          <a:p>
            <a:r>
              <a:rPr lang="en-US" dirty="0"/>
              <a:t>Government Payments.</a:t>
            </a:r>
          </a:p>
          <a:p>
            <a:r>
              <a:rPr lang="en-US" dirty="0"/>
              <a:t>Travel &amp; Food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46A8-F2DC-483E-817D-C8DB275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48A7-6BBC-49BF-A55D-620874F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OOP.</a:t>
            </a:r>
          </a:p>
          <a:p>
            <a:r>
              <a:rPr lang="en-US" dirty="0"/>
              <a:t>Recursion.</a:t>
            </a:r>
          </a:p>
          <a:p>
            <a:r>
              <a:rPr lang="en-US" dirty="0"/>
              <a:t>Single Inheritance.</a:t>
            </a:r>
          </a:p>
          <a:p>
            <a:r>
              <a:rPr lang="en-US" dirty="0"/>
              <a:t>Static Member.</a:t>
            </a:r>
          </a:p>
          <a:p>
            <a:r>
              <a:rPr lang="en-US" dirty="0"/>
              <a:t>File Stream.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35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134</TotalTime>
  <Words>119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Software Project Expo  2k21</vt:lpstr>
      <vt:lpstr>E-Pay Console App</vt:lpstr>
      <vt:lpstr>Aim</vt:lpstr>
      <vt:lpstr>Features</vt:lpstr>
      <vt:lpstr>Functions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20SW084</dc:creator>
  <cp:lastModifiedBy>20SW084</cp:lastModifiedBy>
  <cp:revision>7</cp:revision>
  <dcterms:created xsi:type="dcterms:W3CDTF">2021-07-22T11:15:25Z</dcterms:created>
  <dcterms:modified xsi:type="dcterms:W3CDTF">2021-07-22T19:07:44Z</dcterms:modified>
</cp:coreProperties>
</file>